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Economica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Economica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bold.fntdata"/><Relationship Id="rId16" Type="http://schemas.openxmlformats.org/officeDocument/2006/relationships/slide" Target="slides/slide11.xml"/><Relationship Id="rId38" Type="http://schemas.openxmlformats.org/officeDocument/2006/relationships/font" Target="fonts/Economic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1f4df071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1f4df071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1f4df071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1f4df071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c1f4df071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c1f4df071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c1f4df071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c1f4df071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c1f4df071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c1f4df071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1f4df071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1f4df071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1f4df071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1f4df071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c1f4df071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c1f4df071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a02fb9a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a02fb9a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a02fb9a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a02fb9a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1f4df07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1f4df07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c1f4df071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c1f4df071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1f4df07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1f4df07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1f4df071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1f4df071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1f4df071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c1f4df071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c1f4df071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c1f4df07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1f4df071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1f4df071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1f4df071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1f4df071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1f4df071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c1f4df07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1f4df07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1f4df07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1f4df071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1f4df07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f4df07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f4df07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1f4df071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1f4df071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c1f4df071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c1f4df071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1f4df071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1f4df071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c1f4df071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c1f4df07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1f4df071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1f4df071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c1f4df071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c1f4df071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1f4df071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1f4df071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c1f4df071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c1f4df071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1f4df071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1f4df071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CIC5XyoD_Yh6W2j2pe8jbr9m1QjLLdGR/view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kah9hhztXsci1xl3IKr2OiRJ4yrpEOwi/view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U4v4I0HvJtF_JU-cTBxP1XZWbmV1WPWE/view" TargetMode="External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hBfksJoHNndQ6_2W0ahF1T7MF3vyuMh3/view" TargetMode="External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g2_CNeP9y5KtrMSAOwoxM7kF9ASNCOEe/view" TargetMode="External"/><Relationship Id="rId4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PiUUUp9MQvJTScrJgY8Ew0lsyKEr4HCY/view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GcQjh1Y1M7sVESNgG0J03SRBOcks5BCF/view" TargetMode="External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T0U2WA1-WV1qT269WKJxqa2dLIo5OZWX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Replicated database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Akshay, Girish and Rishideep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 title="twofollowersLessRequest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38" y="152400"/>
            <a:ext cx="77419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 title="twoFollowersLessRequest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38" y="152400"/>
            <a:ext cx="77419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Followers wake 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title="wakeupFollower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dies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 title="KillLeaderNewElectio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38" y="152400"/>
            <a:ext cx="77419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leader wakes up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 title="OldLeaderWokeup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38" y="152400"/>
            <a:ext cx="77419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script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1" title="testScrip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850" y="172375"/>
            <a:ext cx="6367250" cy="47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0" y="152400"/>
            <a:ext cx="5889495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91500" y="206875"/>
            <a:ext cx="292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General Architecture</a:t>
            </a:r>
            <a:endParaRPr sz="2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80775" y="285097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Thank you!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95250"/>
            <a:ext cx="76962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/>
          <p:nvPr/>
        </p:nvSpPr>
        <p:spPr>
          <a:xfrm>
            <a:off x="291500" y="206875"/>
            <a:ext cx="407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State Transition - Append Entries</a:t>
            </a:r>
            <a:endParaRPr sz="2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75" y="0"/>
            <a:ext cx="8503649" cy="50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91500" y="206875"/>
            <a:ext cx="292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 Raft component</a:t>
            </a:r>
            <a:endParaRPr sz="2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953" y="152400"/>
            <a:ext cx="657877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25" y="2821550"/>
            <a:ext cx="1756475" cy="18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2"/>
          <p:cNvSpPr txBox="1"/>
          <p:nvPr/>
        </p:nvSpPr>
        <p:spPr>
          <a:xfrm>
            <a:off x="291500" y="206875"/>
            <a:ext cx="407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State Transition - Request Votes</a:t>
            </a:r>
            <a:endParaRPr sz="2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00" y="152400"/>
            <a:ext cx="419021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725" y="152400"/>
            <a:ext cx="29347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50" y="819150"/>
            <a:ext cx="46101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364" y="152400"/>
            <a:ext cx="39706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 101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Basic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5" y="239575"/>
            <a:ext cx="7462951" cy="46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less follower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 title="OneFollowerLes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less followers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