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20"/>
  </p:normalViewPr>
  <p:slideViewPr>
    <p:cSldViewPr snapToGrid="0" snapToObjects="1">
      <p:cViewPr>
        <p:scale>
          <a:sx n="170" d="100"/>
          <a:sy n="170" d="100"/>
        </p:scale>
        <p:origin x="-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F15E-FBCD-0342-BDFC-6F76D581C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32C6A-792C-4E4B-B890-680CE9C3F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181D9-B750-E448-924C-B223F72A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D89-3CC1-D343-9BA0-143C457E67BD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D5FA-BE55-054B-895F-B12B3884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9BD64-2CFF-8C41-B68B-6A68F4DF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EC11-9F72-2440-AE93-7B9E4099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9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886-39A6-4244-8FBA-65B251B0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D0AB-557C-1E40-97B7-5B21B2383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1EEF-5D46-9842-9E69-18C3832A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D89-3CC1-D343-9BA0-143C457E67BD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EF76-7272-4D42-9D00-158CB39B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443A-1E84-CE40-A7DE-9F6662F9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EC11-9F72-2440-AE93-7B9E4099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FBB09-03D1-814E-AC4D-75BB150A4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62B6F-45C3-6747-B14A-A01EF6E04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B9D0-5FCC-B045-9961-259AC418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D89-3CC1-D343-9BA0-143C457E67BD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8E905-5B10-BD4C-89DF-6781F055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98B6-4A9F-7F4F-B8E3-2F6F9089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EC11-9F72-2440-AE93-7B9E4099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DF91-12C2-7541-85F8-8A588632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893E-2633-B545-83DE-4132139A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96329-DD73-FF47-AFFC-836D3DC6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D89-3CC1-D343-9BA0-143C457E67BD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67A6-1B0C-B84A-A61C-A727BA6E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CC73-ED7E-7845-AC16-4EF31AC0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EC11-9F72-2440-AE93-7B9E4099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B3A0-3290-3144-A819-A8D2536E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61FC6-817A-064F-B2F0-2BDA84BA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BCC97-548C-5C4B-AFB8-F235B114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D89-3CC1-D343-9BA0-143C457E67BD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9F36-A59C-C748-B8F5-8FE63787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90C9-64AC-CE4A-88CF-F134B34A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EC11-9F72-2440-AE93-7B9E4099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0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6DCC-914A-BE46-AA02-DA2AA68D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8F6A-CB8A-6F46-8481-5487B6F68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65765-D918-834C-A104-39DBEF6AF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2E7A6-B6EB-0C45-97B6-FA3F5E78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D89-3CC1-D343-9BA0-143C457E67BD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DA67E-0CF2-F547-B89C-75D95F77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5966-2F88-7740-A889-D2B00805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EC11-9F72-2440-AE93-7B9E4099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5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E51D-61D7-DB45-8CA5-1B5EDE2E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D568A-1D97-EB46-883E-2A123ED72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3E3F2-1E7A-6A42-950B-34742D23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2FEDA-7660-B143-AC70-95A052232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377CB-256F-4D4F-859B-652870B6D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BC9C-5B98-BE4A-BB5C-513ECAE0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D89-3CC1-D343-9BA0-143C457E67BD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B9530-BAB0-1848-A912-E9E4B467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22CA4-9BD8-B344-9274-B6CCDB45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EC11-9F72-2440-AE93-7B9E4099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5F1B-C69B-CD4E-B0F6-E775154C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68471-04B4-4F47-91DA-9CAFDB8E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D89-3CC1-D343-9BA0-143C457E67BD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B0DE-CCE7-CE4B-B3E2-F3EA0423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4F8D5-9356-5349-ADC4-35392799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EC11-9F72-2440-AE93-7B9E4099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3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5CED6-6743-8D48-8CC1-0ECA7CD1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D89-3CC1-D343-9BA0-143C457E67BD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92992-1AA2-B747-B6E7-255DE1AD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0E6FF-323A-6A4C-B535-8604C9CE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EC11-9F72-2440-AE93-7B9E4099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1D66-C7AD-3A49-93B6-E11052E8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670F9-D38A-6C4A-B475-A4E7EB7E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B7288-B2AB-C943-9500-113FDABA5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C3BC5-B41C-1B40-99ED-6CC89B2C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D89-3CC1-D343-9BA0-143C457E67BD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9DF68-4E84-2F4D-8E75-759F47F2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5E2FC-5D3C-4940-941E-37A35620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EC11-9F72-2440-AE93-7B9E4099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2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301A-0874-AD44-9622-4D7CBF44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1678B-18A6-DD46-8D96-2AAF99150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9CC6F-9F2D-5448-8369-667793288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CE9C3-1ABA-A148-A9D8-4A6C89AB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D89-3CC1-D343-9BA0-143C457E67BD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E87F3-6007-2A47-87EC-8CD99343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EF22-D283-7142-89E3-46FDA969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EC11-9F72-2440-AE93-7B9E4099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CD428-F7B8-E844-9EED-2D0A53CB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02EB1-6DF1-7F45-8116-A0647167E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6DDFB-B19A-3740-AAAF-ABCE3B929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9D89-3CC1-D343-9BA0-143C457E67BD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B870E-7FD2-9E4D-ABF9-423C93189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9E943-5180-B141-8240-E8FAD5073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EC11-9F72-2440-AE93-7B9E4099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64C6F99-16AE-2F41-9E66-D19152DE1BD7}"/>
              </a:ext>
            </a:extLst>
          </p:cNvPr>
          <p:cNvGrpSpPr/>
          <p:nvPr/>
        </p:nvGrpSpPr>
        <p:grpSpPr>
          <a:xfrm>
            <a:off x="744783" y="397167"/>
            <a:ext cx="1273152" cy="1487391"/>
            <a:chOff x="744783" y="397167"/>
            <a:chExt cx="1273152" cy="148739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399963C-14B6-604F-B535-BF8E37D51CF6}"/>
                </a:ext>
              </a:extLst>
            </p:cNvPr>
            <p:cNvSpPr/>
            <p:nvPr/>
          </p:nvSpPr>
          <p:spPr>
            <a:xfrm>
              <a:off x="895443" y="680226"/>
              <a:ext cx="1122492" cy="1204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208B82-2E7C-0D4A-AED7-E80277F8B3EE}"/>
                </a:ext>
              </a:extLst>
            </p:cNvPr>
            <p:cNvSpPr/>
            <p:nvPr/>
          </p:nvSpPr>
          <p:spPr>
            <a:xfrm>
              <a:off x="895443" y="1427357"/>
              <a:ext cx="1122492" cy="28227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CALL_FUNCTION caller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DB0C40-8C7F-8D41-AF04-BD8D35E33024}"/>
                </a:ext>
              </a:extLst>
            </p:cNvPr>
            <p:cNvSpPr txBox="1"/>
            <p:nvPr/>
          </p:nvSpPr>
          <p:spPr>
            <a:xfrm>
              <a:off x="744783" y="397167"/>
              <a:ext cx="1270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&lt;module&gt;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189C4F3-7FA5-A243-879F-6AE2FCA0D2EE}"/>
              </a:ext>
            </a:extLst>
          </p:cNvPr>
          <p:cNvGrpSpPr/>
          <p:nvPr/>
        </p:nvGrpSpPr>
        <p:grpSpPr>
          <a:xfrm>
            <a:off x="2616478" y="384603"/>
            <a:ext cx="1122492" cy="1487391"/>
            <a:chOff x="2633769" y="384603"/>
            <a:chExt cx="1122492" cy="148739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80B3935-8E63-6745-B204-618599ECC17B}"/>
                </a:ext>
              </a:extLst>
            </p:cNvPr>
            <p:cNvSpPr/>
            <p:nvPr/>
          </p:nvSpPr>
          <p:spPr>
            <a:xfrm>
              <a:off x="2633769" y="667662"/>
              <a:ext cx="1122492" cy="1204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8CB920-B958-9448-8958-DE3ACAF8B155}"/>
                </a:ext>
              </a:extLst>
            </p:cNvPr>
            <p:cNvSpPr/>
            <p:nvPr/>
          </p:nvSpPr>
          <p:spPr>
            <a:xfrm>
              <a:off x="2633769" y="1336735"/>
              <a:ext cx="1122492" cy="28227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CALL_FUNCTION foo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3CDB49-3AF1-C044-AA2F-AD9CD5116E1C}"/>
                </a:ext>
              </a:extLst>
            </p:cNvPr>
            <p:cNvSpPr txBox="1"/>
            <p:nvPr/>
          </p:nvSpPr>
          <p:spPr>
            <a:xfrm>
              <a:off x="2668634" y="384603"/>
              <a:ext cx="960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caller()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D36276B-F0BB-5F45-A1DA-746EF1F7D667}"/>
              </a:ext>
            </a:extLst>
          </p:cNvPr>
          <p:cNvGrpSpPr/>
          <p:nvPr/>
        </p:nvGrpSpPr>
        <p:grpSpPr>
          <a:xfrm>
            <a:off x="4337514" y="396646"/>
            <a:ext cx="1122492" cy="1475348"/>
            <a:chOff x="4337514" y="396646"/>
            <a:chExt cx="1122492" cy="147534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D3A2FA7-6E8A-3F4E-B323-266002B46997}"/>
                </a:ext>
              </a:extLst>
            </p:cNvPr>
            <p:cNvSpPr/>
            <p:nvPr/>
          </p:nvSpPr>
          <p:spPr>
            <a:xfrm>
              <a:off x="4337514" y="667662"/>
              <a:ext cx="1122492" cy="1204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968129-57CC-8B4F-AA2B-69FD3624C7D6}"/>
                </a:ext>
              </a:extLst>
            </p:cNvPr>
            <p:cNvSpPr/>
            <p:nvPr/>
          </p:nvSpPr>
          <p:spPr>
            <a:xfrm>
              <a:off x="4337514" y="946445"/>
              <a:ext cx="1122492" cy="28227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CALL_FUNCTION </a:t>
              </a:r>
              <a:r>
                <a:rPr lang="en-US" sz="1000" dirty="0" err="1"/>
                <a:t>save_jump</a:t>
              </a:r>
              <a:endParaRPr 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45DD25-3BF0-934D-AA08-6D766A7A97AE}"/>
                </a:ext>
              </a:extLst>
            </p:cNvPr>
            <p:cNvSpPr txBox="1"/>
            <p:nvPr/>
          </p:nvSpPr>
          <p:spPr>
            <a:xfrm>
              <a:off x="4508624" y="396646"/>
              <a:ext cx="780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foo( )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4676D8-933C-6A49-A001-0D078864613C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>
            <a:off x="2017935" y="1269828"/>
            <a:ext cx="598543" cy="1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58066A-C837-8543-9945-ED817A158173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3738970" y="1269828"/>
            <a:ext cx="59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7B5789-B40E-9743-B92E-8DAAA819D10C}"/>
              </a:ext>
            </a:extLst>
          </p:cNvPr>
          <p:cNvGrpSpPr/>
          <p:nvPr/>
        </p:nvGrpSpPr>
        <p:grpSpPr>
          <a:xfrm>
            <a:off x="700178" y="2428101"/>
            <a:ext cx="1273152" cy="1452525"/>
            <a:chOff x="700178" y="2428101"/>
            <a:chExt cx="1273152" cy="1452525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C9F6A57A-7622-FA45-AFB9-5037B76BFB51}"/>
                </a:ext>
              </a:extLst>
            </p:cNvPr>
            <p:cNvSpPr/>
            <p:nvPr/>
          </p:nvSpPr>
          <p:spPr>
            <a:xfrm>
              <a:off x="850838" y="2676294"/>
              <a:ext cx="1122492" cy="1204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844819-EE5A-3D4D-A7B6-D07F8D5CC69A}"/>
                </a:ext>
              </a:extLst>
            </p:cNvPr>
            <p:cNvSpPr/>
            <p:nvPr/>
          </p:nvSpPr>
          <p:spPr>
            <a:xfrm>
              <a:off x="850838" y="3423425"/>
              <a:ext cx="1122492" cy="28227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CALL_FUNCTION caller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B3EDA4E-088E-864E-84BC-40BC4C769A54}"/>
                </a:ext>
              </a:extLst>
            </p:cNvPr>
            <p:cNvSpPr txBox="1"/>
            <p:nvPr/>
          </p:nvSpPr>
          <p:spPr>
            <a:xfrm>
              <a:off x="700178" y="2428101"/>
              <a:ext cx="1270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&lt;module&gt;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8FBBB4E-14A1-B747-A889-53D42A4F2AE1}"/>
              </a:ext>
            </a:extLst>
          </p:cNvPr>
          <p:cNvGrpSpPr/>
          <p:nvPr/>
        </p:nvGrpSpPr>
        <p:grpSpPr>
          <a:xfrm>
            <a:off x="2488097" y="2428101"/>
            <a:ext cx="1122492" cy="1452525"/>
            <a:chOff x="2488071" y="2428101"/>
            <a:chExt cx="1122492" cy="145252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C614CDD9-8C37-B24E-908C-8C7809DCAEBE}"/>
                </a:ext>
              </a:extLst>
            </p:cNvPr>
            <p:cNvSpPr/>
            <p:nvPr/>
          </p:nvSpPr>
          <p:spPr>
            <a:xfrm>
              <a:off x="2488071" y="2676294"/>
              <a:ext cx="1122492" cy="1204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3DB56A-6B06-C44A-95BD-ED5AE4CA26FD}"/>
                </a:ext>
              </a:extLst>
            </p:cNvPr>
            <p:cNvSpPr/>
            <p:nvPr/>
          </p:nvSpPr>
          <p:spPr>
            <a:xfrm>
              <a:off x="2488071" y="3345367"/>
              <a:ext cx="1122492" cy="28227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CALL_FUNCTION foo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34BE871-838C-F547-9CEB-22982B3C9E1B}"/>
                </a:ext>
              </a:extLst>
            </p:cNvPr>
            <p:cNvSpPr txBox="1"/>
            <p:nvPr/>
          </p:nvSpPr>
          <p:spPr>
            <a:xfrm>
              <a:off x="2522936" y="2428101"/>
              <a:ext cx="960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caller()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E07E86A-DCEB-EE44-8228-7A7E4BD35450}"/>
              </a:ext>
            </a:extLst>
          </p:cNvPr>
          <p:cNvGrpSpPr/>
          <p:nvPr/>
        </p:nvGrpSpPr>
        <p:grpSpPr>
          <a:xfrm>
            <a:off x="4125356" y="2428101"/>
            <a:ext cx="1122492" cy="1452525"/>
            <a:chOff x="4125304" y="2428101"/>
            <a:chExt cx="1122492" cy="1452525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70345275-1861-1C41-A3F8-AFC58BA2D727}"/>
                </a:ext>
              </a:extLst>
            </p:cNvPr>
            <p:cNvSpPr/>
            <p:nvPr/>
          </p:nvSpPr>
          <p:spPr>
            <a:xfrm>
              <a:off x="4125304" y="2676294"/>
              <a:ext cx="1122492" cy="1204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B7ECD6A-C4A7-8C47-B11D-E9E3AF9F562E}"/>
                </a:ext>
              </a:extLst>
            </p:cNvPr>
            <p:cNvSpPr/>
            <p:nvPr/>
          </p:nvSpPr>
          <p:spPr>
            <a:xfrm>
              <a:off x="4125304" y="3412273"/>
              <a:ext cx="1122492" cy="28227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CALL_FUNCTION jump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92048AC-9B13-1B4C-AA4D-CFDFC43C2C2F}"/>
                </a:ext>
              </a:extLst>
            </p:cNvPr>
            <p:cNvSpPr txBox="1"/>
            <p:nvPr/>
          </p:nvSpPr>
          <p:spPr>
            <a:xfrm>
              <a:off x="4329894" y="2428101"/>
              <a:ext cx="780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foo( )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E09DA95-E8D7-AF46-A6DB-E7EEC14062B2}"/>
              </a:ext>
            </a:extLst>
          </p:cNvPr>
          <p:cNvCxnSpPr>
            <a:cxnSpLocks/>
            <a:stCxn id="91" idx="1"/>
            <a:endCxn id="88" idx="3"/>
          </p:cNvCxnSpPr>
          <p:nvPr/>
        </p:nvCxnSpPr>
        <p:spPr>
          <a:xfrm flipH="1">
            <a:off x="1973330" y="3278460"/>
            <a:ext cx="51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C8F1708-6267-364F-9AB3-771D98F40367}"/>
              </a:ext>
            </a:extLst>
          </p:cNvPr>
          <p:cNvCxnSpPr>
            <a:cxnSpLocks/>
            <a:stCxn id="94" idx="1"/>
            <a:endCxn id="91" idx="3"/>
          </p:cNvCxnSpPr>
          <p:nvPr/>
        </p:nvCxnSpPr>
        <p:spPr>
          <a:xfrm flipH="1">
            <a:off x="3610589" y="3278460"/>
            <a:ext cx="51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CD5EA2D-AB65-CC48-B86F-DEA0AFA811B4}"/>
              </a:ext>
            </a:extLst>
          </p:cNvPr>
          <p:cNvGrpSpPr/>
          <p:nvPr/>
        </p:nvGrpSpPr>
        <p:grpSpPr>
          <a:xfrm>
            <a:off x="5762615" y="2428100"/>
            <a:ext cx="1270946" cy="1452526"/>
            <a:chOff x="5807141" y="2428100"/>
            <a:chExt cx="1270946" cy="145252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E3BDEC4-0291-8C45-BF4D-1239DB08360D}"/>
                </a:ext>
              </a:extLst>
            </p:cNvPr>
            <p:cNvSpPr/>
            <p:nvPr/>
          </p:nvSpPr>
          <p:spPr>
            <a:xfrm>
              <a:off x="5866519" y="2676294"/>
              <a:ext cx="1122492" cy="1204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662040C-A0DE-5C41-85FB-9CBE47B85BBB}"/>
                </a:ext>
              </a:extLst>
            </p:cNvPr>
            <p:cNvSpPr/>
            <p:nvPr/>
          </p:nvSpPr>
          <p:spPr>
            <a:xfrm>
              <a:off x="5866519" y="3423425"/>
              <a:ext cx="1122492" cy="28227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CALL_FUNCTION caller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1348555-8B6D-584F-8BB8-359D4361052E}"/>
                </a:ext>
              </a:extLst>
            </p:cNvPr>
            <p:cNvSpPr txBox="1"/>
            <p:nvPr/>
          </p:nvSpPr>
          <p:spPr>
            <a:xfrm>
              <a:off x="5807141" y="2428100"/>
              <a:ext cx="1270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&lt;module&gt;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CF072FB-0B56-4048-8F75-BA9F07BE4715}"/>
              </a:ext>
            </a:extLst>
          </p:cNvPr>
          <p:cNvGrpSpPr/>
          <p:nvPr/>
        </p:nvGrpSpPr>
        <p:grpSpPr>
          <a:xfrm>
            <a:off x="7548328" y="2428101"/>
            <a:ext cx="1122492" cy="1452525"/>
            <a:chOff x="7548356" y="2428101"/>
            <a:chExt cx="1122492" cy="1452525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E13E0C7D-E154-9144-8EA7-B4A35109CD28}"/>
                </a:ext>
              </a:extLst>
            </p:cNvPr>
            <p:cNvSpPr/>
            <p:nvPr/>
          </p:nvSpPr>
          <p:spPr>
            <a:xfrm>
              <a:off x="7548356" y="2676294"/>
              <a:ext cx="1122492" cy="1204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7AFC33B-AFD7-1C4C-8D4F-B904B263CBA0}"/>
                </a:ext>
              </a:extLst>
            </p:cNvPr>
            <p:cNvSpPr/>
            <p:nvPr/>
          </p:nvSpPr>
          <p:spPr>
            <a:xfrm>
              <a:off x="7548356" y="3345367"/>
              <a:ext cx="1122492" cy="28227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CALL_FUNCTION foo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A7C5AC-994F-CD4F-B956-597AEE956092}"/>
                </a:ext>
              </a:extLst>
            </p:cNvPr>
            <p:cNvSpPr txBox="1"/>
            <p:nvPr/>
          </p:nvSpPr>
          <p:spPr>
            <a:xfrm>
              <a:off x="7583221" y="2428101"/>
              <a:ext cx="960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caller()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E3119E9-61EC-A74B-955F-280B9AF32BB9}"/>
              </a:ext>
            </a:extLst>
          </p:cNvPr>
          <p:cNvGrpSpPr/>
          <p:nvPr/>
        </p:nvGrpSpPr>
        <p:grpSpPr>
          <a:xfrm>
            <a:off x="9185588" y="2428101"/>
            <a:ext cx="1122492" cy="1452525"/>
            <a:chOff x="9185588" y="2428101"/>
            <a:chExt cx="1122492" cy="1452525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B5F5F173-32D0-0347-ACB0-EEDE2422CEDD}"/>
                </a:ext>
              </a:extLst>
            </p:cNvPr>
            <p:cNvSpPr/>
            <p:nvPr/>
          </p:nvSpPr>
          <p:spPr>
            <a:xfrm>
              <a:off x="9185588" y="2676294"/>
              <a:ext cx="1122492" cy="1204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BB0ABD4-2A86-664C-9573-FFAF1266765F}"/>
                </a:ext>
              </a:extLst>
            </p:cNvPr>
            <p:cNvSpPr/>
            <p:nvPr/>
          </p:nvSpPr>
          <p:spPr>
            <a:xfrm>
              <a:off x="9185588" y="2955077"/>
              <a:ext cx="1122492" cy="28227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CALL_FUNCTION </a:t>
              </a:r>
              <a:r>
                <a:rPr lang="en-US" sz="1000" dirty="0" err="1"/>
                <a:t>save_jump</a:t>
              </a:r>
              <a:endParaRPr lang="en-US" sz="10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F8BA13-5DFA-E142-90B5-388E1D8095F1}"/>
                </a:ext>
              </a:extLst>
            </p:cNvPr>
            <p:cNvSpPr txBox="1"/>
            <p:nvPr/>
          </p:nvSpPr>
          <p:spPr>
            <a:xfrm>
              <a:off x="9313793" y="2428101"/>
              <a:ext cx="780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foo( )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029B63-B216-4848-8182-9A7103EC5800}"/>
              </a:ext>
            </a:extLst>
          </p:cNvPr>
          <p:cNvCxnSpPr>
            <a:cxnSpLocks/>
            <a:stCxn id="102" idx="1"/>
            <a:endCxn id="99" idx="3"/>
          </p:cNvCxnSpPr>
          <p:nvPr/>
        </p:nvCxnSpPr>
        <p:spPr>
          <a:xfrm flipH="1">
            <a:off x="6944485" y="3278460"/>
            <a:ext cx="603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46FFE90-1350-BE44-9C9C-340EC44871D3}"/>
              </a:ext>
            </a:extLst>
          </p:cNvPr>
          <p:cNvCxnSpPr>
            <a:cxnSpLocks/>
            <a:stCxn id="105" idx="1"/>
            <a:endCxn id="102" idx="3"/>
          </p:cNvCxnSpPr>
          <p:nvPr/>
        </p:nvCxnSpPr>
        <p:spPr>
          <a:xfrm flipH="1">
            <a:off x="8670820" y="3278460"/>
            <a:ext cx="514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218EC1-C54E-4345-A619-3C52C1BEB316}"/>
              </a:ext>
            </a:extLst>
          </p:cNvPr>
          <p:cNvCxnSpPr>
            <a:cxnSpLocks/>
            <a:stCxn id="99" idx="1"/>
            <a:endCxn id="94" idx="3"/>
          </p:cNvCxnSpPr>
          <p:nvPr/>
        </p:nvCxnSpPr>
        <p:spPr>
          <a:xfrm flipH="1">
            <a:off x="5247848" y="3278460"/>
            <a:ext cx="574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11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2020-05-16T16:16:45Z</dcterms:created>
  <dcterms:modified xsi:type="dcterms:W3CDTF">2020-05-16T22:33:31Z</dcterms:modified>
</cp:coreProperties>
</file>