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notesMasterIdLst>
    <p:notesMasterId r:id="rId40"/>
  </p:notesMasterIdLst>
  <p:sldIdLst>
    <p:sldId id="268" r:id="rId3"/>
    <p:sldId id="257" r:id="rId4"/>
    <p:sldId id="294" r:id="rId5"/>
    <p:sldId id="282" r:id="rId6"/>
    <p:sldId id="283" r:id="rId7"/>
    <p:sldId id="284" r:id="rId8"/>
    <p:sldId id="285" r:id="rId9"/>
    <p:sldId id="290" r:id="rId10"/>
    <p:sldId id="315" r:id="rId11"/>
    <p:sldId id="295" r:id="rId12"/>
    <p:sldId id="298" r:id="rId13"/>
    <p:sldId id="296" r:id="rId14"/>
    <p:sldId id="299" r:id="rId15"/>
    <p:sldId id="286" r:id="rId16"/>
    <p:sldId id="300" r:id="rId17"/>
    <p:sldId id="287" r:id="rId18"/>
    <p:sldId id="301" r:id="rId19"/>
    <p:sldId id="302" r:id="rId20"/>
    <p:sldId id="303" r:id="rId21"/>
    <p:sldId id="304" r:id="rId22"/>
    <p:sldId id="305" r:id="rId23"/>
    <p:sldId id="318" r:id="rId24"/>
    <p:sldId id="317" r:id="rId25"/>
    <p:sldId id="306" r:id="rId26"/>
    <p:sldId id="307" r:id="rId27"/>
    <p:sldId id="316" r:id="rId28"/>
    <p:sldId id="308" r:id="rId29"/>
    <p:sldId id="289" r:id="rId30"/>
    <p:sldId id="310" r:id="rId31"/>
    <p:sldId id="309" r:id="rId32"/>
    <p:sldId id="281" r:id="rId33"/>
    <p:sldId id="311" r:id="rId34"/>
    <p:sldId id="312" r:id="rId35"/>
    <p:sldId id="313" r:id="rId36"/>
    <p:sldId id="314" r:id="rId37"/>
    <p:sldId id="291" r:id="rId38"/>
    <p:sldId id="292" r:id="rId3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FFCC00"/>
    <a:srgbClr val="E46C0A"/>
    <a:srgbClr val="DE8400"/>
    <a:srgbClr val="CC9900"/>
    <a:srgbClr val="E1C267"/>
    <a:srgbClr val="DFA20B"/>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A9D83FB0-B21C-461B-ACD8-C44BBFFA30AB}" type="datetimeFigureOut">
              <a:rPr lang="en-US" smtClean="0"/>
              <a:pPr/>
              <a:t>5/18/2023</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DF4AB0F6-9D89-40AA-995A-EA3677481964}" type="slidenum">
              <a:rPr lang="en-US" smtClean="0"/>
              <a:pPr/>
              <a:t>‹#›</a:t>
            </a:fld>
            <a:endParaRPr lang="en-US"/>
          </a:p>
        </p:txBody>
      </p:sp>
    </p:spTree>
    <p:extLst>
      <p:ext uri="{BB962C8B-B14F-4D97-AF65-F5344CB8AC3E}">
        <p14:creationId xmlns:p14="http://schemas.microsoft.com/office/powerpoint/2010/main" val="158678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4AB0F6-9D89-40AA-995A-EA3677481964}" type="slidenum">
              <a:rPr lang="en-US" smtClean="0"/>
              <a:pPr/>
              <a:t>2</a:t>
            </a:fld>
            <a:endParaRPr lang="en-US"/>
          </a:p>
        </p:txBody>
      </p:sp>
    </p:spTree>
    <p:extLst>
      <p:ext uri="{BB962C8B-B14F-4D97-AF65-F5344CB8AC3E}">
        <p14:creationId xmlns:p14="http://schemas.microsoft.com/office/powerpoint/2010/main" val="1388154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4AB0F6-9D89-40AA-995A-EA3677481964}" type="slidenum">
              <a:rPr lang="en-US" smtClean="0"/>
              <a:pPr/>
              <a:t>3</a:t>
            </a:fld>
            <a:endParaRPr lang="en-US"/>
          </a:p>
        </p:txBody>
      </p:sp>
    </p:spTree>
    <p:extLst>
      <p:ext uri="{BB962C8B-B14F-4D97-AF65-F5344CB8AC3E}">
        <p14:creationId xmlns:p14="http://schemas.microsoft.com/office/powerpoint/2010/main" val="2947461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5/18/2023</a:t>
            </a:fld>
            <a:endParaRPr lang="en-US"/>
          </a:p>
        </p:txBody>
      </p:sp>
      <p:sp>
        <p:nvSpPr>
          <p:cNvPr id="6" name="Holder 6"/>
          <p:cNvSpPr>
            <a:spLocks noGrp="1"/>
          </p:cNvSpPr>
          <p:nvPr>
            <p:ph type="sldNum" sz="quarter" idx="7"/>
          </p:nvPr>
        </p:nvSpPr>
        <p:spPr/>
        <p:txBody>
          <a:bodyPr lIns="0" tIns="0" rIns="0" bIns="0"/>
          <a:lstStyle>
            <a:lvl1pPr>
              <a:defRPr sz="1400" b="0" i="0">
                <a:solidFill>
                  <a:schemeClr val="bg1"/>
                </a:solidFill>
                <a:latin typeface="Franklin Gothic Medium"/>
                <a:cs typeface="Franklin Gothic Medium"/>
              </a:defRPr>
            </a:lvl1pPr>
          </a:lstStyle>
          <a:p>
            <a:pPr marL="38100">
              <a:lnSpc>
                <a:spcPct val="100000"/>
              </a:lnSpc>
              <a:spcBef>
                <a:spcPts val="5"/>
              </a:spcBef>
            </a:pPr>
            <a:fld id="{81D60167-4931-47E6-BA6A-407CBD079E47}" type="slidenum">
              <a:rPr spc="15" dirty="0"/>
              <a:pPr marL="38100">
                <a:lnSpc>
                  <a:spcPct val="100000"/>
                </a:lnSpc>
                <a:spcBef>
                  <a:spcPts val="5"/>
                </a:spcBef>
              </a:pPr>
              <a:t>‹#›</a:t>
            </a:fld>
            <a:endParaRPr spc="15"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74" name="Title 1"/>
          <p:cNvSpPr>
            <a:spLocks noGrp="1"/>
          </p:cNvSpPr>
          <p:nvPr>
            <p:ph type="title"/>
          </p:nvPr>
        </p:nvSpPr>
        <p:spPr>
          <a:xfrm>
            <a:off x="914400" y="273050"/>
            <a:ext cx="7772400" cy="1143000"/>
          </a:xfrm>
        </p:spPr>
        <p:txBody>
          <a:bodyPr/>
          <a:lstStyle/>
          <a:p>
            <a:r>
              <a:rPr lang="en-US"/>
              <a:t>Click to edit Master title style</a:t>
            </a:r>
          </a:p>
        </p:txBody>
      </p:sp>
      <p:sp>
        <p:nvSpPr>
          <p:cNvPr id="1048675"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048676"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048677"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8"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9" name="Date Placeholder 13"/>
          <p:cNvSpPr>
            <a:spLocks noGrp="1"/>
          </p:cNvSpPr>
          <p:nvPr>
            <p:ph type="dt" sz="half" idx="10"/>
          </p:nvPr>
        </p:nvSpPr>
        <p:spPr/>
        <p:txBody>
          <a:bodyPr/>
          <a:lstStyle/>
          <a:p>
            <a:fld id="{D435E5B6-88D3-45EF-84C0-A45FA6727D9B}" type="datetime1">
              <a:rPr lang="en-US"/>
              <a:pPr/>
              <a:t>5/18/2023</a:t>
            </a:fld>
            <a:endParaRPr lang="en-US"/>
          </a:p>
        </p:txBody>
      </p:sp>
      <p:sp>
        <p:nvSpPr>
          <p:cNvPr id="1048680" name="Footer Placeholder 2"/>
          <p:cNvSpPr>
            <a:spLocks noGrp="1"/>
          </p:cNvSpPr>
          <p:nvPr>
            <p:ph type="ftr" sz="quarter" idx="11"/>
          </p:nvPr>
        </p:nvSpPr>
        <p:spPr/>
        <p:txBody>
          <a:bodyPr/>
          <a:lstStyle/>
          <a:p>
            <a:r>
              <a:rPr lang="en-US"/>
              <a:t>Title</a:t>
            </a:r>
          </a:p>
        </p:txBody>
      </p:sp>
      <p:sp>
        <p:nvSpPr>
          <p:cNvPr id="1048681" name="Slide Number Placeholder 22"/>
          <p:cNvSpPr>
            <a:spLocks noGrp="1"/>
          </p:cNvSpPr>
          <p:nvPr>
            <p:ph type="sldNum" sz="quarter" idx="12"/>
          </p:nvPr>
        </p:nvSpPr>
        <p:spPr/>
        <p:txBody>
          <a:bodyPr/>
          <a:lstStyle/>
          <a:p>
            <a:fld id="{4C484B84-5CB0-42B5-A7C1-8F6F1B611DD3}" type="slidenum">
              <a:rPr lang="en-US"/>
              <a:pPr/>
              <a:t>‹#›</a:t>
            </a:fld>
            <a:endParaRPr lang="en-US"/>
          </a:p>
        </p:txBody>
      </p:sp>
    </p:spTree>
    <p:extLst>
      <p:ext uri="{BB962C8B-B14F-4D97-AF65-F5344CB8AC3E}">
        <p14:creationId xmlns:p14="http://schemas.microsoft.com/office/powerpoint/2010/main" val="2375476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r>
              <a:rPr lang="en-US"/>
              <a:t>Click to edit Master title style</a:t>
            </a:r>
          </a:p>
        </p:txBody>
      </p:sp>
      <p:sp>
        <p:nvSpPr>
          <p:cNvPr id="1048623" name="Date Placeholder 13"/>
          <p:cNvSpPr>
            <a:spLocks noGrp="1"/>
          </p:cNvSpPr>
          <p:nvPr>
            <p:ph type="dt" sz="half" idx="10"/>
          </p:nvPr>
        </p:nvSpPr>
        <p:spPr/>
        <p:txBody>
          <a:bodyPr/>
          <a:lstStyle/>
          <a:p>
            <a:fld id="{82580D46-E99F-439C-BB91-C371E1189D0D}" type="datetime1">
              <a:rPr lang="en-US"/>
              <a:pPr/>
              <a:t>5/18/2023</a:t>
            </a:fld>
            <a:endParaRPr lang="en-US"/>
          </a:p>
        </p:txBody>
      </p:sp>
      <p:sp>
        <p:nvSpPr>
          <p:cNvPr id="1048624" name="Footer Placeholder 2"/>
          <p:cNvSpPr>
            <a:spLocks noGrp="1"/>
          </p:cNvSpPr>
          <p:nvPr>
            <p:ph type="ftr" sz="quarter" idx="11"/>
          </p:nvPr>
        </p:nvSpPr>
        <p:spPr/>
        <p:txBody>
          <a:bodyPr/>
          <a:lstStyle/>
          <a:p>
            <a:r>
              <a:rPr lang="en-US"/>
              <a:t>Title</a:t>
            </a:r>
          </a:p>
        </p:txBody>
      </p:sp>
      <p:sp>
        <p:nvSpPr>
          <p:cNvPr id="1048625" name="Slide Number Placeholder 22"/>
          <p:cNvSpPr>
            <a:spLocks noGrp="1"/>
          </p:cNvSpPr>
          <p:nvPr>
            <p:ph type="sldNum" sz="quarter" idx="12"/>
          </p:nvPr>
        </p:nvSpPr>
        <p:spPr/>
        <p:txBody>
          <a:bodyPr/>
          <a:lstStyle/>
          <a:p>
            <a:fld id="{94403558-3183-467E-979E-874438A3662C}" type="slidenum">
              <a:rPr lang="en-US"/>
              <a:pPr/>
              <a:t>‹#›</a:t>
            </a:fld>
            <a:endParaRPr lang="en-US"/>
          </a:p>
        </p:txBody>
      </p:sp>
    </p:spTree>
    <p:extLst>
      <p:ext uri="{BB962C8B-B14F-4D97-AF65-F5344CB8AC3E}">
        <p14:creationId xmlns:p14="http://schemas.microsoft.com/office/powerpoint/2010/main" val="2109226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82" name="Date Placeholder 13"/>
          <p:cNvSpPr>
            <a:spLocks noGrp="1"/>
          </p:cNvSpPr>
          <p:nvPr>
            <p:ph type="dt" sz="half" idx="10"/>
          </p:nvPr>
        </p:nvSpPr>
        <p:spPr/>
        <p:txBody>
          <a:bodyPr/>
          <a:lstStyle/>
          <a:p>
            <a:fld id="{8682EC3A-5BA8-47D8-A9AA-154A0D42CF6D}" type="datetime1">
              <a:rPr lang="en-US"/>
              <a:pPr/>
              <a:t>5/18/2023</a:t>
            </a:fld>
            <a:endParaRPr lang="en-US"/>
          </a:p>
        </p:txBody>
      </p:sp>
      <p:sp>
        <p:nvSpPr>
          <p:cNvPr id="1048683" name="Footer Placeholder 2"/>
          <p:cNvSpPr>
            <a:spLocks noGrp="1"/>
          </p:cNvSpPr>
          <p:nvPr>
            <p:ph type="ftr" sz="quarter" idx="11"/>
          </p:nvPr>
        </p:nvSpPr>
        <p:spPr/>
        <p:txBody>
          <a:bodyPr/>
          <a:lstStyle/>
          <a:p>
            <a:r>
              <a:rPr lang="en-US"/>
              <a:t>Title</a:t>
            </a:r>
          </a:p>
        </p:txBody>
      </p:sp>
      <p:sp>
        <p:nvSpPr>
          <p:cNvPr id="1048684" name="Slide Number Placeholder 22"/>
          <p:cNvSpPr>
            <a:spLocks noGrp="1"/>
          </p:cNvSpPr>
          <p:nvPr>
            <p:ph type="sldNum" sz="quarter" idx="12"/>
          </p:nvPr>
        </p:nvSpPr>
        <p:spPr/>
        <p:txBody>
          <a:bodyPr/>
          <a:lstStyle/>
          <a:p>
            <a:fld id="{E872ECD8-2D72-4EB1-90BF-B7129A01E2D7}" type="slidenum">
              <a:rPr lang="en-US"/>
              <a:pPr/>
              <a:t>‹#›</a:t>
            </a:fld>
            <a:endParaRPr lang="en-US"/>
          </a:p>
        </p:txBody>
      </p:sp>
    </p:spTree>
    <p:extLst>
      <p:ext uri="{BB962C8B-B14F-4D97-AF65-F5344CB8AC3E}">
        <p14:creationId xmlns:p14="http://schemas.microsoft.com/office/powerpoint/2010/main" val="375039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8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pPr>
            <a:endParaRPr lang="en-US"/>
          </a:p>
        </p:txBody>
      </p:sp>
      <p:sp useBgFill="1">
        <p:nvSpPr>
          <p:cNvPr id="104868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pPr>
            <a:endParaRPr lang="en-US"/>
          </a:p>
        </p:txBody>
      </p:sp>
      <p:sp>
        <p:nvSpPr>
          <p:cNvPr id="1048687"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1048688"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048689"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0" name="Date Placeholder 4"/>
          <p:cNvSpPr>
            <a:spLocks noGrp="1"/>
          </p:cNvSpPr>
          <p:nvPr>
            <p:ph type="dt" sz="half" idx="10"/>
          </p:nvPr>
        </p:nvSpPr>
        <p:spPr/>
        <p:txBody>
          <a:bodyPr/>
          <a:lstStyle/>
          <a:p>
            <a:fld id="{B5337358-A5BA-4509-903A-B4CA29779F54}" type="datetime1">
              <a:rPr lang="en-US"/>
              <a:pPr/>
              <a:t>5/18/2023</a:t>
            </a:fld>
            <a:endParaRPr lang="en-US"/>
          </a:p>
        </p:txBody>
      </p:sp>
      <p:sp>
        <p:nvSpPr>
          <p:cNvPr id="1048691" name="Footer Placeholder 5"/>
          <p:cNvSpPr>
            <a:spLocks noGrp="1"/>
          </p:cNvSpPr>
          <p:nvPr>
            <p:ph type="ftr" sz="quarter" idx="11"/>
          </p:nvPr>
        </p:nvSpPr>
        <p:spPr/>
        <p:txBody>
          <a:bodyPr/>
          <a:lstStyle/>
          <a:p>
            <a:r>
              <a:rPr lang="en-US"/>
              <a:t>Title</a:t>
            </a:r>
          </a:p>
        </p:txBody>
      </p:sp>
      <p:sp>
        <p:nvSpPr>
          <p:cNvPr id="1048692" name="Slide Number Placeholder 6"/>
          <p:cNvSpPr>
            <a:spLocks noGrp="1"/>
          </p:cNvSpPr>
          <p:nvPr>
            <p:ph type="sldNum" sz="quarter" idx="12"/>
          </p:nvPr>
        </p:nvSpPr>
        <p:spPr/>
        <p:txBody>
          <a:bodyPr/>
          <a:lstStyle/>
          <a:p>
            <a:fld id="{0F02FCE7-E60B-4AB4-93A7-EA35125EBB7E}" type="slidenum">
              <a:rPr lang="en-US"/>
              <a:pPr/>
              <a:t>‹#›</a:t>
            </a:fld>
            <a:endParaRPr lang="en-US"/>
          </a:p>
        </p:txBody>
      </p:sp>
    </p:spTree>
    <p:extLst>
      <p:ext uri="{BB962C8B-B14F-4D97-AF65-F5344CB8AC3E}">
        <p14:creationId xmlns:p14="http://schemas.microsoft.com/office/powerpoint/2010/main" val="911473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44"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pPr>
            <a:endParaRPr lang="en-US"/>
          </a:p>
        </p:txBody>
      </p:sp>
      <p:sp>
        <p:nvSpPr>
          <p:cNvPr id="1048645"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pPr>
            <a:endParaRPr lang="en-US"/>
          </a:p>
        </p:txBody>
      </p:sp>
      <p:sp>
        <p:nvSpPr>
          <p:cNvPr id="1048646"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pPr>
            <a:endParaRPr lang="en-US"/>
          </a:p>
        </p:txBody>
      </p:sp>
      <p:sp>
        <p:nvSpPr>
          <p:cNvPr id="1048647"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1048648"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1048649"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1048650" name="Date Placeholder 4"/>
          <p:cNvSpPr>
            <a:spLocks noGrp="1"/>
          </p:cNvSpPr>
          <p:nvPr>
            <p:ph type="dt" sz="half" idx="10"/>
          </p:nvPr>
        </p:nvSpPr>
        <p:spPr/>
        <p:txBody>
          <a:bodyPr/>
          <a:lstStyle/>
          <a:p>
            <a:fld id="{FFD65B46-D6CE-46DA-95C9-D8A8085403C1}" type="datetime1">
              <a:rPr lang="en-US"/>
              <a:pPr/>
              <a:t>5/18/2023</a:t>
            </a:fld>
            <a:endParaRPr lang="en-US"/>
          </a:p>
        </p:txBody>
      </p:sp>
      <p:sp>
        <p:nvSpPr>
          <p:cNvPr id="1048651" name="Footer Placeholder 5"/>
          <p:cNvSpPr>
            <a:spLocks noGrp="1"/>
          </p:cNvSpPr>
          <p:nvPr>
            <p:ph type="ftr" sz="quarter" idx="11"/>
          </p:nvPr>
        </p:nvSpPr>
        <p:spPr>
          <a:xfrm>
            <a:off x="914400" y="6172200"/>
            <a:ext cx="3886200" cy="457200"/>
          </a:xfrm>
        </p:spPr>
        <p:txBody>
          <a:bodyPr/>
          <a:lstStyle/>
          <a:p>
            <a:r>
              <a:rPr lang="en-US"/>
              <a:t>Title</a:t>
            </a:r>
          </a:p>
        </p:txBody>
      </p:sp>
      <p:sp>
        <p:nvSpPr>
          <p:cNvPr id="1048652" name="Slide Number Placeholder 6"/>
          <p:cNvSpPr>
            <a:spLocks noGrp="1"/>
          </p:cNvSpPr>
          <p:nvPr>
            <p:ph type="sldNum" sz="quarter" idx="12"/>
          </p:nvPr>
        </p:nvSpPr>
        <p:spPr>
          <a:xfrm>
            <a:off x="146050" y="6208713"/>
            <a:ext cx="457200" cy="457200"/>
          </a:xfrm>
        </p:spPr>
        <p:txBody>
          <a:bodyPr/>
          <a:lstStyle/>
          <a:p>
            <a:fld id="{072E6F8F-77F3-49D3-92DB-54C5A5D7EE3C}" type="slidenum">
              <a:rPr lang="en-US"/>
              <a:pPr/>
              <a:t>‹#›</a:t>
            </a:fld>
            <a:endParaRPr lang="en-US"/>
          </a:p>
        </p:txBody>
      </p:sp>
    </p:spTree>
    <p:extLst>
      <p:ext uri="{BB962C8B-B14F-4D97-AF65-F5344CB8AC3E}">
        <p14:creationId xmlns:p14="http://schemas.microsoft.com/office/powerpoint/2010/main" val="7751317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53" name="Title 1"/>
          <p:cNvSpPr>
            <a:spLocks noGrp="1"/>
          </p:cNvSpPr>
          <p:nvPr>
            <p:ph type="title"/>
          </p:nvPr>
        </p:nvSpPr>
        <p:spPr/>
        <p:txBody>
          <a:bodyPr/>
          <a:lstStyle/>
          <a:p>
            <a:r>
              <a:rPr lang="en-US"/>
              <a:t>Click to edit Master title style</a:t>
            </a:r>
          </a:p>
        </p:txBody>
      </p:sp>
      <p:sp>
        <p:nvSpPr>
          <p:cNvPr id="1048654"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13"/>
          <p:cNvSpPr>
            <a:spLocks noGrp="1"/>
          </p:cNvSpPr>
          <p:nvPr>
            <p:ph type="dt" sz="half" idx="10"/>
          </p:nvPr>
        </p:nvSpPr>
        <p:spPr/>
        <p:txBody>
          <a:bodyPr/>
          <a:lstStyle/>
          <a:p>
            <a:fld id="{9D87391E-6DD3-4D39-91FE-8B569EE3BC48}" type="datetime1">
              <a:rPr lang="en-US"/>
              <a:pPr/>
              <a:t>5/18/2023</a:t>
            </a:fld>
            <a:endParaRPr lang="en-US"/>
          </a:p>
        </p:txBody>
      </p:sp>
      <p:sp>
        <p:nvSpPr>
          <p:cNvPr id="1048656" name="Footer Placeholder 2"/>
          <p:cNvSpPr>
            <a:spLocks noGrp="1"/>
          </p:cNvSpPr>
          <p:nvPr>
            <p:ph type="ftr" sz="quarter" idx="11"/>
          </p:nvPr>
        </p:nvSpPr>
        <p:spPr/>
        <p:txBody>
          <a:bodyPr/>
          <a:lstStyle/>
          <a:p>
            <a:r>
              <a:rPr lang="en-US"/>
              <a:t>Title</a:t>
            </a:r>
          </a:p>
        </p:txBody>
      </p:sp>
      <p:sp>
        <p:nvSpPr>
          <p:cNvPr id="1048657" name="Slide Number Placeholder 22"/>
          <p:cNvSpPr>
            <a:spLocks noGrp="1"/>
          </p:cNvSpPr>
          <p:nvPr>
            <p:ph type="sldNum" sz="quarter" idx="12"/>
          </p:nvPr>
        </p:nvSpPr>
        <p:spPr/>
        <p:txBody>
          <a:bodyPr/>
          <a:lstStyle/>
          <a:p>
            <a:fld id="{4ABED7A0-3F6B-46DF-823D-1CE0DBD63021}" type="slidenum">
              <a:rPr lang="en-US"/>
              <a:pPr/>
              <a:t>‹#›</a:t>
            </a:fld>
            <a:endParaRPr lang="en-US"/>
          </a:p>
        </p:txBody>
      </p:sp>
    </p:spTree>
    <p:extLst>
      <p:ext uri="{BB962C8B-B14F-4D97-AF65-F5344CB8AC3E}">
        <p14:creationId xmlns:p14="http://schemas.microsoft.com/office/powerpoint/2010/main" val="1743100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39"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1048640"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13"/>
          <p:cNvSpPr>
            <a:spLocks noGrp="1"/>
          </p:cNvSpPr>
          <p:nvPr>
            <p:ph type="dt" sz="half" idx="10"/>
          </p:nvPr>
        </p:nvSpPr>
        <p:spPr/>
        <p:txBody>
          <a:bodyPr/>
          <a:lstStyle/>
          <a:p>
            <a:fld id="{6AF10C28-497F-45C1-9DDC-29337CED68D1}" type="datetime1">
              <a:rPr lang="en-US"/>
              <a:pPr/>
              <a:t>5/18/2023</a:t>
            </a:fld>
            <a:endParaRPr lang="en-US"/>
          </a:p>
        </p:txBody>
      </p:sp>
      <p:sp>
        <p:nvSpPr>
          <p:cNvPr id="1048642" name="Footer Placeholder 2"/>
          <p:cNvSpPr>
            <a:spLocks noGrp="1"/>
          </p:cNvSpPr>
          <p:nvPr>
            <p:ph type="ftr" sz="quarter" idx="11"/>
          </p:nvPr>
        </p:nvSpPr>
        <p:spPr/>
        <p:txBody>
          <a:bodyPr/>
          <a:lstStyle/>
          <a:p>
            <a:r>
              <a:rPr lang="en-US"/>
              <a:t>Title</a:t>
            </a:r>
          </a:p>
        </p:txBody>
      </p:sp>
      <p:sp>
        <p:nvSpPr>
          <p:cNvPr id="1048643" name="Slide Number Placeholder 22"/>
          <p:cNvSpPr>
            <a:spLocks noGrp="1"/>
          </p:cNvSpPr>
          <p:nvPr>
            <p:ph type="sldNum" sz="quarter" idx="12"/>
          </p:nvPr>
        </p:nvSpPr>
        <p:spPr/>
        <p:txBody>
          <a:bodyPr/>
          <a:lstStyle/>
          <a:p>
            <a:fld id="{AA76FB47-3F90-442C-8F17-A1D13EE19593}" type="slidenum">
              <a:rPr lang="en-US"/>
              <a:pPr/>
              <a:t>‹#›</a:t>
            </a:fld>
            <a:endParaRPr lang="en-US"/>
          </a:p>
        </p:txBody>
      </p:sp>
    </p:spTree>
    <p:extLst>
      <p:ext uri="{BB962C8B-B14F-4D97-AF65-F5344CB8AC3E}">
        <p14:creationId xmlns:p14="http://schemas.microsoft.com/office/powerpoint/2010/main" val="1180171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5/18/2023</a:t>
            </a:fld>
            <a:endParaRPr lang="en-US"/>
          </a:p>
        </p:txBody>
      </p:sp>
      <p:sp>
        <p:nvSpPr>
          <p:cNvPr id="6" name="Holder 6"/>
          <p:cNvSpPr>
            <a:spLocks noGrp="1"/>
          </p:cNvSpPr>
          <p:nvPr>
            <p:ph type="sldNum" sz="quarter" idx="7"/>
          </p:nvPr>
        </p:nvSpPr>
        <p:spPr/>
        <p:txBody>
          <a:bodyPr lIns="0" tIns="0" rIns="0" bIns="0"/>
          <a:lstStyle>
            <a:lvl1pPr>
              <a:defRPr sz="1400" b="0" i="0">
                <a:solidFill>
                  <a:schemeClr val="bg1"/>
                </a:solidFill>
                <a:latin typeface="Franklin Gothic Medium"/>
                <a:cs typeface="Franklin Gothic Medium"/>
              </a:defRPr>
            </a:lvl1pPr>
          </a:lstStyle>
          <a:p>
            <a:pPr marL="38100">
              <a:lnSpc>
                <a:spcPct val="100000"/>
              </a:lnSpc>
              <a:spcBef>
                <a:spcPts val="5"/>
              </a:spcBef>
            </a:pPr>
            <a:fld id="{81D60167-4931-47E6-BA6A-407CBD079E47}" type="slidenum">
              <a:rPr spc="15" dirty="0"/>
              <a:pPr marL="38100">
                <a:lnSpc>
                  <a:spcPct val="100000"/>
                </a:lnSpc>
                <a:spcBef>
                  <a:spcPts val="5"/>
                </a:spcBef>
              </a:pPr>
              <a:t>‹#›</a:t>
            </a:fld>
            <a:endParaRPr spc="1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5/18/2023</a:t>
            </a:fld>
            <a:endParaRPr lang="en-US"/>
          </a:p>
        </p:txBody>
      </p:sp>
      <p:sp>
        <p:nvSpPr>
          <p:cNvPr id="7" name="Holder 7"/>
          <p:cNvSpPr>
            <a:spLocks noGrp="1"/>
          </p:cNvSpPr>
          <p:nvPr>
            <p:ph type="sldNum" sz="quarter" idx="7"/>
          </p:nvPr>
        </p:nvSpPr>
        <p:spPr/>
        <p:txBody>
          <a:bodyPr lIns="0" tIns="0" rIns="0" bIns="0"/>
          <a:lstStyle>
            <a:lvl1pPr>
              <a:defRPr sz="1400" b="0" i="0">
                <a:solidFill>
                  <a:schemeClr val="bg1"/>
                </a:solidFill>
                <a:latin typeface="Franklin Gothic Medium"/>
                <a:cs typeface="Franklin Gothic Medium"/>
              </a:defRPr>
            </a:lvl1pPr>
          </a:lstStyle>
          <a:p>
            <a:pPr marL="38100">
              <a:lnSpc>
                <a:spcPct val="100000"/>
              </a:lnSpc>
              <a:spcBef>
                <a:spcPts val="5"/>
              </a:spcBef>
            </a:pPr>
            <a:fld id="{81D60167-4931-47E6-BA6A-407CBD079E47}" type="slidenum">
              <a:rPr spc="15" dirty="0"/>
              <a:pPr marL="38100">
                <a:lnSpc>
                  <a:spcPct val="100000"/>
                </a:lnSpc>
                <a:spcBef>
                  <a:spcPts val="5"/>
                </a:spcBef>
              </a:pPr>
              <a:t>‹#›</a:t>
            </a:fld>
            <a:endParaRPr spc="1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5/18/2023</a:t>
            </a:fld>
            <a:endParaRPr lang="en-US"/>
          </a:p>
        </p:txBody>
      </p:sp>
      <p:sp>
        <p:nvSpPr>
          <p:cNvPr id="5" name="Holder 5"/>
          <p:cNvSpPr>
            <a:spLocks noGrp="1"/>
          </p:cNvSpPr>
          <p:nvPr>
            <p:ph type="sldNum" sz="quarter" idx="7"/>
          </p:nvPr>
        </p:nvSpPr>
        <p:spPr/>
        <p:txBody>
          <a:bodyPr lIns="0" tIns="0" rIns="0" bIns="0"/>
          <a:lstStyle>
            <a:lvl1pPr>
              <a:defRPr sz="1400" b="0" i="0">
                <a:solidFill>
                  <a:schemeClr val="bg1"/>
                </a:solidFill>
                <a:latin typeface="Franklin Gothic Medium"/>
                <a:cs typeface="Franklin Gothic Medium"/>
              </a:defRPr>
            </a:lvl1pPr>
          </a:lstStyle>
          <a:p>
            <a:pPr marL="38100">
              <a:lnSpc>
                <a:spcPct val="100000"/>
              </a:lnSpc>
              <a:spcBef>
                <a:spcPts val="5"/>
              </a:spcBef>
            </a:pPr>
            <a:fld id="{81D60167-4931-47E6-BA6A-407CBD079E47}" type="slidenum">
              <a:rPr spc="15" dirty="0"/>
              <a:pPr marL="38100">
                <a:lnSpc>
                  <a:spcPct val="100000"/>
                </a:lnSpc>
                <a:spcBef>
                  <a:spcPts val="5"/>
                </a:spcBef>
              </a:pPr>
              <a:t>‹#›</a:t>
            </a:fld>
            <a:endParaRPr spc="1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5/18/2023</a:t>
            </a:fld>
            <a:endParaRPr lang="en-US"/>
          </a:p>
        </p:txBody>
      </p:sp>
      <p:sp>
        <p:nvSpPr>
          <p:cNvPr id="4" name="Holder 4"/>
          <p:cNvSpPr>
            <a:spLocks noGrp="1"/>
          </p:cNvSpPr>
          <p:nvPr>
            <p:ph type="sldNum" sz="quarter" idx="7"/>
          </p:nvPr>
        </p:nvSpPr>
        <p:spPr/>
        <p:txBody>
          <a:bodyPr lIns="0" tIns="0" rIns="0" bIns="0"/>
          <a:lstStyle>
            <a:lvl1pPr>
              <a:defRPr sz="1400" b="0" i="0">
                <a:solidFill>
                  <a:schemeClr val="bg1"/>
                </a:solidFill>
                <a:latin typeface="Franklin Gothic Medium"/>
                <a:cs typeface="Franklin Gothic Medium"/>
              </a:defRPr>
            </a:lvl1pPr>
          </a:lstStyle>
          <a:p>
            <a:pPr marL="38100">
              <a:lnSpc>
                <a:spcPct val="100000"/>
              </a:lnSpc>
              <a:spcBef>
                <a:spcPts val="5"/>
              </a:spcBef>
            </a:pPr>
            <a:fld id="{81D60167-4931-47E6-BA6A-407CBD079E47}" type="slidenum">
              <a:rPr spc="15" dirty="0"/>
              <a:pPr marL="38100">
                <a:lnSpc>
                  <a:spcPct val="100000"/>
                </a:lnSpc>
                <a:spcBef>
                  <a:spcPts val="5"/>
                </a:spcBef>
              </a:pPr>
              <a:t>‹#›</a:t>
            </a:fld>
            <a:endParaRPr spc="15"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048629"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en-US"/>
          </a:p>
        </p:txBody>
      </p:sp>
      <p:sp useBgFill="1">
        <p:nvSpPr>
          <p:cNvPr id="1048630"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pPr>
            <a:endParaRPr lang="en-US"/>
          </a:p>
        </p:txBody>
      </p:sp>
      <p:sp>
        <p:nvSpPr>
          <p:cNvPr id="1048631"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pPr>
            <a:endParaRPr lang="en-US"/>
          </a:p>
        </p:txBody>
      </p:sp>
      <p:sp>
        <p:nvSpPr>
          <p:cNvPr id="1048632"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pPr>
            <a:endParaRPr lang="en-US"/>
          </a:p>
        </p:txBody>
      </p:sp>
      <p:sp>
        <p:nvSpPr>
          <p:cNvPr id="1048633"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pPr>
            <a:endParaRPr lang="en-US"/>
          </a:p>
        </p:txBody>
      </p:sp>
      <p:sp>
        <p:nvSpPr>
          <p:cNvPr id="1048634"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48635"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048636" name="Date Placeholder 27"/>
          <p:cNvSpPr>
            <a:spLocks noGrp="1"/>
          </p:cNvSpPr>
          <p:nvPr>
            <p:ph type="dt" sz="half" idx="10"/>
          </p:nvPr>
        </p:nvSpPr>
        <p:spPr/>
        <p:txBody>
          <a:bodyPr/>
          <a:lstStyle/>
          <a:p>
            <a:fld id="{E7AA5C58-DB38-47E8-A948-5A3F8D60C440}" type="datetime1">
              <a:rPr lang="en-US"/>
              <a:pPr/>
              <a:t>5/18/2023</a:t>
            </a:fld>
            <a:endParaRPr lang="en-US"/>
          </a:p>
        </p:txBody>
      </p:sp>
      <p:sp>
        <p:nvSpPr>
          <p:cNvPr id="1048637" name="Footer Placeholder 16"/>
          <p:cNvSpPr>
            <a:spLocks noGrp="1"/>
          </p:cNvSpPr>
          <p:nvPr>
            <p:ph type="ftr" sz="quarter" idx="11"/>
          </p:nvPr>
        </p:nvSpPr>
        <p:spPr/>
        <p:txBody>
          <a:bodyPr/>
          <a:lstStyle/>
          <a:p>
            <a:r>
              <a:rPr lang="en-US"/>
              <a:t>Title</a:t>
            </a:r>
          </a:p>
        </p:txBody>
      </p:sp>
      <p:sp>
        <p:nvSpPr>
          <p:cNvPr id="1048638" name="Slide Number Placeholder 28"/>
          <p:cNvSpPr>
            <a:spLocks noGrp="1"/>
          </p:cNvSpPr>
          <p:nvPr>
            <p:ph type="sldNum" sz="quarter" idx="12"/>
          </p:nvPr>
        </p:nvSpPr>
        <p:spPr/>
        <p:txBody>
          <a:bodyPr/>
          <a:lstStyle>
            <a:lvl1pPr>
              <a:defRPr sz="1400" smtClean="0">
                <a:solidFill>
                  <a:srgbClr val="FFFFFF"/>
                </a:solidFill>
              </a:defRPr>
            </a:lvl1pPr>
          </a:lstStyle>
          <a:p>
            <a:fld id="{BADD89DD-81C4-4E6B-AFEA-7492BED30D44}" type="slidenum">
              <a:rPr lang="en-US"/>
              <a:pPr/>
              <a:t>‹#›</a:t>
            </a:fld>
            <a:endParaRPr lang="en-US"/>
          </a:p>
        </p:txBody>
      </p:sp>
    </p:spTree>
    <p:extLst>
      <p:ext uri="{BB962C8B-B14F-4D97-AF65-F5344CB8AC3E}">
        <p14:creationId xmlns:p14="http://schemas.microsoft.com/office/powerpoint/2010/main" val="144249109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3" name="Title 1"/>
          <p:cNvSpPr>
            <a:spLocks noGrp="1"/>
          </p:cNvSpPr>
          <p:nvPr>
            <p:ph type="title"/>
          </p:nvPr>
        </p:nvSpPr>
        <p:spPr/>
        <p:txBody>
          <a:bodyPr/>
          <a:lstStyle/>
          <a:p>
            <a:r>
              <a:rPr lang="en-US"/>
              <a:t>Click to edit Master title style</a:t>
            </a:r>
          </a:p>
        </p:txBody>
      </p:sp>
      <p:sp>
        <p:nvSpPr>
          <p:cNvPr id="1048584"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5" name="Date Placeholder 13"/>
          <p:cNvSpPr>
            <a:spLocks noGrp="1"/>
          </p:cNvSpPr>
          <p:nvPr>
            <p:ph type="dt" sz="half" idx="10"/>
          </p:nvPr>
        </p:nvSpPr>
        <p:spPr/>
        <p:txBody>
          <a:bodyPr/>
          <a:lstStyle/>
          <a:p>
            <a:fld id="{FE829F57-285B-411A-8431-DD00E211A745}" type="datetime1">
              <a:rPr lang="en-US"/>
              <a:pPr/>
              <a:t>5/18/2023</a:t>
            </a:fld>
            <a:endParaRPr lang="en-US"/>
          </a:p>
        </p:txBody>
      </p:sp>
      <p:sp>
        <p:nvSpPr>
          <p:cNvPr id="1048586" name="Footer Placeholder 2"/>
          <p:cNvSpPr>
            <a:spLocks noGrp="1"/>
          </p:cNvSpPr>
          <p:nvPr>
            <p:ph type="ftr" sz="quarter" idx="11"/>
          </p:nvPr>
        </p:nvSpPr>
        <p:spPr/>
        <p:txBody>
          <a:bodyPr/>
          <a:lstStyle/>
          <a:p>
            <a:r>
              <a:rPr lang="en-US"/>
              <a:t>Title</a:t>
            </a:r>
          </a:p>
        </p:txBody>
      </p:sp>
      <p:sp>
        <p:nvSpPr>
          <p:cNvPr id="1048587" name="Slide Number Placeholder 22"/>
          <p:cNvSpPr>
            <a:spLocks noGrp="1"/>
          </p:cNvSpPr>
          <p:nvPr>
            <p:ph type="sldNum" sz="quarter" idx="12"/>
          </p:nvPr>
        </p:nvSpPr>
        <p:spPr/>
        <p:txBody>
          <a:bodyPr/>
          <a:lstStyle/>
          <a:p>
            <a:fld id="{E24E1BA5-2B3A-4BA0-82C4-250B1E03B99C}" type="slidenum">
              <a:rPr lang="en-US"/>
              <a:pPr/>
              <a:t>‹#›</a:t>
            </a:fld>
            <a:endParaRPr lang="en-US"/>
          </a:p>
        </p:txBody>
      </p:sp>
    </p:spTree>
    <p:extLst>
      <p:ext uri="{BB962C8B-B14F-4D97-AF65-F5344CB8AC3E}">
        <p14:creationId xmlns:p14="http://schemas.microsoft.com/office/powerpoint/2010/main" val="616024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048658"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en-US"/>
          </a:p>
        </p:txBody>
      </p:sp>
      <p:sp useBgFill="1">
        <p:nvSpPr>
          <p:cNvPr id="1048659"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pPr>
            <a:endParaRPr lang="en-US"/>
          </a:p>
        </p:txBody>
      </p:sp>
      <p:sp>
        <p:nvSpPr>
          <p:cNvPr id="1048660"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pPr>
            <a:endParaRPr lang="en-US"/>
          </a:p>
        </p:txBody>
      </p:sp>
      <p:sp>
        <p:nvSpPr>
          <p:cNvPr id="1048661"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pPr>
            <a:endParaRPr lang="en-US"/>
          </a:p>
        </p:txBody>
      </p:sp>
      <p:sp>
        <p:nvSpPr>
          <p:cNvPr id="1048662"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pPr>
            <a:endParaRPr lang="en-US"/>
          </a:p>
        </p:txBody>
      </p:sp>
      <p:sp>
        <p:nvSpPr>
          <p:cNvPr id="1048663"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1048664"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1048665" name="Date Placeholder 3"/>
          <p:cNvSpPr>
            <a:spLocks noGrp="1"/>
          </p:cNvSpPr>
          <p:nvPr>
            <p:ph type="dt" sz="half" idx="10"/>
          </p:nvPr>
        </p:nvSpPr>
        <p:spPr/>
        <p:txBody>
          <a:bodyPr/>
          <a:lstStyle/>
          <a:p>
            <a:fld id="{30B5C5F5-9108-4DDB-92BD-460649140F16}" type="datetime1">
              <a:rPr lang="en-US"/>
              <a:pPr/>
              <a:t>5/18/2023</a:t>
            </a:fld>
            <a:endParaRPr lang="en-US"/>
          </a:p>
        </p:txBody>
      </p:sp>
      <p:sp>
        <p:nvSpPr>
          <p:cNvPr id="1048666" name="Footer Placeholder 4"/>
          <p:cNvSpPr>
            <a:spLocks noGrp="1"/>
          </p:cNvSpPr>
          <p:nvPr>
            <p:ph type="ftr" sz="quarter" idx="11"/>
          </p:nvPr>
        </p:nvSpPr>
        <p:spPr>
          <a:xfrm>
            <a:off x="800100" y="6172200"/>
            <a:ext cx="4000500" cy="457200"/>
          </a:xfrm>
        </p:spPr>
        <p:txBody>
          <a:bodyPr/>
          <a:lstStyle/>
          <a:p>
            <a:r>
              <a:rPr lang="en-US"/>
              <a:t>Title</a:t>
            </a:r>
          </a:p>
        </p:txBody>
      </p:sp>
      <p:sp>
        <p:nvSpPr>
          <p:cNvPr id="1048667" name="Slide Number Placeholder 5"/>
          <p:cNvSpPr>
            <a:spLocks noGrp="1"/>
          </p:cNvSpPr>
          <p:nvPr>
            <p:ph type="sldNum" sz="quarter" idx="12"/>
          </p:nvPr>
        </p:nvSpPr>
        <p:spPr>
          <a:xfrm>
            <a:off x="146050" y="6208713"/>
            <a:ext cx="457200" cy="457200"/>
          </a:xfrm>
        </p:spPr>
        <p:txBody>
          <a:bodyPr/>
          <a:lstStyle/>
          <a:p>
            <a:fld id="{C4ED520F-C50B-47BE-919C-C536996A22A7}" type="slidenum">
              <a:rPr lang="en-US"/>
              <a:pPr/>
              <a:t>‹#›</a:t>
            </a:fld>
            <a:endParaRPr lang="en-US"/>
          </a:p>
        </p:txBody>
      </p:sp>
    </p:spTree>
    <p:extLst>
      <p:ext uri="{BB962C8B-B14F-4D97-AF65-F5344CB8AC3E}">
        <p14:creationId xmlns:p14="http://schemas.microsoft.com/office/powerpoint/2010/main" val="225305686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68" name="Title 1"/>
          <p:cNvSpPr>
            <a:spLocks noGrp="1"/>
          </p:cNvSpPr>
          <p:nvPr>
            <p:ph type="title"/>
          </p:nvPr>
        </p:nvSpPr>
        <p:spPr/>
        <p:txBody>
          <a:bodyPr/>
          <a:lstStyle/>
          <a:p>
            <a:r>
              <a:rPr lang="en-US"/>
              <a:t>Click to edit Master title style</a:t>
            </a:r>
          </a:p>
        </p:txBody>
      </p:sp>
      <p:sp>
        <p:nvSpPr>
          <p:cNvPr id="104866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1" name="Date Placeholder 13"/>
          <p:cNvSpPr>
            <a:spLocks noGrp="1"/>
          </p:cNvSpPr>
          <p:nvPr>
            <p:ph type="dt" sz="half" idx="10"/>
          </p:nvPr>
        </p:nvSpPr>
        <p:spPr/>
        <p:txBody>
          <a:bodyPr/>
          <a:lstStyle/>
          <a:p>
            <a:fld id="{96B399B7-CFC7-4C7E-923B-1DAFC4F73E50}" type="datetime1">
              <a:rPr lang="en-US"/>
              <a:pPr/>
              <a:t>5/18/2023</a:t>
            </a:fld>
            <a:endParaRPr lang="en-US"/>
          </a:p>
        </p:txBody>
      </p:sp>
      <p:sp>
        <p:nvSpPr>
          <p:cNvPr id="1048672" name="Footer Placeholder 2"/>
          <p:cNvSpPr>
            <a:spLocks noGrp="1"/>
          </p:cNvSpPr>
          <p:nvPr>
            <p:ph type="ftr" sz="quarter" idx="11"/>
          </p:nvPr>
        </p:nvSpPr>
        <p:spPr/>
        <p:txBody>
          <a:bodyPr/>
          <a:lstStyle/>
          <a:p>
            <a:r>
              <a:rPr lang="en-US"/>
              <a:t>Title</a:t>
            </a:r>
          </a:p>
        </p:txBody>
      </p:sp>
      <p:sp>
        <p:nvSpPr>
          <p:cNvPr id="1048673" name="Slide Number Placeholder 22"/>
          <p:cNvSpPr>
            <a:spLocks noGrp="1"/>
          </p:cNvSpPr>
          <p:nvPr>
            <p:ph type="sldNum" sz="quarter" idx="12"/>
          </p:nvPr>
        </p:nvSpPr>
        <p:spPr/>
        <p:txBody>
          <a:bodyPr/>
          <a:lstStyle/>
          <a:p>
            <a:fld id="{57776205-8481-4410-854E-4E65F0EAD3D5}" type="slidenum">
              <a:rPr lang="en-US"/>
              <a:pPr/>
              <a:t>‹#›</a:t>
            </a:fld>
            <a:endParaRPr lang="en-US"/>
          </a:p>
        </p:txBody>
      </p:sp>
    </p:spTree>
    <p:extLst>
      <p:ext uri="{BB962C8B-B14F-4D97-AF65-F5344CB8AC3E}">
        <p14:creationId xmlns:p14="http://schemas.microsoft.com/office/powerpoint/2010/main" val="37949138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1437" y="71501"/>
            <a:ext cx="9011285" cy="6696075"/>
          </a:xfrm>
          <a:custGeom>
            <a:avLst/>
            <a:gdLst/>
            <a:ahLst/>
            <a:cxnLst/>
            <a:rect l="l" t="t" r="r" b="b"/>
            <a:pathLst>
              <a:path w="9011285" h="6696075">
                <a:moveTo>
                  <a:pt x="0" y="329946"/>
                </a:moveTo>
                <a:lnTo>
                  <a:pt x="3578" y="281184"/>
                </a:lnTo>
                <a:lnTo>
                  <a:pt x="13973" y="234645"/>
                </a:lnTo>
                <a:lnTo>
                  <a:pt x="30674" y="190840"/>
                </a:lnTo>
                <a:lnTo>
                  <a:pt x="53171" y="150277"/>
                </a:lnTo>
                <a:lnTo>
                  <a:pt x="80954" y="113468"/>
                </a:lnTo>
                <a:lnTo>
                  <a:pt x="113510" y="80923"/>
                </a:lnTo>
                <a:lnTo>
                  <a:pt x="150331" y="53151"/>
                </a:lnTo>
                <a:lnTo>
                  <a:pt x="190906" y="30662"/>
                </a:lnTo>
                <a:lnTo>
                  <a:pt x="234724" y="13967"/>
                </a:lnTo>
                <a:lnTo>
                  <a:pt x="281274" y="3576"/>
                </a:lnTo>
                <a:lnTo>
                  <a:pt x="330047" y="0"/>
                </a:lnTo>
                <a:lnTo>
                  <a:pt x="8680640" y="0"/>
                </a:lnTo>
                <a:lnTo>
                  <a:pt x="8729405" y="3576"/>
                </a:lnTo>
                <a:lnTo>
                  <a:pt x="8775951" y="13967"/>
                </a:lnTo>
                <a:lnTo>
                  <a:pt x="8819769" y="30662"/>
                </a:lnTo>
                <a:lnTo>
                  <a:pt x="8860346" y="53151"/>
                </a:lnTo>
                <a:lnTo>
                  <a:pt x="8897172" y="80923"/>
                </a:lnTo>
                <a:lnTo>
                  <a:pt x="8929735" y="113468"/>
                </a:lnTo>
                <a:lnTo>
                  <a:pt x="8957524" y="150277"/>
                </a:lnTo>
                <a:lnTo>
                  <a:pt x="8980027" y="190840"/>
                </a:lnTo>
                <a:lnTo>
                  <a:pt x="8996734" y="234645"/>
                </a:lnTo>
                <a:lnTo>
                  <a:pt x="9007133" y="281184"/>
                </a:lnTo>
                <a:lnTo>
                  <a:pt x="9010713" y="329946"/>
                </a:lnTo>
                <a:lnTo>
                  <a:pt x="9010713" y="6365963"/>
                </a:lnTo>
                <a:lnTo>
                  <a:pt x="9007133" y="6414736"/>
                </a:lnTo>
                <a:lnTo>
                  <a:pt x="8996734" y="6461287"/>
                </a:lnTo>
                <a:lnTo>
                  <a:pt x="8980027" y="6505105"/>
                </a:lnTo>
                <a:lnTo>
                  <a:pt x="8957524" y="6545679"/>
                </a:lnTo>
                <a:lnTo>
                  <a:pt x="8929735" y="6582501"/>
                </a:lnTo>
                <a:lnTo>
                  <a:pt x="8897172" y="6615058"/>
                </a:lnTo>
                <a:lnTo>
                  <a:pt x="8860346" y="6642840"/>
                </a:lnTo>
                <a:lnTo>
                  <a:pt x="8819769" y="6665337"/>
                </a:lnTo>
                <a:lnTo>
                  <a:pt x="8775951" y="6682038"/>
                </a:lnTo>
                <a:lnTo>
                  <a:pt x="8729405" y="6692434"/>
                </a:lnTo>
                <a:lnTo>
                  <a:pt x="8680640" y="6696012"/>
                </a:lnTo>
                <a:lnTo>
                  <a:pt x="330047" y="6696012"/>
                </a:lnTo>
                <a:lnTo>
                  <a:pt x="281274" y="6692434"/>
                </a:lnTo>
                <a:lnTo>
                  <a:pt x="234724" y="6682038"/>
                </a:lnTo>
                <a:lnTo>
                  <a:pt x="190906" y="6665337"/>
                </a:lnTo>
                <a:lnTo>
                  <a:pt x="150331" y="6642840"/>
                </a:lnTo>
                <a:lnTo>
                  <a:pt x="113510" y="6615058"/>
                </a:lnTo>
                <a:lnTo>
                  <a:pt x="80954" y="6582501"/>
                </a:lnTo>
                <a:lnTo>
                  <a:pt x="53171" y="6545679"/>
                </a:lnTo>
                <a:lnTo>
                  <a:pt x="30674" y="6505105"/>
                </a:lnTo>
                <a:lnTo>
                  <a:pt x="13973" y="6461287"/>
                </a:lnTo>
                <a:lnTo>
                  <a:pt x="3578" y="6414736"/>
                </a:lnTo>
                <a:lnTo>
                  <a:pt x="0" y="6365963"/>
                </a:lnTo>
                <a:lnTo>
                  <a:pt x="0" y="329946"/>
                </a:lnTo>
                <a:close/>
              </a:path>
            </a:pathLst>
          </a:custGeom>
          <a:ln w="6350">
            <a:solidFill>
              <a:srgbClr val="000000"/>
            </a:solidFill>
          </a:ln>
        </p:spPr>
        <p:txBody>
          <a:bodyPr wrap="square" lIns="0" tIns="0" rIns="0" bIns="0" rtlCol="0"/>
          <a:lstStyle/>
          <a:p>
            <a:endParaRPr/>
          </a:p>
        </p:txBody>
      </p:sp>
      <p:sp>
        <p:nvSpPr>
          <p:cNvPr id="2" name="Holder 2"/>
          <p:cNvSpPr>
            <a:spLocks noGrp="1"/>
          </p:cNvSpPr>
          <p:nvPr>
            <p:ph type="title"/>
          </p:nvPr>
        </p:nvSpPr>
        <p:spPr>
          <a:xfrm>
            <a:off x="307657" y="13969"/>
            <a:ext cx="7999095" cy="1191260"/>
          </a:xfrm>
          <a:prstGeom prst="rect">
            <a:avLst/>
          </a:prstGeom>
        </p:spPr>
        <p:txBody>
          <a:bodyPr wrap="square" lIns="0" tIns="0" rIns="0" bIns="0">
            <a:spAutoFit/>
          </a:bodyPr>
          <a:lstStyle>
            <a:lvl1pPr>
              <a:defRPr sz="38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445452" y="1254686"/>
            <a:ext cx="8253095" cy="24003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5/18/2023</a:t>
            </a:fld>
            <a:endParaRPr lang="en-US"/>
          </a:p>
        </p:txBody>
      </p:sp>
      <p:sp>
        <p:nvSpPr>
          <p:cNvPr id="6" name="Holder 6"/>
          <p:cNvSpPr>
            <a:spLocks noGrp="1"/>
          </p:cNvSpPr>
          <p:nvPr>
            <p:ph type="sldNum" sz="quarter" idx="7"/>
          </p:nvPr>
        </p:nvSpPr>
        <p:spPr>
          <a:xfrm>
            <a:off x="279717" y="6333704"/>
            <a:ext cx="182879" cy="231140"/>
          </a:xfrm>
          <a:prstGeom prst="rect">
            <a:avLst/>
          </a:prstGeom>
        </p:spPr>
        <p:txBody>
          <a:bodyPr wrap="square" lIns="0" tIns="0" rIns="0" bIns="0">
            <a:spAutoFit/>
          </a:bodyPr>
          <a:lstStyle>
            <a:lvl1pPr>
              <a:defRPr sz="1400" b="0" i="0">
                <a:solidFill>
                  <a:schemeClr val="bg1"/>
                </a:solidFill>
                <a:latin typeface="Franklin Gothic Medium"/>
                <a:cs typeface="Franklin Gothic Medium"/>
              </a:defRPr>
            </a:lvl1pPr>
          </a:lstStyle>
          <a:p>
            <a:pPr marL="38100">
              <a:lnSpc>
                <a:spcPct val="100000"/>
              </a:lnSpc>
              <a:spcBef>
                <a:spcPts val="5"/>
              </a:spcBef>
            </a:pPr>
            <a:fld id="{81D60167-4931-47E6-BA6A-407CBD079E47}" type="slidenum">
              <a:rPr spc="15" dirty="0"/>
              <a:pPr marL="38100">
                <a:lnSpc>
                  <a:spcPct val="100000"/>
                </a:lnSpc>
                <a:spcBef>
                  <a:spcPts val="5"/>
                </a:spcBef>
              </a:pPr>
              <a:t>‹#›</a:t>
            </a:fld>
            <a:endParaRPr spc="1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en-US"/>
          </a:p>
        </p:txBody>
      </p:sp>
      <p:sp useBgFill="1">
        <p:nvSpPr>
          <p:cNvPr id="1048577"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pPr>
            <a:endParaRPr lang="en-US"/>
          </a:p>
        </p:txBody>
      </p:sp>
      <p:sp>
        <p:nvSpPr>
          <p:cNvPr id="104857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a:t>Click to edit Master title style</a:t>
            </a:r>
          </a:p>
        </p:txBody>
      </p:sp>
      <p:sp>
        <p:nvSpPr>
          <p:cNvPr id="104857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0"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smtClean="0">
                <a:solidFill>
                  <a:schemeClr val="tx2"/>
                </a:solidFill>
                <a:latin typeface="+mn-lt"/>
                <a:cs typeface="+mn-cs"/>
              </a:defRPr>
            </a:lvl1pPr>
          </a:lstStyle>
          <a:p>
            <a:fld id="{B3FF92C6-C25A-4CEB-B844-CA659C641356}" type="datetime1">
              <a:rPr lang="en-US"/>
              <a:pPr/>
              <a:t>5/18/2023</a:t>
            </a:fld>
            <a:endParaRPr lang="en-US"/>
          </a:p>
        </p:txBody>
      </p:sp>
      <p:sp>
        <p:nvSpPr>
          <p:cNvPr id="1048581"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smtClean="0">
                <a:solidFill>
                  <a:schemeClr val="tx2"/>
                </a:solidFill>
                <a:latin typeface="+mn-lt"/>
                <a:cs typeface="+mn-cs"/>
              </a:defRPr>
            </a:lvl1pPr>
          </a:lstStyle>
          <a:p>
            <a:r>
              <a:rPr lang="en-US"/>
              <a:t>Title</a:t>
            </a:r>
          </a:p>
        </p:txBody>
      </p:sp>
      <p:sp>
        <p:nvSpPr>
          <p:cNvPr id="1048582"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fontAlgn="auto" latinLnBrk="0" hangingPunct="1">
              <a:spcBef>
                <a:spcPts val="0"/>
              </a:spcBef>
              <a:spcAft>
                <a:spcPts val="0"/>
              </a:spcAft>
              <a:defRPr kumimoji="0" sz="1400" smtClean="0">
                <a:solidFill>
                  <a:srgbClr val="FFFFFF"/>
                </a:solidFill>
                <a:latin typeface="+mj-lt"/>
                <a:ea typeface="+mj-ea"/>
                <a:cs typeface="+mj-cs"/>
              </a:defRPr>
            </a:lvl1pPr>
          </a:lstStyle>
          <a:p>
            <a:fld id="{CEAC9AEA-22CE-4FC0-819B-58CD2AEA48F2}" type="slidenum">
              <a:rPr lang="en-US"/>
              <a:pPr/>
              <a:t>‹#›</a:t>
            </a:fld>
            <a:endParaRPr lang="en-US"/>
          </a:p>
        </p:txBody>
      </p:sp>
    </p:spTree>
    <p:extLst>
      <p:ext uri="{BB962C8B-B14F-4D97-AF65-F5344CB8AC3E}">
        <p14:creationId xmlns:p14="http://schemas.microsoft.com/office/powerpoint/2010/main" val="263892958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dt="0"/>
  <p:txStyles>
    <p:title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fontAlgn="base">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fontAlgn="base">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fontAlgn="base">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fontAlgn="base">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fontAlgn="base">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a:xfrm>
            <a:off x="457200" y="457200"/>
            <a:ext cx="8458200" cy="609600"/>
          </a:xfrm>
        </p:spPr>
        <p:txBody>
          <a:bodyPr>
            <a:normAutofit fontScale="90000"/>
          </a:bodyPr>
          <a:lstStyle/>
          <a:p>
            <a:pPr fontAlgn="auto">
              <a:spcAft>
                <a:spcPts val="0"/>
              </a:spcAft>
            </a:pPr>
            <a:br>
              <a:rPr lang="en-IN" b="1" dirty="0">
                <a:solidFill>
                  <a:schemeClr val="tx1">
                    <a:lumMod val="95000"/>
                    <a:lumOff val="5000"/>
                  </a:schemeClr>
                </a:solidFill>
                <a:latin typeface="Times New Roman" pitchFamily="18" charset="0"/>
                <a:cs typeface="Times New Roman" pitchFamily="18" charset="0"/>
              </a:rPr>
            </a:br>
            <a:br>
              <a:rPr lang="en-IN" b="1" dirty="0">
                <a:solidFill>
                  <a:schemeClr val="tx1">
                    <a:lumMod val="95000"/>
                    <a:lumOff val="5000"/>
                  </a:schemeClr>
                </a:solidFill>
                <a:latin typeface="Times New Roman" pitchFamily="18" charset="0"/>
                <a:cs typeface="Times New Roman" pitchFamily="18" charset="0"/>
              </a:rPr>
            </a:br>
            <a:br>
              <a:rPr lang="en-IN" b="1" dirty="0">
                <a:solidFill>
                  <a:schemeClr val="tx1">
                    <a:lumMod val="95000"/>
                    <a:lumOff val="5000"/>
                  </a:schemeClr>
                </a:solidFill>
                <a:latin typeface="Times New Roman" pitchFamily="18" charset="0"/>
                <a:cs typeface="Times New Roman" pitchFamily="18" charset="0"/>
              </a:rPr>
            </a:br>
            <a:endParaRPr lang="en-IN" b="1" dirty="0">
              <a:solidFill>
                <a:schemeClr val="tx1">
                  <a:lumMod val="95000"/>
                  <a:lumOff val="5000"/>
                </a:schemeClr>
              </a:solidFill>
              <a:latin typeface="Times New Roman" pitchFamily="18" charset="0"/>
              <a:cs typeface="Times New Roman" pitchFamily="18" charset="0"/>
            </a:endParaRPr>
          </a:p>
        </p:txBody>
      </p:sp>
      <p:sp>
        <p:nvSpPr>
          <p:cNvPr id="1048606" name="Content Placeholder 4"/>
          <p:cNvSpPr>
            <a:spLocks noGrp="1"/>
          </p:cNvSpPr>
          <p:nvPr>
            <p:ph sz="quarter" idx="1"/>
          </p:nvPr>
        </p:nvSpPr>
        <p:spPr>
          <a:xfrm>
            <a:off x="146050" y="1458913"/>
            <a:ext cx="8845550" cy="4751388"/>
          </a:xfrm>
        </p:spPr>
        <p:txBody>
          <a:bodyPr>
            <a:normAutofit lnSpcReduction="10000"/>
          </a:bodyPr>
          <a:lstStyle/>
          <a:p>
            <a:pPr marL="274320" indent="-274320" algn="ctr" fontAlgn="auto">
              <a:spcBef>
                <a:spcPts val="580"/>
              </a:spcBef>
              <a:spcAft>
                <a:spcPts val="0"/>
              </a:spcAft>
              <a:buNone/>
              <a:defRPr/>
            </a:pPr>
            <a:r>
              <a:rPr lang="en-IN" sz="2600" b="1" dirty="0">
                <a:solidFill>
                  <a:schemeClr val="tx1">
                    <a:lumMod val="95000"/>
                    <a:lumOff val="5000"/>
                  </a:schemeClr>
                </a:solidFill>
                <a:latin typeface="Times New Roman" pitchFamily="18" charset="0"/>
                <a:cs typeface="Times New Roman" pitchFamily="18" charset="0"/>
              </a:rPr>
              <a:t>Title: </a:t>
            </a:r>
            <a:r>
              <a:rPr lang="en-IN" sz="2600" dirty="0">
                <a:solidFill>
                  <a:schemeClr val="tx1">
                    <a:lumMod val="95000"/>
                    <a:lumOff val="5000"/>
                  </a:schemeClr>
                </a:solidFill>
                <a:latin typeface="Times New Roman" pitchFamily="18" charset="0"/>
                <a:cs typeface="Times New Roman" pitchFamily="18" charset="0"/>
              </a:rPr>
              <a:t>IoT Based  Web application for Water Quality Monitoring                 System</a:t>
            </a:r>
          </a:p>
          <a:p>
            <a:pPr>
              <a:spcBef>
                <a:spcPts val="580"/>
              </a:spcBef>
              <a:defRPr/>
            </a:pPr>
            <a:r>
              <a:rPr lang="en-IN" sz="2600" b="1" dirty="0">
                <a:solidFill>
                  <a:schemeClr val="tx1">
                    <a:lumMod val="95000"/>
                    <a:lumOff val="5000"/>
                  </a:schemeClr>
                </a:solidFill>
                <a:latin typeface="Times New Roman" pitchFamily="18" charset="0"/>
                <a:cs typeface="Times New Roman" pitchFamily="18" charset="0"/>
              </a:rPr>
              <a:t>Team</a:t>
            </a:r>
            <a:r>
              <a:rPr lang="en-IN" sz="2600" dirty="0">
                <a:solidFill>
                  <a:schemeClr val="tx1">
                    <a:lumMod val="95000"/>
                    <a:lumOff val="5000"/>
                  </a:schemeClr>
                </a:solidFill>
                <a:latin typeface="Times New Roman" pitchFamily="18" charset="0"/>
                <a:cs typeface="Times New Roman" pitchFamily="18" charset="0"/>
              </a:rPr>
              <a:t> </a:t>
            </a:r>
            <a:r>
              <a:rPr lang="en-IN" sz="2600" b="1" dirty="0">
                <a:solidFill>
                  <a:schemeClr val="tx1">
                    <a:lumMod val="95000"/>
                    <a:lumOff val="5000"/>
                  </a:schemeClr>
                </a:solidFill>
                <a:latin typeface="Times New Roman" pitchFamily="18" charset="0"/>
                <a:cs typeface="Times New Roman" pitchFamily="18" charset="0"/>
              </a:rPr>
              <a:t>Number: </a:t>
            </a:r>
            <a:r>
              <a:rPr lang="en-IN" sz="2600" dirty="0">
                <a:solidFill>
                  <a:schemeClr val="tx1">
                    <a:lumMod val="95000"/>
                    <a:lumOff val="5000"/>
                  </a:schemeClr>
                </a:solidFill>
                <a:latin typeface="Times New Roman" pitchFamily="18" charset="0"/>
                <a:cs typeface="Times New Roman" pitchFamily="18" charset="0"/>
              </a:rPr>
              <a:t>B020</a:t>
            </a:r>
          </a:p>
          <a:p>
            <a:pPr>
              <a:spcBef>
                <a:spcPts val="580"/>
              </a:spcBef>
              <a:defRPr/>
            </a:pPr>
            <a:endParaRPr lang="en-IN" sz="2600" dirty="0">
              <a:solidFill>
                <a:schemeClr val="tx1">
                  <a:lumMod val="95000"/>
                  <a:lumOff val="5000"/>
                </a:schemeClr>
              </a:solidFill>
              <a:latin typeface="Times New Roman" pitchFamily="18" charset="0"/>
              <a:cs typeface="Times New Roman" pitchFamily="18" charset="0"/>
            </a:endParaRPr>
          </a:p>
          <a:p>
            <a:pPr marL="274320" indent="-274320" algn="just" fontAlgn="auto">
              <a:spcBef>
                <a:spcPts val="580"/>
              </a:spcBef>
              <a:spcAft>
                <a:spcPts val="0"/>
              </a:spcAft>
              <a:buFont typeface="Wingdings 2"/>
              <a:buNone/>
              <a:defRPr/>
            </a:pPr>
            <a:r>
              <a:rPr lang="en-IN" sz="2600" b="1" dirty="0">
                <a:solidFill>
                  <a:schemeClr val="tx1">
                    <a:lumMod val="95000"/>
                    <a:lumOff val="5000"/>
                  </a:schemeClr>
                </a:solidFill>
                <a:latin typeface="Times New Roman" pitchFamily="18" charset="0"/>
                <a:cs typeface="Times New Roman" pitchFamily="18" charset="0"/>
              </a:rPr>
              <a:t>Team Member(s): </a:t>
            </a:r>
            <a:r>
              <a:rPr lang="en-IN" sz="2600" dirty="0">
                <a:latin typeface="Times New Roman" pitchFamily="18" charset="0"/>
                <a:cs typeface="Times New Roman" pitchFamily="18" charset="0"/>
              </a:rPr>
              <a:t>727621BCS042 – </a:t>
            </a:r>
            <a:r>
              <a:rPr lang="en-IN" sz="2600" dirty="0" err="1">
                <a:latin typeface="Times New Roman" pitchFamily="18" charset="0"/>
                <a:cs typeface="Times New Roman" pitchFamily="18" charset="0"/>
              </a:rPr>
              <a:t>A.Rahul</a:t>
            </a:r>
            <a:r>
              <a:rPr lang="en-IN" sz="2600" dirty="0">
                <a:latin typeface="Times New Roman" pitchFamily="18" charset="0"/>
                <a:cs typeface="Times New Roman" pitchFamily="18" charset="0"/>
              </a:rPr>
              <a:t> Krishnan</a:t>
            </a:r>
            <a:endParaRPr lang="en-IN" sz="2600" b="1" dirty="0">
              <a:solidFill>
                <a:schemeClr val="tx1">
                  <a:lumMod val="95000"/>
                  <a:lumOff val="5000"/>
                </a:schemeClr>
              </a:solidFill>
              <a:latin typeface="Times New Roman" pitchFamily="18" charset="0"/>
              <a:cs typeface="Times New Roman" pitchFamily="18" charset="0"/>
            </a:endParaRPr>
          </a:p>
          <a:p>
            <a:pPr lvl="1" indent="0" algn="just" defTabSz="537886">
              <a:lnSpc>
                <a:spcPct val="81000"/>
              </a:lnSpc>
              <a:spcBef>
                <a:spcPts val="100"/>
              </a:spcBef>
              <a:spcAft>
                <a:spcPts val="600"/>
              </a:spcAft>
              <a:buNone/>
              <a:defRPr sz="1900">
                <a:solidFill>
                  <a:srgbClr val="0D0D0D"/>
                </a:solidFill>
                <a:latin typeface="Arial"/>
                <a:ea typeface="Arial"/>
                <a:cs typeface="Arial"/>
                <a:sym typeface="Arial"/>
              </a:defRPr>
            </a:pPr>
            <a:r>
              <a:rPr lang="en-IN" sz="2600" dirty="0">
                <a:latin typeface="Times New Roman" pitchFamily="18" charset="0"/>
                <a:cs typeface="Times New Roman" pitchFamily="18" charset="0"/>
              </a:rPr>
              <a:t>	                          </a:t>
            </a:r>
            <a:r>
              <a:rPr lang="en-US" sz="2600" dirty="0">
                <a:latin typeface="Times New Roman" pitchFamily="18" charset="0"/>
                <a:cs typeface="Times New Roman" pitchFamily="18" charset="0"/>
                <a:sym typeface="Arial"/>
              </a:rPr>
              <a:t>727621BCS048</a:t>
            </a:r>
            <a:r>
              <a:rPr lang="en-IN" sz="2600" dirty="0">
                <a:latin typeface="Times New Roman" pitchFamily="18" charset="0"/>
                <a:cs typeface="Times New Roman" pitchFamily="18" charset="0"/>
                <a:sym typeface="Arial"/>
              </a:rPr>
              <a:t> – </a:t>
            </a:r>
            <a:r>
              <a:rPr lang="en-IN" sz="2600" dirty="0" err="1">
                <a:latin typeface="Times New Roman" pitchFamily="18" charset="0"/>
                <a:cs typeface="Times New Roman" pitchFamily="18" charset="0"/>
                <a:sym typeface="Arial"/>
              </a:rPr>
              <a:t>M.Kavin</a:t>
            </a:r>
            <a:endParaRPr lang="en-IN" sz="2600" dirty="0">
              <a:latin typeface="Times New Roman" pitchFamily="18" charset="0"/>
              <a:cs typeface="Times New Roman" pitchFamily="18" charset="0"/>
            </a:endParaRPr>
          </a:p>
          <a:p>
            <a:pPr lvl="1" indent="0" algn="just" defTabSz="537886">
              <a:lnSpc>
                <a:spcPct val="81000"/>
              </a:lnSpc>
              <a:spcBef>
                <a:spcPts val="100"/>
              </a:spcBef>
              <a:spcAft>
                <a:spcPts val="600"/>
              </a:spcAft>
              <a:buNone/>
              <a:defRPr sz="1900">
                <a:solidFill>
                  <a:srgbClr val="0D0D0D"/>
                </a:solidFill>
                <a:latin typeface="Arial"/>
                <a:ea typeface="Arial"/>
                <a:cs typeface="Arial"/>
                <a:sym typeface="Arial"/>
              </a:defRPr>
            </a:pPr>
            <a:r>
              <a:rPr lang="en-IN" sz="2600" dirty="0">
                <a:latin typeface="Times New Roman" pitchFamily="18" charset="0"/>
                <a:cs typeface="Times New Roman" pitchFamily="18" charset="0"/>
                <a:sym typeface="Arial"/>
              </a:rPr>
              <a:t>                           727621BCS120 – </a:t>
            </a:r>
            <a:r>
              <a:rPr lang="en-IN" sz="2600" dirty="0" err="1">
                <a:latin typeface="Times New Roman" pitchFamily="18" charset="0"/>
                <a:cs typeface="Times New Roman" pitchFamily="18" charset="0"/>
                <a:sym typeface="Arial"/>
              </a:rPr>
              <a:t>P.Sabari</a:t>
            </a:r>
            <a:r>
              <a:rPr lang="en-IN" sz="2600" dirty="0">
                <a:latin typeface="Times New Roman" pitchFamily="18" charset="0"/>
                <a:cs typeface="Times New Roman" pitchFamily="18" charset="0"/>
                <a:sym typeface="Arial"/>
              </a:rPr>
              <a:t> </a:t>
            </a:r>
            <a:r>
              <a:rPr lang="en-IN" sz="2600" dirty="0" err="1">
                <a:latin typeface="Times New Roman" pitchFamily="18" charset="0"/>
                <a:cs typeface="Times New Roman" pitchFamily="18" charset="0"/>
                <a:sym typeface="Arial"/>
              </a:rPr>
              <a:t>Vasan</a:t>
            </a:r>
            <a:endParaRPr lang="en-IN" sz="2600" dirty="0">
              <a:latin typeface="Times New Roman" pitchFamily="18" charset="0"/>
              <a:cs typeface="Times New Roman" pitchFamily="18" charset="0"/>
              <a:sym typeface="Arial"/>
            </a:endParaRPr>
          </a:p>
          <a:p>
            <a:pPr lvl="1" indent="0" defTabSz="537886">
              <a:lnSpc>
                <a:spcPct val="81000"/>
              </a:lnSpc>
              <a:spcBef>
                <a:spcPts val="100"/>
              </a:spcBef>
              <a:spcAft>
                <a:spcPts val="600"/>
              </a:spcAft>
              <a:buNone/>
              <a:defRPr sz="1900">
                <a:solidFill>
                  <a:srgbClr val="0D0D0D"/>
                </a:solidFill>
                <a:latin typeface="Arial"/>
                <a:ea typeface="Arial"/>
                <a:cs typeface="Arial"/>
                <a:sym typeface="Arial"/>
              </a:defRPr>
            </a:pPr>
            <a:r>
              <a:rPr lang="en-US" sz="2600" dirty="0">
                <a:latin typeface="Times New Roman" pitchFamily="18" charset="0"/>
                <a:cs typeface="Times New Roman" pitchFamily="18" charset="0"/>
                <a:sym typeface="Arial"/>
              </a:rPr>
              <a:t>                           </a:t>
            </a:r>
            <a:endParaRPr lang="en-IN" sz="2600" dirty="0">
              <a:latin typeface="Times New Roman" pitchFamily="18" charset="0"/>
              <a:cs typeface="Times New Roman" pitchFamily="18" charset="0"/>
            </a:endParaRPr>
          </a:p>
          <a:p>
            <a:pPr marL="274320" indent="-274320" fontAlgn="auto">
              <a:spcBef>
                <a:spcPts val="580"/>
              </a:spcBef>
              <a:spcAft>
                <a:spcPts val="0"/>
              </a:spcAft>
              <a:buFont typeface="Wingdings 2"/>
              <a:buNone/>
              <a:defRPr/>
            </a:pPr>
            <a:r>
              <a:rPr lang="en-IN" sz="2600" b="1" dirty="0">
                <a:solidFill>
                  <a:schemeClr val="tx1">
                    <a:lumMod val="95000"/>
                    <a:lumOff val="5000"/>
                  </a:schemeClr>
                </a:solidFill>
                <a:latin typeface="Times New Roman" pitchFamily="18" charset="0"/>
                <a:cs typeface="Times New Roman" pitchFamily="18" charset="0"/>
              </a:rPr>
              <a:t>Faculty Supervisor: </a:t>
            </a:r>
            <a:r>
              <a:rPr lang="en-IN" sz="2600" dirty="0" err="1">
                <a:solidFill>
                  <a:schemeClr val="tx1">
                    <a:lumMod val="95000"/>
                    <a:lumOff val="5000"/>
                  </a:schemeClr>
                </a:solidFill>
                <a:latin typeface="Times New Roman" pitchFamily="18" charset="0"/>
                <a:cs typeface="Times New Roman" pitchFamily="18" charset="0"/>
              </a:rPr>
              <a:t>Ms.</a:t>
            </a:r>
            <a:r>
              <a:rPr lang="en-IN" sz="2600" dirty="0" err="1">
                <a:latin typeface="Times New Roman" pitchFamily="18" charset="0"/>
                <a:cs typeface="Times New Roman" pitchFamily="18" charset="0"/>
              </a:rPr>
              <a:t>R.Bharathi</a:t>
            </a:r>
            <a:r>
              <a:rPr lang="en-IN" sz="2600" dirty="0">
                <a:solidFill>
                  <a:schemeClr val="tx1">
                    <a:lumMod val="95000"/>
                    <a:lumOff val="5000"/>
                  </a:schemeClr>
                </a:solidFill>
                <a:latin typeface="Times New Roman" pitchFamily="18" charset="0"/>
                <a:cs typeface="Times New Roman" pitchFamily="18" charset="0"/>
              </a:rPr>
              <a:t>(AP/CSE)   </a:t>
            </a:r>
          </a:p>
          <a:p>
            <a:pPr marL="274320" indent="-274320" fontAlgn="auto">
              <a:spcBef>
                <a:spcPts val="580"/>
              </a:spcBef>
              <a:spcAft>
                <a:spcPts val="0"/>
              </a:spcAft>
              <a:buFont typeface="Wingdings 2"/>
              <a:buNone/>
              <a:defRPr/>
            </a:pPr>
            <a:r>
              <a:rPr lang="en-IN" sz="2600" b="1" dirty="0">
                <a:solidFill>
                  <a:schemeClr val="tx1">
                    <a:lumMod val="95000"/>
                    <a:lumOff val="5000"/>
                  </a:schemeClr>
                </a:solidFill>
                <a:latin typeface="Times New Roman" pitchFamily="18" charset="0"/>
                <a:cs typeface="Times New Roman" pitchFamily="18" charset="0"/>
              </a:rPr>
              <a:t>                                                         </a:t>
            </a:r>
          </a:p>
          <a:p>
            <a:pPr marL="274320" indent="-274320" fontAlgn="auto">
              <a:spcBef>
                <a:spcPts val="580"/>
              </a:spcBef>
              <a:spcAft>
                <a:spcPts val="0"/>
              </a:spcAft>
              <a:buFont typeface="Wingdings 2"/>
              <a:buNone/>
              <a:defRPr/>
            </a:pPr>
            <a:r>
              <a:rPr lang="en-IN" sz="2600" b="1" dirty="0">
                <a:solidFill>
                  <a:schemeClr val="tx1">
                    <a:lumMod val="95000"/>
                    <a:lumOff val="5000"/>
                  </a:schemeClr>
                </a:solidFill>
                <a:latin typeface="Times New Roman" pitchFamily="18" charset="0"/>
                <a:cs typeface="Times New Roman" pitchFamily="18" charset="0"/>
              </a:rPr>
              <a:t>                                                                            Date: </a:t>
            </a:r>
            <a:r>
              <a:rPr lang="en-IN" sz="2600" dirty="0">
                <a:solidFill>
                  <a:schemeClr val="tx1">
                    <a:lumMod val="95000"/>
                    <a:lumOff val="5000"/>
                  </a:schemeClr>
                </a:solidFill>
                <a:latin typeface="Times New Roman" pitchFamily="18" charset="0"/>
                <a:cs typeface="Times New Roman" pitchFamily="18" charset="0"/>
              </a:rPr>
              <a:t>19.05.2023</a:t>
            </a:r>
          </a:p>
          <a:p>
            <a:pPr marL="274320" indent="-274320" algn="l" fontAlgn="auto">
              <a:spcBef>
                <a:spcPts val="580"/>
              </a:spcBef>
              <a:spcAft>
                <a:spcPts val="0"/>
              </a:spcAft>
              <a:buNone/>
            </a:pPr>
            <a:endParaRPr lang="en-IN" sz="2600" dirty="0">
              <a:solidFill>
                <a:schemeClr val="tx1">
                  <a:lumMod val="95000"/>
                  <a:lumOff val="5000"/>
                </a:schemeClr>
              </a:solidFill>
              <a:latin typeface="Times New Roman" pitchFamily="18" charset="0"/>
              <a:cs typeface="Times New Roman" pitchFamily="18" charset="0"/>
            </a:endParaRPr>
          </a:p>
        </p:txBody>
      </p:sp>
      <p:sp>
        <p:nvSpPr>
          <p:cNvPr id="1048607" name="Rectangle 5"/>
          <p:cNvSpPr/>
          <p:nvPr/>
        </p:nvSpPr>
        <p:spPr>
          <a:xfrm>
            <a:off x="304800" y="152400"/>
            <a:ext cx="8534400" cy="1323439"/>
          </a:xfrm>
          <a:prstGeom prst="rect">
            <a:avLst/>
          </a:prstGeom>
        </p:spPr>
        <p:txBody>
          <a:bodyPr>
            <a:spAutoFit/>
          </a:bodyPr>
          <a:lstStyle/>
          <a:p>
            <a:pPr algn="r" fontAlgn="auto">
              <a:spcBef>
                <a:spcPts val="0"/>
              </a:spcBef>
              <a:spcAft>
                <a:spcPts val="0"/>
              </a:spcAft>
            </a:pPr>
            <a:r>
              <a:rPr lang="en-IN" sz="2000" b="1" dirty="0" err="1">
                <a:solidFill>
                  <a:schemeClr val="tx1">
                    <a:lumMod val="95000"/>
                    <a:lumOff val="5000"/>
                  </a:schemeClr>
                </a:solidFill>
                <a:latin typeface="Times New Roman" pitchFamily="18" charset="0"/>
                <a:cs typeface="Times New Roman" pitchFamily="18" charset="0"/>
              </a:rPr>
              <a:t>Dr.Mahalingam</a:t>
            </a:r>
            <a:r>
              <a:rPr lang="en-IN" sz="2000" b="1" dirty="0">
                <a:solidFill>
                  <a:schemeClr val="tx1">
                    <a:lumMod val="95000"/>
                    <a:lumOff val="5000"/>
                  </a:schemeClr>
                </a:solidFill>
                <a:latin typeface="Times New Roman" pitchFamily="18" charset="0"/>
                <a:cs typeface="Times New Roman" pitchFamily="18" charset="0"/>
              </a:rPr>
              <a:t> College of Engineering &amp; Technology</a:t>
            </a:r>
          </a:p>
          <a:p>
            <a:pPr algn="ctr" fontAlgn="auto">
              <a:spcBef>
                <a:spcPts val="0"/>
              </a:spcBef>
              <a:spcAft>
                <a:spcPts val="0"/>
              </a:spcAft>
            </a:pPr>
            <a:r>
              <a:rPr lang="en-IN" sz="2000" b="1" dirty="0">
                <a:solidFill>
                  <a:schemeClr val="tx1">
                    <a:lumMod val="95000"/>
                    <a:lumOff val="5000"/>
                  </a:schemeClr>
                </a:solidFill>
                <a:latin typeface="Times New Roman" pitchFamily="18" charset="0"/>
                <a:cs typeface="Times New Roman" pitchFamily="18" charset="0"/>
              </a:rPr>
              <a:t>                                       Department of Computer Science and Engineering</a:t>
            </a:r>
            <a:br>
              <a:rPr lang="en-IN" sz="2000" b="1" dirty="0">
                <a:solidFill>
                  <a:schemeClr val="tx1">
                    <a:lumMod val="95000"/>
                    <a:lumOff val="5000"/>
                  </a:schemeClr>
                </a:solidFill>
                <a:latin typeface="Times New Roman" pitchFamily="18" charset="0"/>
                <a:cs typeface="Times New Roman" pitchFamily="18" charset="0"/>
              </a:rPr>
            </a:br>
            <a:r>
              <a:rPr lang="en-IN" sz="2000" b="1" dirty="0">
                <a:solidFill>
                  <a:schemeClr val="tx1">
                    <a:lumMod val="95000"/>
                    <a:lumOff val="5000"/>
                  </a:schemeClr>
                </a:solidFill>
                <a:latin typeface="Times New Roman" pitchFamily="18" charset="0"/>
                <a:cs typeface="Times New Roman" pitchFamily="18" charset="0"/>
              </a:rPr>
              <a:t>                                  </a:t>
            </a:r>
            <a:r>
              <a:rPr lang="en-US" sz="2000" b="1" dirty="0">
                <a:solidFill>
                  <a:schemeClr val="tx1">
                    <a:lumMod val="95000"/>
                    <a:lumOff val="5000"/>
                  </a:schemeClr>
                </a:solidFill>
                <a:latin typeface="Times New Roman" pitchFamily="18" charset="0"/>
                <a:cs typeface="Times New Roman" pitchFamily="18" charset="0"/>
              </a:rPr>
              <a:t>19CSPN6401 &amp; Mini - Project</a:t>
            </a:r>
            <a:endParaRPr lang="en-IN" sz="2000" b="1" dirty="0">
              <a:solidFill>
                <a:schemeClr val="tx1">
                  <a:lumMod val="95000"/>
                  <a:lumOff val="5000"/>
                </a:schemeClr>
              </a:solidFill>
              <a:latin typeface="Times New Roman" pitchFamily="18" charset="0"/>
              <a:cs typeface="Times New Roman" pitchFamily="18" charset="0"/>
            </a:endParaRPr>
          </a:p>
          <a:p>
            <a:pPr algn="ctr" fontAlgn="auto">
              <a:spcBef>
                <a:spcPts val="0"/>
              </a:spcBef>
              <a:spcAft>
                <a:spcPts val="0"/>
              </a:spcAft>
            </a:pPr>
            <a:r>
              <a:rPr lang="en-IN" sz="2000" b="1" dirty="0">
                <a:solidFill>
                  <a:schemeClr val="tx1">
                    <a:lumMod val="95000"/>
                    <a:lumOff val="5000"/>
                  </a:schemeClr>
                </a:solidFill>
                <a:latin typeface="Times New Roman" pitchFamily="18" charset="0"/>
                <a:cs typeface="Times New Roman" pitchFamily="18" charset="0"/>
              </a:rPr>
              <a:t>                                       Final  Review </a:t>
            </a:r>
            <a:endParaRPr lang="en-IN" sz="2000" dirty="0">
              <a:latin typeface="+mn-lt"/>
              <a:cs typeface="+mn-cs"/>
            </a:endParaRPr>
          </a:p>
        </p:txBody>
      </p:sp>
      <p:sp>
        <p:nvSpPr>
          <p:cNvPr id="1048608" name="Slide Number Placeholder 6"/>
          <p:cNvSpPr>
            <a:spLocks noGrp="1"/>
          </p:cNvSpPr>
          <p:nvPr>
            <p:ph type="sldNum" sz="quarter" idx="4294967295"/>
          </p:nvPr>
        </p:nvSpPr>
        <p:spPr>
          <a:xfrm>
            <a:off x="146050" y="6210300"/>
            <a:ext cx="457200" cy="457200"/>
          </a:xfrm>
          <a:prstGeom prst="ellipse">
            <a:avLst/>
          </a:prstGeom>
        </p:spPr>
        <p:txBody>
          <a:bodyPr/>
          <a:lstStyle/>
          <a:p>
            <a:fld id="{A061DA24-FB9A-4238-BBD5-6C5AB9CBD3A5}" type="slidenum">
              <a:rPr lang="en-US"/>
              <a:pPr/>
              <a:t>1</a:t>
            </a:fld>
            <a:endParaRPr lang="en-US"/>
          </a:p>
        </p:txBody>
      </p:sp>
      <p:pic>
        <p:nvPicPr>
          <p:cNvPr id="2097152" name="Picture 7" descr="C:\Users\STAFFS\Desktop\MCET LOGO NEW_1 (1).jpg"/>
          <p:cNvPicPr>
            <a:picLocks/>
          </p:cNvPicPr>
          <p:nvPr/>
        </p:nvPicPr>
        <p:blipFill>
          <a:blip r:embed="rId2" cstate="print"/>
          <a:srcRect/>
          <a:stretch>
            <a:fillRect/>
          </a:stretch>
        </p:blipFill>
        <p:spPr bwMode="auto">
          <a:xfrm>
            <a:off x="320040" y="239712"/>
            <a:ext cx="2118360" cy="1131888"/>
          </a:xfrm>
          <a:prstGeom prst="rect">
            <a:avLst/>
          </a:prstGeom>
          <a:noFill/>
          <a:ln>
            <a:noFill/>
          </a:ln>
        </p:spPr>
      </p:pic>
      <p:sp>
        <p:nvSpPr>
          <p:cNvPr id="9" name="Slide Number Placeholder 6"/>
          <p:cNvSpPr>
            <a:spLocks noGrp="1"/>
          </p:cNvSpPr>
          <p:nvPr>
            <p:ph type="sldNum" sz="quarter" idx="4294967295"/>
          </p:nvPr>
        </p:nvSpPr>
        <p:spPr>
          <a:xfrm>
            <a:off x="214282" y="6215082"/>
            <a:ext cx="457200" cy="389513"/>
          </a:xfrm>
          <a:prstGeom prst="ellipse">
            <a:avLst/>
          </a:prstGeom>
          <a:solidFill>
            <a:schemeClr val="accent6">
              <a:lumMod val="75000"/>
            </a:schemeClr>
          </a:solidFill>
        </p:spPr>
        <p:txBody>
          <a:bodyPr/>
          <a:lstStyle/>
          <a:p>
            <a:pPr algn="ctr">
              <a:defRPr/>
            </a:pPr>
            <a:fld id="{A061DA24-FB9A-4238-BBD5-6C5AB9CBD3A5}" type="slidenum">
              <a:rPr lang="en-US" sz="1800">
                <a:solidFill>
                  <a:schemeClr val="tx1"/>
                </a:solidFill>
                <a:latin typeface="Calibri (body)"/>
              </a:rPr>
              <a:pPr algn="ctr">
                <a:defRPr/>
              </a:pPr>
              <a:t>1</a:t>
            </a:fld>
            <a:endParaRPr lang="en-US" sz="1800" dirty="0">
              <a:solidFill>
                <a:schemeClr val="tx1"/>
              </a:solidFill>
              <a:latin typeface="Calibri (body)"/>
            </a:endParaRPr>
          </a:p>
        </p:txBody>
      </p:sp>
      <p:sp>
        <p:nvSpPr>
          <p:cNvPr id="10" name="TextBox 9">
            <a:extLst>
              <a:ext uri="{FF2B5EF4-FFF2-40B4-BE49-F238E27FC236}">
                <a16:creationId xmlns:a16="http://schemas.microsoft.com/office/drawing/2014/main" id="{C900EE84-D641-5084-F8AC-98D67FEA92A2}"/>
              </a:ext>
            </a:extLst>
          </p:cNvPr>
          <p:cNvSpPr txBox="1"/>
          <p:nvPr/>
        </p:nvSpPr>
        <p:spPr>
          <a:xfrm>
            <a:off x="714348" y="6286520"/>
            <a:ext cx="3633788" cy="276999"/>
          </a:xfrm>
          <a:prstGeom prst="rect">
            <a:avLst/>
          </a:prstGeom>
          <a:noFill/>
        </p:spPr>
        <p:txBody>
          <a:bodyPr wrap="square">
            <a:spAutoFit/>
          </a:bodyPr>
          <a:lstStyle/>
          <a:p>
            <a:pPr marL="274320" indent="-274320">
              <a:spcBef>
                <a:spcPts val="580"/>
              </a:spcBef>
            </a:pPr>
            <a:r>
              <a:rPr lang="en-IN" sz="1200" dirty="0">
                <a:solidFill>
                  <a:schemeClr val="tx1">
                    <a:lumMod val="95000"/>
                    <a:lumOff val="5000"/>
                  </a:schemeClr>
                </a:solidFill>
                <a:latin typeface="Times New Roman" pitchFamily="18" charset="0"/>
                <a:cs typeface="Times New Roman" pitchFamily="18" charset="0"/>
              </a:rPr>
              <a:t>IOT Based Water Quality Monitoring System</a:t>
            </a:r>
            <a:endParaRPr lang="zh-CN" alt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121A-4419-CC9B-1A01-EE4C27C8380E}"/>
              </a:ext>
            </a:extLst>
          </p:cNvPr>
          <p:cNvSpPr>
            <a:spLocks noGrp="1"/>
          </p:cNvSpPr>
          <p:nvPr>
            <p:ph type="title"/>
          </p:nvPr>
        </p:nvSpPr>
        <p:spPr>
          <a:xfrm>
            <a:off x="428596" y="142852"/>
            <a:ext cx="7999095" cy="1200329"/>
          </a:xfrm>
        </p:spPr>
        <p:txBody>
          <a:bodyPr/>
          <a:lstStyle/>
          <a:p>
            <a:pPr algn="ctr"/>
            <a:r>
              <a:rPr lang="en-IN" sz="4000" dirty="0">
                <a:latin typeface="Times New Roman" pitchFamily="18" charset="0"/>
                <a:cs typeface="Times New Roman" pitchFamily="18" charset="0"/>
              </a:rPr>
              <a:t>Existing System</a:t>
            </a:r>
            <a:br>
              <a:rPr lang="en-IN" sz="4000" dirty="0">
                <a:latin typeface="Times New Roman" pitchFamily="18" charset="0"/>
                <a:cs typeface="Times New Roman" pitchFamily="18" charset="0"/>
              </a:rPr>
            </a:br>
            <a:endParaRPr lang="en-IN" dirty="0"/>
          </a:p>
        </p:txBody>
      </p:sp>
      <p:sp>
        <p:nvSpPr>
          <p:cNvPr id="3" name="Text Placeholder 2">
            <a:extLst>
              <a:ext uri="{FF2B5EF4-FFF2-40B4-BE49-F238E27FC236}">
                <a16:creationId xmlns:a16="http://schemas.microsoft.com/office/drawing/2014/main" id="{77E4ACCE-CD16-7503-4D17-942013A84448}"/>
              </a:ext>
            </a:extLst>
          </p:cNvPr>
          <p:cNvSpPr>
            <a:spLocks noGrp="1"/>
          </p:cNvSpPr>
          <p:nvPr>
            <p:ph type="body" idx="1"/>
          </p:nvPr>
        </p:nvSpPr>
        <p:spPr>
          <a:xfrm>
            <a:off x="124968" y="743016"/>
            <a:ext cx="8894063" cy="4401205"/>
          </a:xfrm>
        </p:spPr>
        <p:txBody>
          <a:bodyPr/>
          <a:lstStyle/>
          <a:p>
            <a:pPr marL="285750" indent="-285750" algn="just">
              <a:buClr>
                <a:schemeClr val="accent6">
                  <a:lumMod val="50000"/>
                </a:schemeClr>
              </a:buClr>
              <a:buSzPct val="150000"/>
            </a:pPr>
            <a:r>
              <a:rPr lang="en-US" sz="2600" dirty="0">
                <a:latin typeface="Times New Roman" pitchFamily="18" charset="0"/>
                <a:cs typeface="Times New Roman" pitchFamily="18" charset="0"/>
              </a:rPr>
              <a:t> </a:t>
            </a:r>
            <a:endParaRPr lang="en-IN" sz="2600" dirty="0">
              <a:latin typeface="Times New Roman" pitchFamily="18" charset="0"/>
              <a:cs typeface="Times New Roman" pitchFamily="18" charset="0"/>
            </a:endParaRPr>
          </a:p>
          <a:p>
            <a:pPr marL="285750" indent="-285750" algn="just">
              <a:buClr>
                <a:schemeClr val="accent6">
                  <a:lumMod val="50000"/>
                </a:schemeClr>
              </a:buClr>
              <a:buSzPct val="150000"/>
            </a:pPr>
            <a:endParaRPr lang="en-IN" sz="2600" dirty="0">
              <a:latin typeface="Times New Roman" pitchFamily="18" charset="0"/>
              <a:cs typeface="Times New Roman" pitchFamily="18" charset="0"/>
            </a:endParaRPr>
          </a:p>
          <a:p>
            <a:pPr marL="285750" indent="-285750" algn="just">
              <a:buClr>
                <a:schemeClr val="accent6">
                  <a:lumMod val="50000"/>
                </a:schemeClr>
              </a:buClr>
              <a:buSzPct val="150000"/>
            </a:pPr>
            <a:endParaRPr lang="en-IN" sz="2600" dirty="0">
              <a:latin typeface="Times New Roman" pitchFamily="18" charset="0"/>
              <a:cs typeface="Times New Roman" pitchFamily="18" charset="0"/>
            </a:endParaRPr>
          </a:p>
          <a:p>
            <a:pPr marL="285750" indent="-285750" algn="just">
              <a:buClr>
                <a:schemeClr val="accent6">
                  <a:lumMod val="50000"/>
                </a:schemeClr>
              </a:buClr>
              <a:buSzPct val="150000"/>
            </a:pPr>
            <a:endParaRPr lang="en-IN" sz="2600" dirty="0">
              <a:latin typeface="Times New Roman" pitchFamily="18" charset="0"/>
              <a:cs typeface="Times New Roman" pitchFamily="18" charset="0"/>
            </a:endParaRPr>
          </a:p>
          <a:p>
            <a:pPr marL="285750" indent="-285750" algn="just">
              <a:buClr>
                <a:schemeClr val="accent6">
                  <a:lumMod val="50000"/>
                </a:schemeClr>
              </a:buClr>
              <a:buSzPct val="150000"/>
            </a:pPr>
            <a:endParaRPr lang="en-IN" sz="2600" dirty="0">
              <a:latin typeface="Times New Roman" pitchFamily="18" charset="0"/>
              <a:cs typeface="Times New Roman" pitchFamily="18" charset="0"/>
            </a:endParaRPr>
          </a:p>
          <a:p>
            <a:pPr marL="285750" indent="-285750" algn="just">
              <a:buClr>
                <a:schemeClr val="accent6">
                  <a:lumMod val="50000"/>
                </a:schemeClr>
              </a:buClr>
              <a:buSzPct val="150000"/>
            </a:pPr>
            <a:endParaRPr lang="en-IN" sz="2600" dirty="0">
              <a:latin typeface="Times New Roman" pitchFamily="18" charset="0"/>
              <a:cs typeface="Times New Roman" pitchFamily="18" charset="0"/>
            </a:endParaRPr>
          </a:p>
          <a:p>
            <a:pPr marL="285750" indent="-285750" algn="just">
              <a:buClr>
                <a:schemeClr val="accent6">
                  <a:lumMod val="50000"/>
                </a:schemeClr>
              </a:buClr>
              <a:buSzPct val="150000"/>
            </a:pPr>
            <a:endParaRPr lang="en-IN" sz="2600" dirty="0">
              <a:latin typeface="Times New Roman" pitchFamily="18" charset="0"/>
              <a:cs typeface="Times New Roman" pitchFamily="18" charset="0"/>
            </a:endParaRPr>
          </a:p>
          <a:p>
            <a:pPr marL="285750" indent="-285750" algn="just">
              <a:buClr>
                <a:schemeClr val="accent6">
                  <a:lumMod val="50000"/>
                </a:schemeClr>
              </a:buClr>
              <a:buSzPct val="150000"/>
            </a:pPr>
            <a:endParaRPr lang="en-IN" sz="2600" dirty="0">
              <a:latin typeface="Times New Roman" pitchFamily="18" charset="0"/>
              <a:cs typeface="Times New Roman" pitchFamily="18" charset="0"/>
            </a:endParaRPr>
          </a:p>
          <a:p>
            <a:pPr marL="285750" indent="-285750" algn="just">
              <a:buClr>
                <a:schemeClr val="accent6">
                  <a:lumMod val="50000"/>
                </a:schemeClr>
              </a:buClr>
              <a:buSzPct val="150000"/>
            </a:pPr>
            <a:endParaRPr lang="en-IN" sz="2600" dirty="0">
              <a:latin typeface="Times New Roman" pitchFamily="18" charset="0"/>
              <a:cs typeface="Times New Roman" pitchFamily="18" charset="0"/>
            </a:endParaRPr>
          </a:p>
          <a:p>
            <a:pPr marL="285750" indent="-285750" algn="just">
              <a:buClr>
                <a:schemeClr val="accent6">
                  <a:lumMod val="50000"/>
                </a:schemeClr>
              </a:buClr>
              <a:buSzPct val="150000"/>
            </a:pPr>
            <a:endParaRPr lang="en-IN" sz="2600" dirty="0">
              <a:latin typeface="Times New Roman" pitchFamily="18" charset="0"/>
              <a:cs typeface="Times New Roman" pitchFamily="18" charset="0"/>
            </a:endParaRPr>
          </a:p>
          <a:p>
            <a:pPr marL="285750" indent="-285750" algn="just">
              <a:buClr>
                <a:schemeClr val="accent6">
                  <a:lumMod val="50000"/>
                </a:schemeClr>
              </a:buClr>
              <a:buSzPct val="150000"/>
            </a:pPr>
            <a:endParaRPr lang="en-IN" sz="2600" dirty="0">
              <a:latin typeface="Times New Roman" pitchFamily="18" charset="0"/>
              <a:cs typeface="Times New Roman" pitchFamily="18" charset="0"/>
            </a:endParaRPr>
          </a:p>
        </p:txBody>
      </p:sp>
      <p:sp>
        <p:nvSpPr>
          <p:cNvPr id="5" name="Slide Number Placeholder 6"/>
          <p:cNvSpPr>
            <a:spLocks noGrp="1"/>
          </p:cNvSpPr>
          <p:nvPr>
            <p:ph type="sldNum" sz="quarter" idx="4294967295"/>
          </p:nvPr>
        </p:nvSpPr>
        <p:spPr>
          <a:xfrm>
            <a:off x="214282" y="6215082"/>
            <a:ext cx="457200" cy="389513"/>
          </a:xfrm>
          <a:prstGeom prst="ellipse">
            <a:avLst/>
          </a:prstGeom>
          <a:solidFill>
            <a:schemeClr val="accent6">
              <a:lumMod val="75000"/>
            </a:schemeClr>
          </a:solidFill>
        </p:spPr>
        <p:txBody>
          <a:bodyPr/>
          <a:lstStyle/>
          <a:p>
            <a:pPr algn="ctr">
              <a:defRPr/>
            </a:pPr>
            <a:fld id="{A061DA24-FB9A-4238-BBD5-6C5AB9CBD3A5}" type="slidenum">
              <a:rPr lang="en-US" sz="1800">
                <a:solidFill>
                  <a:schemeClr val="tx1"/>
                </a:solidFill>
                <a:latin typeface="Calibri (body)"/>
              </a:rPr>
              <a:pPr algn="ctr">
                <a:defRPr/>
              </a:pPr>
              <a:t>10</a:t>
            </a:fld>
            <a:endParaRPr lang="en-US" sz="1800">
              <a:solidFill>
                <a:schemeClr val="tx1"/>
              </a:solidFill>
              <a:latin typeface="Calibri (body)"/>
            </a:endParaRPr>
          </a:p>
        </p:txBody>
      </p:sp>
      <p:sp>
        <p:nvSpPr>
          <p:cNvPr id="6" name="TextBox 5">
            <a:extLst>
              <a:ext uri="{FF2B5EF4-FFF2-40B4-BE49-F238E27FC236}">
                <a16:creationId xmlns:a16="http://schemas.microsoft.com/office/drawing/2014/main" id="{C900EE84-D641-5084-F8AC-98D67FEA92A2}"/>
              </a:ext>
            </a:extLst>
          </p:cNvPr>
          <p:cNvSpPr txBox="1"/>
          <p:nvPr/>
        </p:nvSpPr>
        <p:spPr>
          <a:xfrm>
            <a:off x="714348" y="6286520"/>
            <a:ext cx="3633788" cy="276999"/>
          </a:xfrm>
          <a:prstGeom prst="rect">
            <a:avLst/>
          </a:prstGeom>
          <a:noFill/>
        </p:spPr>
        <p:txBody>
          <a:bodyPr wrap="square">
            <a:spAutoFit/>
          </a:bodyPr>
          <a:lstStyle/>
          <a:p>
            <a:pPr marL="274320" indent="-274320">
              <a:spcBef>
                <a:spcPts val="580"/>
              </a:spcBef>
            </a:pPr>
            <a:r>
              <a:rPr lang="en-IN" sz="1200" dirty="0">
                <a:solidFill>
                  <a:schemeClr val="tx1">
                    <a:lumMod val="95000"/>
                    <a:lumOff val="5000"/>
                  </a:schemeClr>
                </a:solidFill>
                <a:latin typeface="Times New Roman" pitchFamily="18" charset="0"/>
                <a:cs typeface="Times New Roman" pitchFamily="18" charset="0"/>
              </a:rPr>
              <a:t>IOT Based Water Quality Monitoring System</a:t>
            </a:r>
            <a:endParaRPr lang="zh-CN" altLang="en-US" sz="1200" dirty="0"/>
          </a:p>
        </p:txBody>
      </p:sp>
      <p:sp>
        <p:nvSpPr>
          <p:cNvPr id="4" name="Text Placeholder 2">
            <a:extLst>
              <a:ext uri="{FF2B5EF4-FFF2-40B4-BE49-F238E27FC236}">
                <a16:creationId xmlns:a16="http://schemas.microsoft.com/office/drawing/2014/main" id="{B73E1201-09B0-5917-FF2C-B69018B1CF7F}"/>
              </a:ext>
            </a:extLst>
          </p:cNvPr>
          <p:cNvSpPr txBox="1">
            <a:spLocks/>
          </p:cNvSpPr>
          <p:nvPr/>
        </p:nvSpPr>
        <p:spPr>
          <a:xfrm>
            <a:off x="142843" y="684987"/>
            <a:ext cx="9001157" cy="5601533"/>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buClr>
                <a:schemeClr val="accent6">
                  <a:lumMod val="50000"/>
                </a:schemeClr>
              </a:buClr>
              <a:buSzPct val="150000"/>
              <a:buFont typeface="Arial" panose="020B0604020202020204" pitchFamily="34" charset="0"/>
              <a:buChar char="•"/>
            </a:pPr>
            <a:r>
              <a:rPr lang="en-US" sz="2600" kern="0" dirty="0">
                <a:latin typeface="Times New Roman" pitchFamily="18" charset="0"/>
                <a:cs typeface="Times New Roman" pitchFamily="18" charset="0"/>
              </a:rPr>
              <a:t>The water quality monitoring system [1] assesses water quality using TDS, Turbidity, Temperature, and pH sensors.</a:t>
            </a:r>
          </a:p>
          <a:p>
            <a:pPr marL="285750" indent="-285750">
              <a:buClr>
                <a:schemeClr val="accent6">
                  <a:lumMod val="50000"/>
                </a:schemeClr>
              </a:buClr>
              <a:buSzPct val="150000"/>
              <a:buFont typeface="Arial" panose="020B0604020202020204" pitchFamily="34" charset="0"/>
              <a:buChar char="•"/>
            </a:pPr>
            <a:r>
              <a:rPr lang="en-US" sz="2600" kern="0" dirty="0">
                <a:latin typeface="Times New Roman" pitchFamily="18" charset="0"/>
                <a:cs typeface="Times New Roman" pitchFamily="18" charset="0"/>
              </a:rPr>
              <a:t>TDS measures dissolved particle concentration, while Turbidity measures water cloudiness caused by suspended particles.</a:t>
            </a:r>
          </a:p>
          <a:p>
            <a:pPr marL="285750" indent="-285750">
              <a:buClr>
                <a:schemeClr val="accent6">
                  <a:lumMod val="50000"/>
                </a:schemeClr>
              </a:buClr>
              <a:buSzPct val="150000"/>
              <a:buFont typeface="Arial" panose="020B0604020202020204" pitchFamily="34" charset="0"/>
              <a:buChar char="•"/>
            </a:pPr>
            <a:r>
              <a:rPr lang="en-US" sz="2600" kern="0" dirty="0">
                <a:latin typeface="Times New Roman" pitchFamily="18" charset="0"/>
                <a:cs typeface="Times New Roman" pitchFamily="18" charset="0"/>
              </a:rPr>
              <a:t>Temperature and pH are important indicators affecting microorganism growth and substance solubility.</a:t>
            </a:r>
          </a:p>
          <a:p>
            <a:pPr marL="285750" indent="-285750">
              <a:buClr>
                <a:schemeClr val="accent6">
                  <a:lumMod val="50000"/>
                </a:schemeClr>
              </a:buClr>
              <a:buSzPct val="150000"/>
              <a:buFont typeface="Arial" panose="020B0604020202020204" pitchFamily="34" charset="0"/>
              <a:buChar char="•"/>
            </a:pPr>
            <a:r>
              <a:rPr lang="en-US" sz="2600" kern="0" dirty="0">
                <a:latin typeface="Times New Roman" pitchFamily="18" charset="0"/>
                <a:cs typeface="Times New Roman" pitchFamily="18" charset="0"/>
              </a:rPr>
              <a:t>The system is valuable in areas with limited clean drinking water by detecting potential contaminants.</a:t>
            </a:r>
          </a:p>
          <a:p>
            <a:pPr marL="285750" indent="-285750">
              <a:buClr>
                <a:schemeClr val="accent6">
                  <a:lumMod val="50000"/>
                </a:schemeClr>
              </a:buClr>
              <a:buSzPct val="150000"/>
              <a:buFont typeface="Arial" panose="020B0604020202020204" pitchFamily="34" charset="0"/>
              <a:buChar char="•"/>
            </a:pPr>
            <a:r>
              <a:rPr lang="en-US" sz="2600" kern="0" dirty="0">
                <a:latin typeface="Times New Roman" pitchFamily="18" charset="0"/>
                <a:cs typeface="Times New Roman" pitchFamily="18" charset="0"/>
              </a:rPr>
              <a:t>Sensors connect to a microcontroller unit, which collects and sends data to a computer for real-time analysis.</a:t>
            </a:r>
          </a:p>
          <a:p>
            <a:pPr marL="285750" indent="-285750">
              <a:buClr>
                <a:schemeClr val="accent6">
                  <a:lumMod val="50000"/>
                </a:schemeClr>
              </a:buClr>
              <a:buSzPct val="150000"/>
              <a:buFont typeface="Arial" panose="020B0604020202020204" pitchFamily="34" charset="0"/>
              <a:buChar char="•"/>
            </a:pPr>
            <a:r>
              <a:rPr lang="en-US" sz="2600" kern="0" dirty="0">
                <a:latin typeface="Times New Roman" pitchFamily="18" charset="0"/>
                <a:cs typeface="Times New Roman" pitchFamily="18" charset="0"/>
              </a:rPr>
              <a:t>It has various applications, including monitoring drinking water, groundwater, and wastewater quality.</a:t>
            </a:r>
          </a:p>
          <a:p>
            <a:pPr marL="285750" indent="-285750">
              <a:buClr>
                <a:schemeClr val="accent6">
                  <a:lumMod val="50000"/>
                </a:schemeClr>
              </a:buClr>
              <a:buSzPct val="150000"/>
              <a:buFont typeface="Arial" panose="020B0604020202020204" pitchFamily="34" charset="0"/>
              <a:buChar char="•"/>
            </a:pPr>
            <a:r>
              <a:rPr lang="en-US" sz="2600" kern="0" dirty="0">
                <a:latin typeface="Times New Roman" pitchFamily="18" charset="0"/>
                <a:cs typeface="Times New Roman" pitchFamily="18" charset="0"/>
              </a:rPr>
              <a:t>Industries like agriculture, aquaculture, and mining can benefit from monitoring water quality for their success.</a:t>
            </a:r>
            <a:endParaRPr lang="en-IN" sz="2600" kern="0" dirty="0">
              <a:latin typeface="Times New Roman" pitchFamily="18" charset="0"/>
              <a:cs typeface="Times New Roman" pitchFamily="18" charset="0"/>
            </a:endParaRPr>
          </a:p>
        </p:txBody>
      </p:sp>
    </p:spTree>
    <p:extLst>
      <p:ext uri="{BB962C8B-B14F-4D97-AF65-F5344CB8AC3E}">
        <p14:creationId xmlns:p14="http://schemas.microsoft.com/office/powerpoint/2010/main" val="3403645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121A-4419-CC9B-1A01-EE4C27C8380E}"/>
              </a:ext>
            </a:extLst>
          </p:cNvPr>
          <p:cNvSpPr>
            <a:spLocks noGrp="1"/>
          </p:cNvSpPr>
          <p:nvPr>
            <p:ph type="title"/>
          </p:nvPr>
        </p:nvSpPr>
        <p:spPr>
          <a:xfrm>
            <a:off x="428596" y="142852"/>
            <a:ext cx="7999095" cy="615553"/>
          </a:xfrm>
        </p:spPr>
        <p:txBody>
          <a:bodyPr/>
          <a:lstStyle/>
          <a:p>
            <a:pPr algn="ctr"/>
            <a:r>
              <a:rPr lang="en-IN" sz="4000" dirty="0"/>
              <a:t>Block diagram of Existing system</a:t>
            </a:r>
            <a:endParaRPr lang="en-IN" dirty="0"/>
          </a:p>
        </p:txBody>
      </p:sp>
      <p:sp>
        <p:nvSpPr>
          <p:cNvPr id="5" name="Slide Number Placeholder 6"/>
          <p:cNvSpPr>
            <a:spLocks noGrp="1"/>
          </p:cNvSpPr>
          <p:nvPr>
            <p:ph type="sldNum" sz="quarter" idx="4294967295"/>
          </p:nvPr>
        </p:nvSpPr>
        <p:spPr>
          <a:xfrm>
            <a:off x="214282" y="6215082"/>
            <a:ext cx="457200" cy="389513"/>
          </a:xfrm>
          <a:prstGeom prst="ellipse">
            <a:avLst/>
          </a:prstGeom>
          <a:solidFill>
            <a:schemeClr val="accent6">
              <a:lumMod val="75000"/>
            </a:schemeClr>
          </a:solidFill>
        </p:spPr>
        <p:txBody>
          <a:bodyPr/>
          <a:lstStyle/>
          <a:p>
            <a:pPr algn="ctr">
              <a:defRPr/>
            </a:pPr>
            <a:fld id="{A061DA24-FB9A-4238-BBD5-6C5AB9CBD3A5}" type="slidenum">
              <a:rPr lang="en-US" sz="1800">
                <a:solidFill>
                  <a:schemeClr val="tx1"/>
                </a:solidFill>
                <a:latin typeface="Calibri (body)"/>
              </a:rPr>
              <a:pPr algn="ctr">
                <a:defRPr/>
              </a:pPr>
              <a:t>11</a:t>
            </a:fld>
            <a:endParaRPr lang="en-US" sz="1800">
              <a:solidFill>
                <a:schemeClr val="tx1"/>
              </a:solidFill>
              <a:latin typeface="Calibri (body)"/>
            </a:endParaRPr>
          </a:p>
        </p:txBody>
      </p:sp>
      <p:sp>
        <p:nvSpPr>
          <p:cNvPr id="6" name="TextBox 5">
            <a:extLst>
              <a:ext uri="{FF2B5EF4-FFF2-40B4-BE49-F238E27FC236}">
                <a16:creationId xmlns:a16="http://schemas.microsoft.com/office/drawing/2014/main" id="{C900EE84-D641-5084-F8AC-98D67FEA92A2}"/>
              </a:ext>
            </a:extLst>
          </p:cNvPr>
          <p:cNvSpPr txBox="1"/>
          <p:nvPr/>
        </p:nvSpPr>
        <p:spPr>
          <a:xfrm>
            <a:off x="714348" y="6286520"/>
            <a:ext cx="3633788" cy="276999"/>
          </a:xfrm>
          <a:prstGeom prst="rect">
            <a:avLst/>
          </a:prstGeom>
          <a:noFill/>
        </p:spPr>
        <p:txBody>
          <a:bodyPr wrap="square">
            <a:spAutoFit/>
          </a:bodyPr>
          <a:lstStyle/>
          <a:p>
            <a:pPr marL="274320" indent="-274320">
              <a:spcBef>
                <a:spcPts val="580"/>
              </a:spcBef>
            </a:pPr>
            <a:r>
              <a:rPr lang="en-IN" sz="1200" dirty="0">
                <a:solidFill>
                  <a:schemeClr val="tx1">
                    <a:lumMod val="95000"/>
                    <a:lumOff val="5000"/>
                  </a:schemeClr>
                </a:solidFill>
                <a:latin typeface="Times New Roman" pitchFamily="18" charset="0"/>
                <a:cs typeface="Times New Roman" pitchFamily="18" charset="0"/>
              </a:rPr>
              <a:t>IOT Based Water Quality Monitoring System</a:t>
            </a:r>
            <a:endParaRPr lang="zh-CN" altLang="en-US" sz="1200" dirty="0"/>
          </a:p>
        </p:txBody>
      </p:sp>
      <p:pic>
        <p:nvPicPr>
          <p:cNvPr id="9" name="Picture 8">
            <a:extLst>
              <a:ext uri="{FF2B5EF4-FFF2-40B4-BE49-F238E27FC236}">
                <a16:creationId xmlns:a16="http://schemas.microsoft.com/office/drawing/2014/main" id="{1A20112D-C8E4-1F08-D805-56A3C17C0AB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1072183"/>
            <a:ext cx="5252417" cy="4713633"/>
          </a:xfrm>
          <a:prstGeom prst="rect">
            <a:avLst/>
          </a:prstGeom>
          <a:noFill/>
          <a:ln>
            <a:noFill/>
          </a:ln>
        </p:spPr>
      </p:pic>
    </p:spTree>
    <p:extLst>
      <p:ext uri="{BB962C8B-B14F-4D97-AF65-F5344CB8AC3E}">
        <p14:creationId xmlns:p14="http://schemas.microsoft.com/office/powerpoint/2010/main" val="3408244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121A-4419-CC9B-1A01-EE4C27C8380E}"/>
              </a:ext>
            </a:extLst>
          </p:cNvPr>
          <p:cNvSpPr>
            <a:spLocks noGrp="1"/>
          </p:cNvSpPr>
          <p:nvPr>
            <p:ph type="title"/>
          </p:nvPr>
        </p:nvSpPr>
        <p:spPr>
          <a:xfrm>
            <a:off x="428596" y="142852"/>
            <a:ext cx="7999095" cy="1200329"/>
          </a:xfrm>
        </p:spPr>
        <p:txBody>
          <a:bodyPr/>
          <a:lstStyle/>
          <a:p>
            <a:pPr algn="ctr"/>
            <a:r>
              <a:rPr lang="en-IN" sz="4000" dirty="0"/>
              <a:t>Disadvantage of </a:t>
            </a:r>
            <a:r>
              <a:rPr lang="en-IN" sz="4000" dirty="0">
                <a:latin typeface="Times New Roman" pitchFamily="18" charset="0"/>
                <a:cs typeface="Times New Roman" pitchFamily="18" charset="0"/>
              </a:rPr>
              <a:t>Existing System</a:t>
            </a:r>
            <a:br>
              <a:rPr lang="en-IN" sz="4000" dirty="0">
                <a:latin typeface="Times New Roman" pitchFamily="18" charset="0"/>
                <a:cs typeface="Times New Roman" pitchFamily="18" charset="0"/>
              </a:rPr>
            </a:br>
            <a:endParaRPr lang="en-IN" dirty="0"/>
          </a:p>
        </p:txBody>
      </p:sp>
      <p:sp>
        <p:nvSpPr>
          <p:cNvPr id="3" name="Text Placeholder 2">
            <a:extLst>
              <a:ext uri="{FF2B5EF4-FFF2-40B4-BE49-F238E27FC236}">
                <a16:creationId xmlns:a16="http://schemas.microsoft.com/office/drawing/2014/main" id="{77E4ACCE-CD16-7503-4D17-942013A84448}"/>
              </a:ext>
            </a:extLst>
          </p:cNvPr>
          <p:cNvSpPr>
            <a:spLocks noGrp="1"/>
          </p:cNvSpPr>
          <p:nvPr>
            <p:ph type="body" idx="1"/>
          </p:nvPr>
        </p:nvSpPr>
        <p:spPr>
          <a:xfrm>
            <a:off x="124968" y="743016"/>
            <a:ext cx="8894063" cy="4401205"/>
          </a:xfrm>
        </p:spPr>
        <p:txBody>
          <a:bodyPr/>
          <a:lstStyle/>
          <a:p>
            <a:pPr marL="285750" indent="-285750" algn="just">
              <a:buClr>
                <a:schemeClr val="accent6">
                  <a:lumMod val="50000"/>
                </a:schemeClr>
              </a:buClr>
              <a:buSzPct val="150000"/>
            </a:pPr>
            <a:r>
              <a:rPr lang="en-US" sz="2600" dirty="0">
                <a:latin typeface="Times New Roman" pitchFamily="18" charset="0"/>
                <a:cs typeface="Times New Roman" pitchFamily="18" charset="0"/>
              </a:rPr>
              <a:t> </a:t>
            </a:r>
            <a:endParaRPr lang="en-IN" sz="2600" dirty="0">
              <a:latin typeface="Times New Roman" pitchFamily="18" charset="0"/>
              <a:cs typeface="Times New Roman" pitchFamily="18" charset="0"/>
            </a:endParaRPr>
          </a:p>
          <a:p>
            <a:pPr marL="285750" indent="-285750" algn="just">
              <a:buClr>
                <a:schemeClr val="accent6">
                  <a:lumMod val="50000"/>
                </a:schemeClr>
              </a:buClr>
              <a:buSzPct val="150000"/>
            </a:pPr>
            <a:endParaRPr lang="en-IN" sz="2600" dirty="0">
              <a:latin typeface="Times New Roman" pitchFamily="18" charset="0"/>
              <a:cs typeface="Times New Roman" pitchFamily="18" charset="0"/>
            </a:endParaRPr>
          </a:p>
          <a:p>
            <a:pPr marL="285750" indent="-285750" algn="just">
              <a:buClr>
                <a:schemeClr val="accent6">
                  <a:lumMod val="50000"/>
                </a:schemeClr>
              </a:buClr>
              <a:buSzPct val="150000"/>
            </a:pPr>
            <a:endParaRPr lang="en-IN" sz="2600" dirty="0">
              <a:latin typeface="Times New Roman" pitchFamily="18" charset="0"/>
              <a:cs typeface="Times New Roman" pitchFamily="18" charset="0"/>
            </a:endParaRPr>
          </a:p>
          <a:p>
            <a:pPr marL="285750" indent="-285750" algn="just">
              <a:buClr>
                <a:schemeClr val="accent6">
                  <a:lumMod val="50000"/>
                </a:schemeClr>
              </a:buClr>
              <a:buSzPct val="150000"/>
            </a:pPr>
            <a:endParaRPr lang="en-IN" sz="2600" dirty="0">
              <a:latin typeface="Times New Roman" pitchFamily="18" charset="0"/>
              <a:cs typeface="Times New Roman" pitchFamily="18" charset="0"/>
            </a:endParaRPr>
          </a:p>
          <a:p>
            <a:pPr marL="285750" indent="-285750" algn="just">
              <a:buClr>
                <a:schemeClr val="accent6">
                  <a:lumMod val="50000"/>
                </a:schemeClr>
              </a:buClr>
              <a:buSzPct val="150000"/>
            </a:pPr>
            <a:endParaRPr lang="en-IN" sz="2600" dirty="0">
              <a:latin typeface="Times New Roman" pitchFamily="18" charset="0"/>
              <a:cs typeface="Times New Roman" pitchFamily="18" charset="0"/>
            </a:endParaRPr>
          </a:p>
          <a:p>
            <a:pPr marL="285750" indent="-285750" algn="just">
              <a:buClr>
                <a:schemeClr val="accent6">
                  <a:lumMod val="50000"/>
                </a:schemeClr>
              </a:buClr>
              <a:buSzPct val="150000"/>
            </a:pPr>
            <a:endParaRPr lang="en-IN" sz="2600" dirty="0">
              <a:latin typeface="Times New Roman" pitchFamily="18" charset="0"/>
              <a:cs typeface="Times New Roman" pitchFamily="18" charset="0"/>
            </a:endParaRPr>
          </a:p>
          <a:p>
            <a:pPr marL="285750" indent="-285750" algn="just">
              <a:buClr>
                <a:schemeClr val="accent6">
                  <a:lumMod val="50000"/>
                </a:schemeClr>
              </a:buClr>
              <a:buSzPct val="150000"/>
            </a:pPr>
            <a:endParaRPr lang="en-IN" sz="2600" dirty="0">
              <a:latin typeface="Times New Roman" pitchFamily="18" charset="0"/>
              <a:cs typeface="Times New Roman" pitchFamily="18" charset="0"/>
            </a:endParaRPr>
          </a:p>
          <a:p>
            <a:pPr marL="285750" indent="-285750" algn="just">
              <a:buClr>
                <a:schemeClr val="accent6">
                  <a:lumMod val="50000"/>
                </a:schemeClr>
              </a:buClr>
              <a:buSzPct val="150000"/>
            </a:pPr>
            <a:endParaRPr lang="en-IN" sz="2600" dirty="0">
              <a:latin typeface="Times New Roman" pitchFamily="18" charset="0"/>
              <a:cs typeface="Times New Roman" pitchFamily="18" charset="0"/>
            </a:endParaRPr>
          </a:p>
          <a:p>
            <a:pPr marL="285750" indent="-285750" algn="just">
              <a:buClr>
                <a:schemeClr val="accent6">
                  <a:lumMod val="50000"/>
                </a:schemeClr>
              </a:buClr>
              <a:buSzPct val="150000"/>
            </a:pPr>
            <a:endParaRPr lang="en-IN" sz="2600" dirty="0">
              <a:latin typeface="Times New Roman" pitchFamily="18" charset="0"/>
              <a:cs typeface="Times New Roman" pitchFamily="18" charset="0"/>
            </a:endParaRPr>
          </a:p>
          <a:p>
            <a:pPr marL="285750" indent="-285750" algn="just">
              <a:buClr>
                <a:schemeClr val="accent6">
                  <a:lumMod val="50000"/>
                </a:schemeClr>
              </a:buClr>
              <a:buSzPct val="150000"/>
            </a:pPr>
            <a:endParaRPr lang="en-IN" sz="2600" dirty="0">
              <a:latin typeface="Times New Roman" pitchFamily="18" charset="0"/>
              <a:cs typeface="Times New Roman" pitchFamily="18" charset="0"/>
            </a:endParaRPr>
          </a:p>
          <a:p>
            <a:pPr marL="285750" indent="-285750" algn="just">
              <a:buClr>
                <a:schemeClr val="accent6">
                  <a:lumMod val="50000"/>
                </a:schemeClr>
              </a:buClr>
              <a:buSzPct val="150000"/>
            </a:pPr>
            <a:endParaRPr lang="en-IN" sz="2600" dirty="0">
              <a:latin typeface="Times New Roman" pitchFamily="18" charset="0"/>
              <a:cs typeface="Times New Roman" pitchFamily="18" charset="0"/>
            </a:endParaRPr>
          </a:p>
        </p:txBody>
      </p:sp>
      <p:sp>
        <p:nvSpPr>
          <p:cNvPr id="5" name="Slide Number Placeholder 6"/>
          <p:cNvSpPr>
            <a:spLocks noGrp="1"/>
          </p:cNvSpPr>
          <p:nvPr>
            <p:ph type="sldNum" sz="quarter" idx="4294967295"/>
          </p:nvPr>
        </p:nvSpPr>
        <p:spPr>
          <a:xfrm>
            <a:off x="214282" y="6215082"/>
            <a:ext cx="457200" cy="389513"/>
          </a:xfrm>
          <a:prstGeom prst="ellipse">
            <a:avLst/>
          </a:prstGeom>
          <a:solidFill>
            <a:schemeClr val="accent6">
              <a:lumMod val="75000"/>
            </a:schemeClr>
          </a:solidFill>
        </p:spPr>
        <p:txBody>
          <a:bodyPr/>
          <a:lstStyle/>
          <a:p>
            <a:pPr algn="ctr">
              <a:defRPr/>
            </a:pPr>
            <a:fld id="{A061DA24-FB9A-4238-BBD5-6C5AB9CBD3A5}" type="slidenum">
              <a:rPr lang="en-US" sz="1800">
                <a:solidFill>
                  <a:schemeClr val="tx1"/>
                </a:solidFill>
                <a:latin typeface="Calibri (body)"/>
              </a:rPr>
              <a:pPr algn="ctr">
                <a:defRPr/>
              </a:pPr>
              <a:t>12</a:t>
            </a:fld>
            <a:endParaRPr lang="en-US" sz="1800">
              <a:solidFill>
                <a:schemeClr val="tx1"/>
              </a:solidFill>
              <a:latin typeface="Calibri (body)"/>
            </a:endParaRPr>
          </a:p>
        </p:txBody>
      </p:sp>
      <p:sp>
        <p:nvSpPr>
          <p:cNvPr id="6" name="TextBox 5">
            <a:extLst>
              <a:ext uri="{FF2B5EF4-FFF2-40B4-BE49-F238E27FC236}">
                <a16:creationId xmlns:a16="http://schemas.microsoft.com/office/drawing/2014/main" id="{C900EE84-D641-5084-F8AC-98D67FEA92A2}"/>
              </a:ext>
            </a:extLst>
          </p:cNvPr>
          <p:cNvSpPr txBox="1"/>
          <p:nvPr/>
        </p:nvSpPr>
        <p:spPr>
          <a:xfrm>
            <a:off x="714348" y="6286520"/>
            <a:ext cx="3633788" cy="276999"/>
          </a:xfrm>
          <a:prstGeom prst="rect">
            <a:avLst/>
          </a:prstGeom>
          <a:noFill/>
        </p:spPr>
        <p:txBody>
          <a:bodyPr wrap="square">
            <a:spAutoFit/>
          </a:bodyPr>
          <a:lstStyle/>
          <a:p>
            <a:pPr marL="274320" indent="-274320">
              <a:spcBef>
                <a:spcPts val="580"/>
              </a:spcBef>
            </a:pPr>
            <a:r>
              <a:rPr lang="en-IN" sz="1200" dirty="0">
                <a:solidFill>
                  <a:schemeClr val="tx1">
                    <a:lumMod val="95000"/>
                    <a:lumOff val="5000"/>
                  </a:schemeClr>
                </a:solidFill>
                <a:latin typeface="Times New Roman" pitchFamily="18" charset="0"/>
                <a:cs typeface="Times New Roman" pitchFamily="18" charset="0"/>
              </a:rPr>
              <a:t>IOT Based Water Quality Monitoring System</a:t>
            </a:r>
            <a:endParaRPr lang="zh-CN" altLang="en-US" sz="1200" dirty="0"/>
          </a:p>
        </p:txBody>
      </p:sp>
      <p:sp>
        <p:nvSpPr>
          <p:cNvPr id="4" name="Text Placeholder 2">
            <a:extLst>
              <a:ext uri="{FF2B5EF4-FFF2-40B4-BE49-F238E27FC236}">
                <a16:creationId xmlns:a16="http://schemas.microsoft.com/office/drawing/2014/main" id="{B73E1201-09B0-5917-FF2C-B69018B1CF7F}"/>
              </a:ext>
            </a:extLst>
          </p:cNvPr>
          <p:cNvSpPr txBox="1">
            <a:spLocks/>
          </p:cNvSpPr>
          <p:nvPr/>
        </p:nvSpPr>
        <p:spPr>
          <a:xfrm>
            <a:off x="142843" y="684987"/>
            <a:ext cx="9001157" cy="5201424"/>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buClr>
                <a:schemeClr val="accent6">
                  <a:lumMod val="50000"/>
                </a:schemeClr>
              </a:buClr>
              <a:buSzPct val="150000"/>
              <a:buFont typeface="Arial" panose="020B0604020202020204" pitchFamily="34" charset="0"/>
              <a:buChar char="•"/>
            </a:pPr>
            <a:r>
              <a:rPr lang="en-US"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water quality monitoring system using TDS, turbidity, temperature, and pH sensors has potential limitations and drawbacks.</a:t>
            </a:r>
          </a:p>
          <a:p>
            <a:pPr marL="285750" indent="-285750">
              <a:buClr>
                <a:schemeClr val="accent6">
                  <a:lumMod val="50000"/>
                </a:schemeClr>
              </a:buClr>
              <a:buSzPct val="150000"/>
              <a:buFont typeface="Arial" panose="020B0604020202020204" pitchFamily="34" charset="0"/>
              <a:buChar char="•"/>
            </a:pPr>
            <a:r>
              <a:rPr lang="en-US"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One potential drawback is the cost of installation and maintenance, which can be a significant barrier to implementing the system in developing countries or rural areas with limited resources.</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Clr>
                <a:schemeClr val="accent6">
                  <a:lumMod val="50000"/>
                </a:schemeClr>
              </a:buClr>
              <a:buSzPct val="150000"/>
              <a:buFont typeface="Arial" panose="020B0604020202020204" pitchFamily="34" charset="0"/>
              <a:buChar char="•"/>
            </a:pPr>
            <a:r>
              <a:rPr lang="en-US"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Another potential drawback is the periodic calibration required for the sensors to ensure accurate measurements, which can be time-consuming and expensive, especially if monitoring multiple water sources or large bodies of water.</a:t>
            </a:r>
            <a:endParaRPr lang="en-US" sz="2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Clr>
                <a:schemeClr val="accent6">
                  <a:lumMod val="50000"/>
                </a:schemeClr>
              </a:buClr>
              <a:buSzPct val="150000"/>
              <a:buFont typeface="Arial" panose="020B0604020202020204" pitchFamily="34" charset="0"/>
              <a:buChar char="•"/>
            </a:pPr>
            <a:r>
              <a:rPr lang="en-US"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Failure to calibrate the sensors can result in inaccurate readings, compromising the data's integrity collected by the system.</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99312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121A-4419-CC9B-1A01-EE4C27C8380E}"/>
              </a:ext>
            </a:extLst>
          </p:cNvPr>
          <p:cNvSpPr>
            <a:spLocks noGrp="1"/>
          </p:cNvSpPr>
          <p:nvPr>
            <p:ph type="title"/>
          </p:nvPr>
        </p:nvSpPr>
        <p:spPr>
          <a:xfrm>
            <a:off x="428596" y="142852"/>
            <a:ext cx="7999095" cy="1200329"/>
          </a:xfrm>
        </p:spPr>
        <p:txBody>
          <a:bodyPr/>
          <a:lstStyle/>
          <a:p>
            <a:pPr algn="ctr"/>
            <a:r>
              <a:rPr lang="en-IN" sz="4000" dirty="0">
                <a:latin typeface="Times New Roman" pitchFamily="18" charset="0"/>
                <a:cs typeface="Times New Roman" pitchFamily="18" charset="0"/>
              </a:rPr>
              <a:t>Proposed System</a:t>
            </a:r>
            <a:br>
              <a:rPr lang="en-IN" sz="4000" dirty="0">
                <a:latin typeface="Times New Roman" pitchFamily="18" charset="0"/>
                <a:cs typeface="Times New Roman" pitchFamily="18" charset="0"/>
              </a:rPr>
            </a:br>
            <a:endParaRPr lang="en-IN" dirty="0"/>
          </a:p>
        </p:txBody>
      </p:sp>
      <p:sp>
        <p:nvSpPr>
          <p:cNvPr id="3" name="Text Placeholder 2">
            <a:extLst>
              <a:ext uri="{FF2B5EF4-FFF2-40B4-BE49-F238E27FC236}">
                <a16:creationId xmlns:a16="http://schemas.microsoft.com/office/drawing/2014/main" id="{77E4ACCE-CD16-7503-4D17-942013A84448}"/>
              </a:ext>
            </a:extLst>
          </p:cNvPr>
          <p:cNvSpPr>
            <a:spLocks noGrp="1"/>
          </p:cNvSpPr>
          <p:nvPr>
            <p:ph type="body" idx="1"/>
          </p:nvPr>
        </p:nvSpPr>
        <p:spPr>
          <a:xfrm>
            <a:off x="124968" y="743016"/>
            <a:ext cx="8894063" cy="4401205"/>
          </a:xfrm>
        </p:spPr>
        <p:txBody>
          <a:bodyPr/>
          <a:lstStyle/>
          <a:p>
            <a:pPr marL="285750" indent="-285750" algn="just">
              <a:buClr>
                <a:schemeClr val="accent6">
                  <a:lumMod val="50000"/>
                </a:schemeClr>
              </a:buClr>
              <a:buSzPct val="150000"/>
            </a:pPr>
            <a:r>
              <a:rPr lang="en-US" sz="2600" dirty="0">
                <a:latin typeface="Times New Roman" pitchFamily="18" charset="0"/>
                <a:cs typeface="Times New Roman" pitchFamily="18" charset="0"/>
              </a:rPr>
              <a:t> </a:t>
            </a:r>
            <a:endParaRPr lang="en-IN" sz="2600" dirty="0">
              <a:latin typeface="Times New Roman" pitchFamily="18" charset="0"/>
              <a:cs typeface="Times New Roman" pitchFamily="18" charset="0"/>
            </a:endParaRPr>
          </a:p>
          <a:p>
            <a:pPr marL="285750" indent="-285750" algn="just">
              <a:buClr>
                <a:schemeClr val="accent6">
                  <a:lumMod val="50000"/>
                </a:schemeClr>
              </a:buClr>
              <a:buSzPct val="150000"/>
            </a:pPr>
            <a:endParaRPr lang="en-IN" sz="2600" dirty="0">
              <a:latin typeface="Times New Roman" pitchFamily="18" charset="0"/>
              <a:cs typeface="Times New Roman" pitchFamily="18" charset="0"/>
            </a:endParaRPr>
          </a:p>
          <a:p>
            <a:pPr marL="285750" indent="-285750" algn="just">
              <a:buClr>
                <a:schemeClr val="accent6">
                  <a:lumMod val="50000"/>
                </a:schemeClr>
              </a:buClr>
              <a:buSzPct val="150000"/>
            </a:pPr>
            <a:endParaRPr lang="en-IN" sz="2600" dirty="0">
              <a:latin typeface="Times New Roman" pitchFamily="18" charset="0"/>
              <a:cs typeface="Times New Roman" pitchFamily="18" charset="0"/>
            </a:endParaRPr>
          </a:p>
          <a:p>
            <a:pPr marL="285750" indent="-285750" algn="just">
              <a:buClr>
                <a:schemeClr val="accent6">
                  <a:lumMod val="50000"/>
                </a:schemeClr>
              </a:buClr>
              <a:buSzPct val="150000"/>
            </a:pPr>
            <a:endParaRPr lang="en-IN" sz="2600" dirty="0">
              <a:latin typeface="Times New Roman" pitchFamily="18" charset="0"/>
              <a:cs typeface="Times New Roman" pitchFamily="18" charset="0"/>
            </a:endParaRPr>
          </a:p>
          <a:p>
            <a:pPr marL="285750" indent="-285750" algn="just">
              <a:buClr>
                <a:schemeClr val="accent6">
                  <a:lumMod val="50000"/>
                </a:schemeClr>
              </a:buClr>
              <a:buSzPct val="150000"/>
            </a:pPr>
            <a:endParaRPr lang="en-IN" sz="2600" dirty="0">
              <a:latin typeface="Times New Roman" pitchFamily="18" charset="0"/>
              <a:cs typeface="Times New Roman" pitchFamily="18" charset="0"/>
            </a:endParaRPr>
          </a:p>
          <a:p>
            <a:pPr marL="285750" indent="-285750" algn="just">
              <a:buClr>
                <a:schemeClr val="accent6">
                  <a:lumMod val="50000"/>
                </a:schemeClr>
              </a:buClr>
              <a:buSzPct val="150000"/>
            </a:pPr>
            <a:endParaRPr lang="en-IN" sz="2600" dirty="0">
              <a:latin typeface="Times New Roman" pitchFamily="18" charset="0"/>
              <a:cs typeface="Times New Roman" pitchFamily="18" charset="0"/>
            </a:endParaRPr>
          </a:p>
          <a:p>
            <a:pPr marL="285750" indent="-285750" algn="just">
              <a:buClr>
                <a:schemeClr val="accent6">
                  <a:lumMod val="50000"/>
                </a:schemeClr>
              </a:buClr>
              <a:buSzPct val="150000"/>
            </a:pPr>
            <a:endParaRPr lang="en-IN" sz="2600" dirty="0">
              <a:latin typeface="Times New Roman" pitchFamily="18" charset="0"/>
              <a:cs typeface="Times New Roman" pitchFamily="18" charset="0"/>
            </a:endParaRPr>
          </a:p>
          <a:p>
            <a:pPr marL="285750" indent="-285750" algn="just">
              <a:buClr>
                <a:schemeClr val="accent6">
                  <a:lumMod val="50000"/>
                </a:schemeClr>
              </a:buClr>
              <a:buSzPct val="150000"/>
            </a:pPr>
            <a:endParaRPr lang="en-IN" sz="2600" dirty="0">
              <a:latin typeface="Times New Roman" pitchFamily="18" charset="0"/>
              <a:cs typeface="Times New Roman" pitchFamily="18" charset="0"/>
            </a:endParaRPr>
          </a:p>
          <a:p>
            <a:pPr marL="285750" indent="-285750" algn="just">
              <a:buClr>
                <a:schemeClr val="accent6">
                  <a:lumMod val="50000"/>
                </a:schemeClr>
              </a:buClr>
              <a:buSzPct val="150000"/>
            </a:pPr>
            <a:endParaRPr lang="en-IN" sz="2600" dirty="0">
              <a:latin typeface="Times New Roman" pitchFamily="18" charset="0"/>
              <a:cs typeface="Times New Roman" pitchFamily="18" charset="0"/>
            </a:endParaRPr>
          </a:p>
          <a:p>
            <a:pPr marL="285750" indent="-285750" algn="just">
              <a:buClr>
                <a:schemeClr val="accent6">
                  <a:lumMod val="50000"/>
                </a:schemeClr>
              </a:buClr>
              <a:buSzPct val="150000"/>
            </a:pPr>
            <a:endParaRPr lang="en-IN" sz="2600" dirty="0">
              <a:latin typeface="Times New Roman" pitchFamily="18" charset="0"/>
              <a:cs typeface="Times New Roman" pitchFamily="18" charset="0"/>
            </a:endParaRPr>
          </a:p>
          <a:p>
            <a:pPr marL="285750" indent="-285750" algn="just">
              <a:buClr>
                <a:schemeClr val="accent6">
                  <a:lumMod val="50000"/>
                </a:schemeClr>
              </a:buClr>
              <a:buSzPct val="150000"/>
            </a:pPr>
            <a:endParaRPr lang="en-IN" sz="2600" dirty="0">
              <a:latin typeface="Times New Roman" pitchFamily="18" charset="0"/>
              <a:cs typeface="Times New Roman" pitchFamily="18" charset="0"/>
            </a:endParaRPr>
          </a:p>
        </p:txBody>
      </p:sp>
      <p:sp>
        <p:nvSpPr>
          <p:cNvPr id="5" name="Slide Number Placeholder 6"/>
          <p:cNvSpPr>
            <a:spLocks noGrp="1"/>
          </p:cNvSpPr>
          <p:nvPr>
            <p:ph type="sldNum" sz="quarter" idx="4294967295"/>
          </p:nvPr>
        </p:nvSpPr>
        <p:spPr>
          <a:xfrm>
            <a:off x="214282" y="6215082"/>
            <a:ext cx="457200" cy="389513"/>
          </a:xfrm>
          <a:prstGeom prst="ellipse">
            <a:avLst/>
          </a:prstGeom>
          <a:solidFill>
            <a:schemeClr val="accent6">
              <a:lumMod val="75000"/>
            </a:schemeClr>
          </a:solidFill>
        </p:spPr>
        <p:txBody>
          <a:bodyPr/>
          <a:lstStyle/>
          <a:p>
            <a:pPr algn="ctr">
              <a:defRPr/>
            </a:pPr>
            <a:fld id="{A061DA24-FB9A-4238-BBD5-6C5AB9CBD3A5}" type="slidenum">
              <a:rPr lang="en-US" sz="1800">
                <a:solidFill>
                  <a:schemeClr val="tx1"/>
                </a:solidFill>
                <a:latin typeface="Calibri (body)"/>
              </a:rPr>
              <a:pPr algn="ctr">
                <a:defRPr/>
              </a:pPr>
              <a:t>13</a:t>
            </a:fld>
            <a:endParaRPr lang="en-US" sz="1800">
              <a:solidFill>
                <a:schemeClr val="tx1"/>
              </a:solidFill>
              <a:latin typeface="Calibri (body)"/>
            </a:endParaRPr>
          </a:p>
        </p:txBody>
      </p:sp>
      <p:sp>
        <p:nvSpPr>
          <p:cNvPr id="6" name="TextBox 5">
            <a:extLst>
              <a:ext uri="{FF2B5EF4-FFF2-40B4-BE49-F238E27FC236}">
                <a16:creationId xmlns:a16="http://schemas.microsoft.com/office/drawing/2014/main" id="{C900EE84-D641-5084-F8AC-98D67FEA92A2}"/>
              </a:ext>
            </a:extLst>
          </p:cNvPr>
          <p:cNvSpPr txBox="1"/>
          <p:nvPr/>
        </p:nvSpPr>
        <p:spPr>
          <a:xfrm>
            <a:off x="714348" y="6286520"/>
            <a:ext cx="3633788" cy="276999"/>
          </a:xfrm>
          <a:prstGeom prst="rect">
            <a:avLst/>
          </a:prstGeom>
          <a:noFill/>
        </p:spPr>
        <p:txBody>
          <a:bodyPr wrap="square">
            <a:spAutoFit/>
          </a:bodyPr>
          <a:lstStyle/>
          <a:p>
            <a:pPr marL="274320" indent="-274320">
              <a:spcBef>
                <a:spcPts val="580"/>
              </a:spcBef>
            </a:pPr>
            <a:r>
              <a:rPr lang="en-IN" sz="1200" dirty="0">
                <a:solidFill>
                  <a:schemeClr val="tx1">
                    <a:lumMod val="95000"/>
                    <a:lumOff val="5000"/>
                  </a:schemeClr>
                </a:solidFill>
                <a:latin typeface="Times New Roman" pitchFamily="18" charset="0"/>
                <a:cs typeface="Times New Roman" pitchFamily="18" charset="0"/>
              </a:rPr>
              <a:t>IOT Based Water Quality Monitoring System</a:t>
            </a:r>
            <a:endParaRPr lang="zh-CN" altLang="en-US" sz="1200" dirty="0"/>
          </a:p>
        </p:txBody>
      </p:sp>
      <p:sp>
        <p:nvSpPr>
          <p:cNvPr id="4" name="Text Placeholder 2">
            <a:extLst>
              <a:ext uri="{FF2B5EF4-FFF2-40B4-BE49-F238E27FC236}">
                <a16:creationId xmlns:a16="http://schemas.microsoft.com/office/drawing/2014/main" id="{B73E1201-09B0-5917-FF2C-B69018B1CF7F}"/>
              </a:ext>
            </a:extLst>
          </p:cNvPr>
          <p:cNvSpPr txBox="1">
            <a:spLocks/>
          </p:cNvSpPr>
          <p:nvPr/>
        </p:nvSpPr>
        <p:spPr>
          <a:xfrm>
            <a:off x="142843" y="684987"/>
            <a:ext cx="9001157" cy="5601533"/>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buClr>
                <a:schemeClr val="accent6">
                  <a:lumMod val="50000"/>
                </a:schemeClr>
              </a:buClr>
              <a:buSzPct val="150000"/>
              <a:buFont typeface="Arial" panose="020B0604020202020204" pitchFamily="34" charset="0"/>
              <a:buChar char="•"/>
            </a:pPr>
            <a:r>
              <a:rPr lang="en-US" sz="2600" kern="0" dirty="0">
                <a:latin typeface="Times New Roman" pitchFamily="18" charset="0"/>
                <a:cs typeface="Times New Roman" pitchFamily="18" charset="0"/>
              </a:rPr>
              <a:t>The proposed system is a low-cost, real-time water quality monitoring system based on IoT technology.</a:t>
            </a:r>
          </a:p>
          <a:p>
            <a:pPr marL="285750" indent="-285750">
              <a:buClr>
                <a:schemeClr val="accent6">
                  <a:lumMod val="50000"/>
                </a:schemeClr>
              </a:buClr>
              <a:buSzPct val="150000"/>
              <a:buFont typeface="Arial" panose="020B0604020202020204" pitchFamily="34" charset="0"/>
              <a:buChar char="•"/>
            </a:pPr>
            <a:r>
              <a:rPr lang="en-US" sz="2600" kern="0" dirty="0">
                <a:latin typeface="Times New Roman" pitchFamily="18" charset="0"/>
                <a:cs typeface="Times New Roman" pitchFamily="18" charset="0"/>
              </a:rPr>
              <a:t>It measures important physical and chemical parameters such as temperature, TDS, and electrical conductivity (EC) to determine water quality.</a:t>
            </a:r>
          </a:p>
          <a:p>
            <a:pPr marL="285750" indent="-285750">
              <a:buClr>
                <a:schemeClr val="accent6">
                  <a:lumMod val="50000"/>
                </a:schemeClr>
              </a:buClr>
              <a:buSzPct val="150000"/>
              <a:buFont typeface="Arial" panose="020B0604020202020204" pitchFamily="34" charset="0"/>
              <a:buChar char="•"/>
            </a:pPr>
            <a:r>
              <a:rPr lang="en-US" sz="2600" kern="0" dirty="0">
                <a:latin typeface="Times New Roman" pitchFamily="18" charset="0"/>
                <a:cs typeface="Times New Roman" pitchFamily="18" charset="0"/>
              </a:rPr>
              <a:t>The system includes sensors for data collection and an ESP8266 module as the core controller.</a:t>
            </a:r>
          </a:p>
          <a:p>
            <a:pPr marL="285750" indent="-285750">
              <a:buClr>
                <a:schemeClr val="accent6">
                  <a:lumMod val="50000"/>
                </a:schemeClr>
              </a:buClr>
              <a:buSzPct val="150000"/>
              <a:buFont typeface="Arial" panose="020B0604020202020204" pitchFamily="34" charset="0"/>
              <a:buChar char="•"/>
            </a:pPr>
            <a:r>
              <a:rPr lang="en-US" sz="2600" kern="0" dirty="0">
                <a:latin typeface="Times New Roman" pitchFamily="18" charset="0"/>
                <a:cs typeface="Times New Roman" pitchFamily="18" charset="0"/>
              </a:rPr>
              <a:t>The ESP8266 module processes sensor data and communicates with the Blynk platform.</a:t>
            </a:r>
          </a:p>
          <a:p>
            <a:pPr marL="285750" indent="-285750">
              <a:buClr>
                <a:schemeClr val="accent6">
                  <a:lumMod val="50000"/>
                </a:schemeClr>
              </a:buClr>
              <a:buSzPct val="150000"/>
              <a:buFont typeface="Arial" panose="020B0604020202020204" pitchFamily="34" charset="0"/>
              <a:buChar char="•"/>
            </a:pPr>
            <a:r>
              <a:rPr lang="en-US" sz="2600" kern="0" dirty="0">
                <a:latin typeface="Times New Roman" pitchFamily="18" charset="0"/>
                <a:cs typeface="Times New Roman" pitchFamily="18" charset="0"/>
              </a:rPr>
              <a:t>The Blynk platform provides a user-friendly interface to monitor water quality in real-time from anywhere with an internet connection.</a:t>
            </a:r>
          </a:p>
          <a:p>
            <a:pPr marL="285750" indent="-285750">
              <a:buClr>
                <a:schemeClr val="accent6">
                  <a:lumMod val="50000"/>
                </a:schemeClr>
              </a:buClr>
              <a:buSzPct val="150000"/>
              <a:buFont typeface="Arial" panose="020B0604020202020204" pitchFamily="34" charset="0"/>
              <a:buChar char="•"/>
            </a:pPr>
            <a:r>
              <a:rPr lang="en-US" sz="2600" kern="0" dirty="0">
                <a:latin typeface="Times New Roman" pitchFamily="18" charset="0"/>
                <a:cs typeface="Times New Roman" pitchFamily="18" charset="0"/>
              </a:rPr>
              <a:t>The system can send alerts if measured values fall outside the safe range, prompting necessary actions.</a:t>
            </a:r>
          </a:p>
        </p:txBody>
      </p:sp>
    </p:spTree>
    <p:extLst>
      <p:ext uri="{BB962C8B-B14F-4D97-AF65-F5344CB8AC3E}">
        <p14:creationId xmlns:p14="http://schemas.microsoft.com/office/powerpoint/2010/main" val="241756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5DECE-A867-BDD5-A972-8B1331850805}"/>
              </a:ext>
            </a:extLst>
          </p:cNvPr>
          <p:cNvSpPr>
            <a:spLocks noGrp="1"/>
          </p:cNvSpPr>
          <p:nvPr>
            <p:ph type="title"/>
          </p:nvPr>
        </p:nvSpPr>
        <p:spPr>
          <a:xfrm>
            <a:off x="428596" y="285728"/>
            <a:ext cx="7999095" cy="584775"/>
          </a:xfrm>
        </p:spPr>
        <p:txBody>
          <a:bodyPr/>
          <a:lstStyle/>
          <a:p>
            <a:pPr algn="ctr"/>
            <a:r>
              <a:rPr lang="en-IN" dirty="0"/>
              <a:t>Block</a:t>
            </a:r>
            <a:r>
              <a:rPr lang="en-IN" b="0" dirty="0"/>
              <a:t> </a:t>
            </a:r>
            <a:r>
              <a:rPr lang="en-IN" dirty="0"/>
              <a:t>Diagram of Proposed System</a:t>
            </a:r>
          </a:p>
        </p:txBody>
      </p:sp>
      <p:sp>
        <p:nvSpPr>
          <p:cNvPr id="8" name="Slide Number Placeholder 6"/>
          <p:cNvSpPr>
            <a:spLocks noGrp="1"/>
          </p:cNvSpPr>
          <p:nvPr>
            <p:ph type="sldNum" sz="quarter" idx="4294967295"/>
          </p:nvPr>
        </p:nvSpPr>
        <p:spPr>
          <a:xfrm>
            <a:off x="214282" y="6215082"/>
            <a:ext cx="457200" cy="389513"/>
          </a:xfrm>
          <a:prstGeom prst="ellipse">
            <a:avLst/>
          </a:prstGeom>
          <a:solidFill>
            <a:schemeClr val="accent6">
              <a:lumMod val="75000"/>
            </a:schemeClr>
          </a:solidFill>
        </p:spPr>
        <p:txBody>
          <a:bodyPr/>
          <a:lstStyle/>
          <a:p>
            <a:pPr algn="ctr">
              <a:defRPr/>
            </a:pPr>
            <a:fld id="{A061DA24-FB9A-4238-BBD5-6C5AB9CBD3A5}" type="slidenum">
              <a:rPr lang="en-US" sz="1800">
                <a:solidFill>
                  <a:schemeClr val="tx1"/>
                </a:solidFill>
                <a:latin typeface="Calibri (body)"/>
              </a:rPr>
              <a:pPr algn="ctr">
                <a:defRPr/>
              </a:pPr>
              <a:t>14</a:t>
            </a:fld>
            <a:endParaRPr lang="en-US" sz="1800">
              <a:solidFill>
                <a:schemeClr val="tx1"/>
              </a:solidFill>
              <a:latin typeface="Calibri (body)"/>
            </a:endParaRPr>
          </a:p>
        </p:txBody>
      </p:sp>
      <p:sp>
        <p:nvSpPr>
          <p:cNvPr id="9" name="TextBox 8">
            <a:extLst>
              <a:ext uri="{FF2B5EF4-FFF2-40B4-BE49-F238E27FC236}">
                <a16:creationId xmlns:a16="http://schemas.microsoft.com/office/drawing/2014/main" id="{C900EE84-D641-5084-F8AC-98D67FEA92A2}"/>
              </a:ext>
            </a:extLst>
          </p:cNvPr>
          <p:cNvSpPr txBox="1"/>
          <p:nvPr/>
        </p:nvSpPr>
        <p:spPr>
          <a:xfrm>
            <a:off x="714348" y="6286520"/>
            <a:ext cx="3633788" cy="276999"/>
          </a:xfrm>
          <a:prstGeom prst="rect">
            <a:avLst/>
          </a:prstGeom>
          <a:noFill/>
        </p:spPr>
        <p:txBody>
          <a:bodyPr wrap="square">
            <a:spAutoFit/>
          </a:bodyPr>
          <a:lstStyle/>
          <a:p>
            <a:pPr marL="274320" indent="-274320">
              <a:spcBef>
                <a:spcPts val="580"/>
              </a:spcBef>
            </a:pPr>
            <a:r>
              <a:rPr lang="en-IN" sz="1200" dirty="0">
                <a:solidFill>
                  <a:schemeClr val="tx1">
                    <a:lumMod val="95000"/>
                    <a:lumOff val="5000"/>
                  </a:schemeClr>
                </a:solidFill>
                <a:latin typeface="Times New Roman" pitchFamily="18" charset="0"/>
                <a:cs typeface="Times New Roman" pitchFamily="18" charset="0"/>
              </a:rPr>
              <a:t>IOT Based Water Quality Monitoring System</a:t>
            </a:r>
            <a:endParaRPr lang="zh-CN" altLang="en-US" sz="1200" dirty="0"/>
          </a:p>
        </p:txBody>
      </p:sp>
      <p:pic>
        <p:nvPicPr>
          <p:cNvPr id="17" name="Picture 16">
            <a:extLst>
              <a:ext uri="{FF2B5EF4-FFF2-40B4-BE49-F238E27FC236}">
                <a16:creationId xmlns:a16="http://schemas.microsoft.com/office/drawing/2014/main" id="{68D43F7D-C4DB-5154-4234-82F88E42D7F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1418" y="1556792"/>
            <a:ext cx="5861164" cy="3563397"/>
          </a:xfrm>
          <a:prstGeom prst="rect">
            <a:avLst/>
          </a:prstGeom>
          <a:noFill/>
          <a:ln>
            <a:noFill/>
          </a:ln>
        </p:spPr>
      </p:pic>
    </p:spTree>
    <p:extLst>
      <p:ext uri="{BB962C8B-B14F-4D97-AF65-F5344CB8AC3E}">
        <p14:creationId xmlns:p14="http://schemas.microsoft.com/office/powerpoint/2010/main" val="1414043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121A-4419-CC9B-1A01-EE4C27C8380E}"/>
              </a:ext>
            </a:extLst>
          </p:cNvPr>
          <p:cNvSpPr>
            <a:spLocks noGrp="1"/>
          </p:cNvSpPr>
          <p:nvPr>
            <p:ph type="title"/>
          </p:nvPr>
        </p:nvSpPr>
        <p:spPr>
          <a:xfrm>
            <a:off x="428596" y="142852"/>
            <a:ext cx="7999095" cy="1200329"/>
          </a:xfrm>
        </p:spPr>
        <p:txBody>
          <a:bodyPr/>
          <a:lstStyle/>
          <a:p>
            <a:pPr algn="ctr"/>
            <a:r>
              <a:rPr lang="en-IN" sz="4000" dirty="0"/>
              <a:t>Advantage of </a:t>
            </a:r>
            <a:r>
              <a:rPr lang="en-IN" sz="4000" dirty="0">
                <a:latin typeface="Times New Roman" pitchFamily="18" charset="0"/>
                <a:cs typeface="Times New Roman" pitchFamily="18" charset="0"/>
              </a:rPr>
              <a:t>Proposed System</a:t>
            </a:r>
            <a:br>
              <a:rPr lang="en-IN" sz="4000" dirty="0">
                <a:latin typeface="Times New Roman" pitchFamily="18" charset="0"/>
                <a:cs typeface="Times New Roman" pitchFamily="18" charset="0"/>
              </a:rPr>
            </a:br>
            <a:endParaRPr lang="en-IN" dirty="0"/>
          </a:p>
        </p:txBody>
      </p:sp>
      <p:sp>
        <p:nvSpPr>
          <p:cNvPr id="3" name="Text Placeholder 2">
            <a:extLst>
              <a:ext uri="{FF2B5EF4-FFF2-40B4-BE49-F238E27FC236}">
                <a16:creationId xmlns:a16="http://schemas.microsoft.com/office/drawing/2014/main" id="{77E4ACCE-CD16-7503-4D17-942013A84448}"/>
              </a:ext>
            </a:extLst>
          </p:cNvPr>
          <p:cNvSpPr>
            <a:spLocks noGrp="1"/>
          </p:cNvSpPr>
          <p:nvPr>
            <p:ph type="body" idx="1"/>
          </p:nvPr>
        </p:nvSpPr>
        <p:spPr>
          <a:xfrm>
            <a:off x="124968" y="743016"/>
            <a:ext cx="8894063" cy="4401205"/>
          </a:xfrm>
        </p:spPr>
        <p:txBody>
          <a:bodyPr/>
          <a:lstStyle/>
          <a:p>
            <a:pPr marL="285750" indent="-285750" algn="just">
              <a:buClr>
                <a:schemeClr val="accent6">
                  <a:lumMod val="50000"/>
                </a:schemeClr>
              </a:buClr>
              <a:buSzPct val="150000"/>
            </a:pPr>
            <a:r>
              <a:rPr lang="en-US" sz="2600" dirty="0">
                <a:latin typeface="Times New Roman" pitchFamily="18" charset="0"/>
                <a:cs typeface="Times New Roman" pitchFamily="18" charset="0"/>
              </a:rPr>
              <a:t> </a:t>
            </a:r>
            <a:endParaRPr lang="en-IN" sz="2600" dirty="0">
              <a:latin typeface="Times New Roman" pitchFamily="18" charset="0"/>
              <a:cs typeface="Times New Roman" pitchFamily="18" charset="0"/>
            </a:endParaRPr>
          </a:p>
          <a:p>
            <a:pPr marL="285750" indent="-285750" algn="just">
              <a:buClr>
                <a:schemeClr val="accent6">
                  <a:lumMod val="50000"/>
                </a:schemeClr>
              </a:buClr>
              <a:buSzPct val="150000"/>
            </a:pPr>
            <a:endParaRPr lang="en-IN" sz="2600" dirty="0">
              <a:latin typeface="Times New Roman" pitchFamily="18" charset="0"/>
              <a:cs typeface="Times New Roman" pitchFamily="18" charset="0"/>
            </a:endParaRPr>
          </a:p>
          <a:p>
            <a:pPr marL="285750" indent="-285750" algn="just">
              <a:buClr>
                <a:schemeClr val="accent6">
                  <a:lumMod val="50000"/>
                </a:schemeClr>
              </a:buClr>
              <a:buSzPct val="150000"/>
            </a:pPr>
            <a:endParaRPr lang="en-IN" sz="2600" dirty="0">
              <a:latin typeface="Times New Roman" pitchFamily="18" charset="0"/>
              <a:cs typeface="Times New Roman" pitchFamily="18" charset="0"/>
            </a:endParaRPr>
          </a:p>
          <a:p>
            <a:pPr marL="285750" indent="-285750" algn="just">
              <a:buClr>
                <a:schemeClr val="accent6">
                  <a:lumMod val="50000"/>
                </a:schemeClr>
              </a:buClr>
              <a:buSzPct val="150000"/>
            </a:pPr>
            <a:endParaRPr lang="en-IN" sz="2600" dirty="0">
              <a:latin typeface="Times New Roman" pitchFamily="18" charset="0"/>
              <a:cs typeface="Times New Roman" pitchFamily="18" charset="0"/>
            </a:endParaRPr>
          </a:p>
          <a:p>
            <a:pPr marL="285750" indent="-285750" algn="just">
              <a:buClr>
                <a:schemeClr val="accent6">
                  <a:lumMod val="50000"/>
                </a:schemeClr>
              </a:buClr>
              <a:buSzPct val="150000"/>
            </a:pPr>
            <a:endParaRPr lang="en-IN" sz="2600" dirty="0">
              <a:latin typeface="Times New Roman" pitchFamily="18" charset="0"/>
              <a:cs typeface="Times New Roman" pitchFamily="18" charset="0"/>
            </a:endParaRPr>
          </a:p>
          <a:p>
            <a:pPr marL="285750" indent="-285750" algn="just">
              <a:buClr>
                <a:schemeClr val="accent6">
                  <a:lumMod val="50000"/>
                </a:schemeClr>
              </a:buClr>
              <a:buSzPct val="150000"/>
            </a:pPr>
            <a:endParaRPr lang="en-IN" sz="2600" dirty="0">
              <a:latin typeface="Times New Roman" pitchFamily="18" charset="0"/>
              <a:cs typeface="Times New Roman" pitchFamily="18" charset="0"/>
            </a:endParaRPr>
          </a:p>
          <a:p>
            <a:pPr marL="285750" indent="-285750" algn="just">
              <a:buClr>
                <a:schemeClr val="accent6">
                  <a:lumMod val="50000"/>
                </a:schemeClr>
              </a:buClr>
              <a:buSzPct val="150000"/>
            </a:pPr>
            <a:endParaRPr lang="en-IN" sz="2600" dirty="0">
              <a:latin typeface="Times New Roman" pitchFamily="18" charset="0"/>
              <a:cs typeface="Times New Roman" pitchFamily="18" charset="0"/>
            </a:endParaRPr>
          </a:p>
          <a:p>
            <a:pPr marL="285750" indent="-285750" algn="just">
              <a:buClr>
                <a:schemeClr val="accent6">
                  <a:lumMod val="50000"/>
                </a:schemeClr>
              </a:buClr>
              <a:buSzPct val="150000"/>
            </a:pPr>
            <a:endParaRPr lang="en-IN" sz="2600" dirty="0">
              <a:latin typeface="Times New Roman" pitchFamily="18" charset="0"/>
              <a:cs typeface="Times New Roman" pitchFamily="18" charset="0"/>
            </a:endParaRPr>
          </a:p>
          <a:p>
            <a:pPr marL="285750" indent="-285750" algn="just">
              <a:buClr>
                <a:schemeClr val="accent6">
                  <a:lumMod val="50000"/>
                </a:schemeClr>
              </a:buClr>
              <a:buSzPct val="150000"/>
            </a:pPr>
            <a:endParaRPr lang="en-IN" sz="2600" dirty="0">
              <a:latin typeface="Times New Roman" pitchFamily="18" charset="0"/>
              <a:cs typeface="Times New Roman" pitchFamily="18" charset="0"/>
            </a:endParaRPr>
          </a:p>
          <a:p>
            <a:pPr marL="285750" indent="-285750" algn="just">
              <a:buClr>
                <a:schemeClr val="accent6">
                  <a:lumMod val="50000"/>
                </a:schemeClr>
              </a:buClr>
              <a:buSzPct val="150000"/>
            </a:pPr>
            <a:endParaRPr lang="en-IN" sz="2600" dirty="0">
              <a:latin typeface="Times New Roman" pitchFamily="18" charset="0"/>
              <a:cs typeface="Times New Roman" pitchFamily="18" charset="0"/>
            </a:endParaRPr>
          </a:p>
          <a:p>
            <a:pPr marL="285750" indent="-285750" algn="just">
              <a:buClr>
                <a:schemeClr val="accent6">
                  <a:lumMod val="50000"/>
                </a:schemeClr>
              </a:buClr>
              <a:buSzPct val="150000"/>
            </a:pPr>
            <a:endParaRPr lang="en-IN" sz="2600" dirty="0">
              <a:latin typeface="Times New Roman" pitchFamily="18" charset="0"/>
              <a:cs typeface="Times New Roman" pitchFamily="18" charset="0"/>
            </a:endParaRPr>
          </a:p>
        </p:txBody>
      </p:sp>
      <p:sp>
        <p:nvSpPr>
          <p:cNvPr id="5" name="Slide Number Placeholder 6"/>
          <p:cNvSpPr>
            <a:spLocks noGrp="1"/>
          </p:cNvSpPr>
          <p:nvPr>
            <p:ph type="sldNum" sz="quarter" idx="4294967295"/>
          </p:nvPr>
        </p:nvSpPr>
        <p:spPr>
          <a:xfrm>
            <a:off x="214282" y="6215082"/>
            <a:ext cx="457200" cy="389513"/>
          </a:xfrm>
          <a:prstGeom prst="ellipse">
            <a:avLst/>
          </a:prstGeom>
          <a:solidFill>
            <a:schemeClr val="accent6">
              <a:lumMod val="75000"/>
            </a:schemeClr>
          </a:solidFill>
        </p:spPr>
        <p:txBody>
          <a:bodyPr/>
          <a:lstStyle/>
          <a:p>
            <a:pPr algn="ctr">
              <a:defRPr/>
            </a:pPr>
            <a:fld id="{A061DA24-FB9A-4238-BBD5-6C5AB9CBD3A5}" type="slidenum">
              <a:rPr lang="en-US" sz="1800">
                <a:solidFill>
                  <a:schemeClr val="tx1"/>
                </a:solidFill>
                <a:latin typeface="Calibri (body)"/>
              </a:rPr>
              <a:pPr algn="ctr">
                <a:defRPr/>
              </a:pPr>
              <a:t>15</a:t>
            </a:fld>
            <a:endParaRPr lang="en-US" sz="1800">
              <a:solidFill>
                <a:schemeClr val="tx1"/>
              </a:solidFill>
              <a:latin typeface="Calibri (body)"/>
            </a:endParaRPr>
          </a:p>
        </p:txBody>
      </p:sp>
      <p:sp>
        <p:nvSpPr>
          <p:cNvPr id="6" name="TextBox 5">
            <a:extLst>
              <a:ext uri="{FF2B5EF4-FFF2-40B4-BE49-F238E27FC236}">
                <a16:creationId xmlns:a16="http://schemas.microsoft.com/office/drawing/2014/main" id="{C900EE84-D641-5084-F8AC-98D67FEA92A2}"/>
              </a:ext>
            </a:extLst>
          </p:cNvPr>
          <p:cNvSpPr txBox="1"/>
          <p:nvPr/>
        </p:nvSpPr>
        <p:spPr>
          <a:xfrm>
            <a:off x="714348" y="6286520"/>
            <a:ext cx="3633788" cy="276999"/>
          </a:xfrm>
          <a:prstGeom prst="rect">
            <a:avLst/>
          </a:prstGeom>
          <a:noFill/>
        </p:spPr>
        <p:txBody>
          <a:bodyPr wrap="square">
            <a:spAutoFit/>
          </a:bodyPr>
          <a:lstStyle/>
          <a:p>
            <a:pPr marL="274320" indent="-274320">
              <a:spcBef>
                <a:spcPts val="580"/>
              </a:spcBef>
            </a:pPr>
            <a:r>
              <a:rPr lang="en-IN" sz="1200" dirty="0">
                <a:solidFill>
                  <a:schemeClr val="tx1">
                    <a:lumMod val="95000"/>
                    <a:lumOff val="5000"/>
                  </a:schemeClr>
                </a:solidFill>
                <a:latin typeface="Times New Roman" pitchFamily="18" charset="0"/>
                <a:cs typeface="Times New Roman" pitchFamily="18" charset="0"/>
              </a:rPr>
              <a:t>IOT Based Water Quality Monitoring System</a:t>
            </a:r>
            <a:endParaRPr lang="zh-CN" altLang="en-US" sz="1200" dirty="0"/>
          </a:p>
        </p:txBody>
      </p:sp>
      <p:sp>
        <p:nvSpPr>
          <p:cNvPr id="4" name="Text Placeholder 2">
            <a:extLst>
              <a:ext uri="{FF2B5EF4-FFF2-40B4-BE49-F238E27FC236}">
                <a16:creationId xmlns:a16="http://schemas.microsoft.com/office/drawing/2014/main" id="{B73E1201-09B0-5917-FF2C-B69018B1CF7F}"/>
              </a:ext>
            </a:extLst>
          </p:cNvPr>
          <p:cNvSpPr txBox="1">
            <a:spLocks/>
          </p:cNvSpPr>
          <p:nvPr/>
        </p:nvSpPr>
        <p:spPr>
          <a:xfrm>
            <a:off x="178888" y="674636"/>
            <a:ext cx="9001157" cy="6001643"/>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buClr>
                <a:schemeClr val="accent6">
                  <a:lumMod val="50000"/>
                </a:schemeClr>
              </a:buClr>
              <a:buSzPct val="150000"/>
              <a:buFont typeface="Arial" panose="020B0604020202020204" pitchFamily="34" charset="0"/>
              <a:buChar char="•"/>
            </a:pPr>
            <a:r>
              <a:rPr lang="en-US"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system is designed to be low-cost, making it accessible to regions with limited resources and funding for water quality monitoring systems.</a:t>
            </a:r>
          </a:p>
          <a:p>
            <a:pPr marL="285750" indent="-285750">
              <a:buClr>
                <a:schemeClr val="accent6">
                  <a:lumMod val="50000"/>
                </a:schemeClr>
              </a:buClr>
              <a:buSzPct val="150000"/>
              <a:buFont typeface="Arial" panose="020B0604020202020204" pitchFamily="34" charset="0"/>
              <a:buChar char="•"/>
            </a:pPr>
            <a:r>
              <a:rPr lang="en-US"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system offers real-time monitoring of water quality data, enabling users to detect and respond to potential water quality issues quickly.</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Clr>
                <a:schemeClr val="accent6">
                  <a:lumMod val="50000"/>
                </a:schemeClr>
              </a:buClr>
              <a:buSzPct val="150000"/>
              <a:buFont typeface="Arial" panose="020B0604020202020204" pitchFamily="34" charset="0"/>
              <a:buChar char="•"/>
            </a:pPr>
            <a:r>
              <a:rPr lang="en-US"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Blynk platform allows for remote monitoring of water quality from anywhere with an internet connection, enabling users to monitor water quality data in real-time from the comfort of their homes.</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Clr>
                <a:schemeClr val="accent6">
                  <a:lumMod val="50000"/>
                </a:schemeClr>
              </a:buClr>
              <a:buSzPct val="150000"/>
              <a:buFont typeface="Arial" panose="020B0604020202020204" pitchFamily="34" charset="0"/>
              <a:buChar char="•"/>
            </a:pPr>
            <a:r>
              <a:rPr lang="en-US"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system provides reliable water quality data, ensuring that users can make informed decisions about water consumption.</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Clr>
                <a:schemeClr val="accent6">
                  <a:lumMod val="50000"/>
                </a:schemeClr>
              </a:buClr>
              <a:buSzPct val="150000"/>
              <a:buFont typeface="Arial" panose="020B0604020202020204" pitchFamily="34" charset="0"/>
              <a:buChar char="•"/>
            </a:pPr>
            <a:r>
              <a:rPr lang="en-US"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system can send alerts to users when water quality values </a:t>
            </a:r>
          </a:p>
          <a:p>
            <a:pPr>
              <a:buClr>
                <a:schemeClr val="accent6">
                  <a:lumMod val="50000"/>
                </a:schemeClr>
              </a:buClr>
              <a:buSzPct val="150000"/>
            </a:pPr>
            <a:r>
              <a:rPr lang="en-US" sz="2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fall outside </a:t>
            </a:r>
            <a:r>
              <a:rPr lang="en-US" sz="2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of the </a:t>
            </a:r>
            <a:r>
              <a:rPr lang="en-US"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range, enabling them to take necessary actions</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Clr>
                <a:schemeClr val="accent6">
                  <a:lumMod val="50000"/>
                </a:schemeClr>
              </a:buClr>
              <a:buSzPct val="150000"/>
              <a:buFont typeface="Arial" panose="020B0604020202020204" pitchFamily="34" charset="0"/>
              <a:buChar char="•"/>
            </a:pP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0615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C1DD-2485-A32B-D26C-0C16350C2763}"/>
              </a:ext>
            </a:extLst>
          </p:cNvPr>
          <p:cNvSpPr>
            <a:spLocks noGrp="1"/>
          </p:cNvSpPr>
          <p:nvPr>
            <p:ph type="title"/>
          </p:nvPr>
        </p:nvSpPr>
        <p:spPr>
          <a:xfrm>
            <a:off x="558800" y="381001"/>
            <a:ext cx="7999095" cy="615553"/>
          </a:xfrm>
        </p:spPr>
        <p:txBody>
          <a:bodyPr/>
          <a:lstStyle/>
          <a:p>
            <a:pPr algn="ctr"/>
            <a:r>
              <a:rPr lang="en-IN" sz="4000" spc="-5" dirty="0">
                <a:latin typeface="Times New Roman"/>
                <a:cs typeface="Times New Roman"/>
              </a:rPr>
              <a:t>Hardware</a:t>
            </a:r>
            <a:r>
              <a:rPr lang="en-IN" sz="4000" spc="170" dirty="0">
                <a:latin typeface="Times New Roman"/>
                <a:cs typeface="Times New Roman"/>
              </a:rPr>
              <a:t> </a:t>
            </a:r>
            <a:r>
              <a:rPr lang="en-IN" sz="4000" spc="5" dirty="0">
                <a:latin typeface="Times New Roman"/>
                <a:cs typeface="Times New Roman"/>
              </a:rPr>
              <a:t>/</a:t>
            </a:r>
            <a:r>
              <a:rPr lang="en-IN" sz="4000" spc="40" dirty="0">
                <a:latin typeface="Times New Roman"/>
                <a:cs typeface="Times New Roman"/>
              </a:rPr>
              <a:t> </a:t>
            </a:r>
            <a:r>
              <a:rPr lang="en-IN" sz="4000" spc="-10" dirty="0">
                <a:latin typeface="Times New Roman"/>
                <a:cs typeface="Times New Roman"/>
              </a:rPr>
              <a:t>Software</a:t>
            </a:r>
            <a:r>
              <a:rPr lang="en-IN" sz="4000" spc="245" dirty="0">
                <a:latin typeface="Times New Roman"/>
                <a:cs typeface="Times New Roman"/>
              </a:rPr>
              <a:t> </a:t>
            </a:r>
            <a:r>
              <a:rPr lang="en-IN" sz="4000" dirty="0">
                <a:latin typeface="Times New Roman"/>
                <a:cs typeface="Times New Roman"/>
              </a:rPr>
              <a:t>Requirements</a:t>
            </a:r>
            <a:endParaRPr lang="en-IN" sz="4000" dirty="0"/>
          </a:p>
        </p:txBody>
      </p:sp>
      <p:sp>
        <p:nvSpPr>
          <p:cNvPr id="3" name="Text Placeholder 2">
            <a:extLst>
              <a:ext uri="{FF2B5EF4-FFF2-40B4-BE49-F238E27FC236}">
                <a16:creationId xmlns:a16="http://schemas.microsoft.com/office/drawing/2014/main" id="{7C2908AD-32E1-9252-9294-4CBF5F576D93}"/>
              </a:ext>
            </a:extLst>
          </p:cNvPr>
          <p:cNvSpPr>
            <a:spLocks noGrp="1"/>
          </p:cNvSpPr>
          <p:nvPr>
            <p:ph type="body" idx="1"/>
          </p:nvPr>
        </p:nvSpPr>
        <p:spPr>
          <a:xfrm>
            <a:off x="357158" y="1142984"/>
            <a:ext cx="8253095" cy="4801314"/>
          </a:xfrm>
        </p:spPr>
        <p:txBody>
          <a:bodyPr/>
          <a:lstStyle/>
          <a:p>
            <a:r>
              <a:rPr lang="en-IN" sz="2600" dirty="0">
                <a:latin typeface="Times New Roman" pitchFamily="18" charset="0"/>
                <a:cs typeface="Times New Roman" pitchFamily="18" charset="0"/>
              </a:rPr>
              <a:t>Hardware</a:t>
            </a:r>
            <a:r>
              <a:rPr lang="en-IN" sz="2600" b="1" dirty="0">
                <a:latin typeface="Times New Roman" pitchFamily="18" charset="0"/>
                <a:cs typeface="Times New Roman" pitchFamily="18" charset="0"/>
              </a:rPr>
              <a:t> </a:t>
            </a:r>
            <a:r>
              <a:rPr lang="en-IN" sz="2600" dirty="0">
                <a:latin typeface="Times New Roman" pitchFamily="18" charset="0"/>
                <a:cs typeface="Times New Roman" pitchFamily="18" charset="0"/>
              </a:rPr>
              <a:t>Requirements</a:t>
            </a:r>
            <a:r>
              <a:rPr lang="en-IN" sz="2600" b="1" dirty="0">
                <a:latin typeface="Times New Roman" pitchFamily="18" charset="0"/>
                <a:cs typeface="Times New Roman" pitchFamily="18" charset="0"/>
              </a:rPr>
              <a:t>:</a:t>
            </a:r>
          </a:p>
          <a:p>
            <a:pPr algn="l">
              <a:buClr>
                <a:schemeClr val="accent6">
                  <a:lumMod val="50000"/>
                </a:schemeClr>
              </a:buClr>
              <a:buSzPct val="150000"/>
              <a:buFont typeface="Arial" panose="020B0604020202020204" pitchFamily="34" charset="0"/>
              <a:buChar char="•"/>
            </a:pPr>
            <a:r>
              <a:rPr lang="en-US" sz="2600" b="0" i="0" dirty="0">
                <a:solidFill>
                  <a:srgbClr val="000000"/>
                </a:solidFill>
                <a:effectLst/>
                <a:latin typeface="Times New Roman" pitchFamily="18" charset="0"/>
                <a:cs typeface="Times New Roman" pitchFamily="18" charset="0"/>
              </a:rPr>
              <a:t>  ESP8266 </a:t>
            </a:r>
            <a:r>
              <a:rPr lang="en-US" sz="2600" b="0" i="0" dirty="0" err="1">
                <a:solidFill>
                  <a:srgbClr val="000000"/>
                </a:solidFill>
                <a:effectLst/>
                <a:latin typeface="Times New Roman" pitchFamily="18" charset="0"/>
                <a:cs typeface="Times New Roman" pitchFamily="18" charset="0"/>
              </a:rPr>
              <a:t>NodeMCU</a:t>
            </a:r>
            <a:r>
              <a:rPr lang="en-US" sz="2600" b="0" i="0" dirty="0">
                <a:solidFill>
                  <a:srgbClr val="000000"/>
                </a:solidFill>
                <a:effectLst/>
                <a:latin typeface="Times New Roman" pitchFamily="18" charset="0"/>
                <a:cs typeface="Times New Roman" pitchFamily="18" charset="0"/>
              </a:rPr>
              <a:t> - 1</a:t>
            </a:r>
          </a:p>
          <a:p>
            <a:pPr algn="l">
              <a:buClr>
                <a:schemeClr val="accent6">
                  <a:lumMod val="50000"/>
                </a:schemeClr>
              </a:buClr>
              <a:buSzPct val="150000"/>
              <a:buFont typeface="Arial" panose="020B0604020202020204" pitchFamily="34" charset="0"/>
              <a:buChar char="•"/>
            </a:pPr>
            <a:r>
              <a:rPr lang="en-US" sz="2600" b="0" i="0" dirty="0">
                <a:solidFill>
                  <a:srgbClr val="000000"/>
                </a:solidFill>
                <a:effectLst/>
                <a:latin typeface="Times New Roman" pitchFamily="18" charset="0"/>
                <a:cs typeface="Times New Roman" pitchFamily="18" charset="0"/>
              </a:rPr>
              <a:t>  TDS Sensor - 1</a:t>
            </a:r>
          </a:p>
          <a:p>
            <a:pPr algn="l">
              <a:buClr>
                <a:schemeClr val="accent6">
                  <a:lumMod val="50000"/>
                </a:schemeClr>
              </a:buClr>
              <a:buSzPct val="150000"/>
              <a:buFont typeface="Arial" panose="020B0604020202020204" pitchFamily="34" charset="0"/>
              <a:buChar char="•"/>
            </a:pPr>
            <a:r>
              <a:rPr lang="en-US" sz="2600" b="0" i="0" dirty="0">
                <a:solidFill>
                  <a:srgbClr val="000000"/>
                </a:solidFill>
                <a:effectLst/>
                <a:latin typeface="Times New Roman" pitchFamily="18" charset="0"/>
                <a:cs typeface="Times New Roman" pitchFamily="18" charset="0"/>
              </a:rPr>
              <a:t>  DS18B20 Waterproof Water Temperature Sensor - 1</a:t>
            </a:r>
          </a:p>
          <a:p>
            <a:pPr algn="l">
              <a:buClr>
                <a:schemeClr val="accent6">
                  <a:lumMod val="50000"/>
                </a:schemeClr>
              </a:buClr>
              <a:buSzPct val="150000"/>
              <a:buFont typeface="Arial" panose="020B0604020202020204" pitchFamily="34" charset="0"/>
              <a:buChar char="•"/>
            </a:pPr>
            <a:r>
              <a:rPr lang="en-US" sz="2600" b="0" i="0" dirty="0">
                <a:solidFill>
                  <a:srgbClr val="000000"/>
                </a:solidFill>
                <a:effectLst/>
                <a:latin typeface="Times New Roman" pitchFamily="18" charset="0"/>
                <a:cs typeface="Times New Roman" pitchFamily="18" charset="0"/>
              </a:rPr>
              <a:t>  Breadboard</a:t>
            </a:r>
          </a:p>
          <a:p>
            <a:pPr algn="l">
              <a:buClr>
                <a:schemeClr val="accent6">
                  <a:lumMod val="50000"/>
                </a:schemeClr>
              </a:buClr>
              <a:buSzPct val="150000"/>
              <a:buFont typeface="Arial" panose="020B0604020202020204" pitchFamily="34" charset="0"/>
              <a:buChar char="•"/>
            </a:pPr>
            <a:r>
              <a:rPr lang="en-US" sz="2600" b="0" i="0" dirty="0">
                <a:solidFill>
                  <a:srgbClr val="000000"/>
                </a:solidFill>
                <a:effectLst/>
                <a:latin typeface="Times New Roman" pitchFamily="18" charset="0"/>
                <a:cs typeface="Times New Roman" pitchFamily="18" charset="0"/>
              </a:rPr>
              <a:t>  Connectors</a:t>
            </a:r>
          </a:p>
          <a:p>
            <a:pPr algn="l">
              <a:buClr>
                <a:schemeClr val="accent6">
                  <a:lumMod val="50000"/>
                </a:schemeClr>
              </a:buClr>
              <a:buSzPct val="150000"/>
              <a:buFont typeface="Arial" panose="020B0604020202020204" pitchFamily="34" charset="0"/>
              <a:buChar char="•"/>
            </a:pPr>
            <a:r>
              <a:rPr lang="en-US" sz="2600" b="0" i="0" dirty="0">
                <a:solidFill>
                  <a:srgbClr val="000000"/>
                </a:solidFill>
                <a:effectLst/>
                <a:latin typeface="Times New Roman" pitchFamily="18" charset="0"/>
                <a:cs typeface="Times New Roman" pitchFamily="18" charset="0"/>
              </a:rPr>
              <a:t>  Power supply</a:t>
            </a:r>
          </a:p>
          <a:p>
            <a:pPr algn="l">
              <a:buClr>
                <a:schemeClr val="accent6">
                  <a:lumMod val="50000"/>
                </a:schemeClr>
              </a:buClr>
              <a:buSzPct val="150000"/>
              <a:buFont typeface="Arial" panose="020B0604020202020204" pitchFamily="34" charset="0"/>
              <a:buChar char="•"/>
            </a:pPr>
            <a:endParaRPr lang="en-IN" sz="2600" dirty="0">
              <a:latin typeface="Times New Roman" pitchFamily="18" charset="0"/>
              <a:cs typeface="Times New Roman" pitchFamily="18" charset="0"/>
            </a:endParaRPr>
          </a:p>
          <a:p>
            <a:r>
              <a:rPr lang="en-IN" sz="2600" dirty="0">
                <a:latin typeface="Times New Roman" pitchFamily="18" charset="0"/>
                <a:cs typeface="Times New Roman" pitchFamily="18" charset="0"/>
              </a:rPr>
              <a:t>Software Requirements:</a:t>
            </a:r>
          </a:p>
          <a:p>
            <a:pPr marL="285750" indent="-285750">
              <a:buClr>
                <a:schemeClr val="accent6">
                  <a:lumMod val="50000"/>
                </a:schemeClr>
              </a:buClr>
              <a:buSzPct val="150000"/>
              <a:buFont typeface="Arial" panose="020B0604020202020204" pitchFamily="34" charset="0"/>
              <a:buChar char="•"/>
            </a:pPr>
            <a:r>
              <a:rPr lang="en-IN" sz="2600" i="0" dirty="0">
                <a:solidFill>
                  <a:srgbClr val="000000"/>
                </a:solidFill>
                <a:effectLst/>
                <a:latin typeface="Times New Roman" pitchFamily="18" charset="0"/>
                <a:cs typeface="Times New Roman" pitchFamily="18" charset="0"/>
              </a:rPr>
              <a:t>Development Platform </a:t>
            </a:r>
            <a:r>
              <a:rPr lang="en-IN" sz="2600" b="1" i="0" dirty="0">
                <a:solidFill>
                  <a:srgbClr val="000000"/>
                </a:solidFill>
                <a:effectLst/>
                <a:latin typeface="Times New Roman" pitchFamily="18" charset="0"/>
                <a:cs typeface="Times New Roman" pitchFamily="18" charset="0"/>
              </a:rPr>
              <a:t>: </a:t>
            </a:r>
            <a:r>
              <a:rPr lang="en-IN" sz="2600" i="0" dirty="0" err="1">
                <a:solidFill>
                  <a:srgbClr val="000000"/>
                </a:solidFill>
                <a:effectLst/>
                <a:latin typeface="Times New Roman" pitchFamily="18" charset="0"/>
                <a:cs typeface="Times New Roman" pitchFamily="18" charset="0"/>
              </a:rPr>
              <a:t>i</a:t>
            </a:r>
            <a:r>
              <a:rPr lang="en-IN" sz="2600" i="0" dirty="0">
                <a:solidFill>
                  <a:srgbClr val="000000"/>
                </a:solidFill>
                <a:effectLst/>
                <a:latin typeface="Times New Roman" pitchFamily="18" charset="0"/>
                <a:cs typeface="Times New Roman" pitchFamily="18" charset="0"/>
              </a:rPr>
              <a:t>)</a:t>
            </a:r>
            <a:r>
              <a:rPr lang="en-IN" sz="2600" i="0" dirty="0" err="1">
                <a:solidFill>
                  <a:srgbClr val="000000"/>
                </a:solidFill>
                <a:effectLst/>
                <a:latin typeface="Times New Roman" pitchFamily="18" charset="0"/>
                <a:cs typeface="Times New Roman" pitchFamily="18" charset="0"/>
              </a:rPr>
              <a:t>Arduino</a:t>
            </a:r>
            <a:r>
              <a:rPr lang="en-IN" sz="2600" i="0" dirty="0">
                <a:solidFill>
                  <a:srgbClr val="000000"/>
                </a:solidFill>
                <a:effectLst/>
                <a:latin typeface="Times New Roman" pitchFamily="18" charset="0"/>
                <a:cs typeface="Times New Roman" pitchFamily="18" charset="0"/>
              </a:rPr>
              <a:t> IDE </a:t>
            </a:r>
          </a:p>
          <a:p>
            <a:pPr marL="285750" indent="-285750">
              <a:buClr>
                <a:schemeClr val="accent6">
                  <a:lumMod val="50000"/>
                </a:schemeClr>
              </a:buClr>
              <a:buSzPct val="150000"/>
            </a:pPr>
            <a:r>
              <a:rPr lang="en-IN" sz="2600" dirty="0">
                <a:solidFill>
                  <a:srgbClr val="000000"/>
                </a:solidFill>
                <a:latin typeface="Times New Roman" pitchFamily="18" charset="0"/>
                <a:cs typeface="Times New Roman" pitchFamily="18" charset="0"/>
              </a:rPr>
              <a:t>                                        </a:t>
            </a:r>
          </a:p>
          <a:p>
            <a:pPr marL="285750" indent="-285750">
              <a:buClr>
                <a:schemeClr val="accent6">
                  <a:lumMod val="50000"/>
                </a:schemeClr>
              </a:buClr>
              <a:buSzPct val="150000"/>
            </a:pPr>
            <a:r>
              <a:rPr lang="en-IN" sz="2600" i="0" dirty="0">
                <a:solidFill>
                  <a:srgbClr val="000000"/>
                </a:solidFill>
                <a:effectLst/>
                <a:latin typeface="Times New Roman" pitchFamily="18" charset="0"/>
                <a:cs typeface="Times New Roman" pitchFamily="18" charset="0"/>
              </a:rPr>
              <a:t>                                            ii)</a:t>
            </a:r>
            <a:r>
              <a:rPr lang="en-IN" sz="2600" i="0" dirty="0" err="1">
                <a:solidFill>
                  <a:srgbClr val="000000"/>
                </a:solidFill>
                <a:effectLst/>
                <a:latin typeface="Times New Roman" pitchFamily="18" charset="0"/>
                <a:cs typeface="Times New Roman" pitchFamily="18" charset="0"/>
              </a:rPr>
              <a:t>Blynk</a:t>
            </a:r>
            <a:r>
              <a:rPr lang="en-IN" sz="2600" i="0" dirty="0">
                <a:solidFill>
                  <a:srgbClr val="000000"/>
                </a:solidFill>
                <a:effectLst/>
                <a:latin typeface="Times New Roman" pitchFamily="18" charset="0"/>
                <a:cs typeface="Times New Roman" pitchFamily="18" charset="0"/>
              </a:rPr>
              <a:t> Cloud</a:t>
            </a:r>
          </a:p>
        </p:txBody>
      </p:sp>
      <p:sp>
        <p:nvSpPr>
          <p:cNvPr id="7" name="Slide Number Placeholder 6"/>
          <p:cNvSpPr>
            <a:spLocks noGrp="1"/>
          </p:cNvSpPr>
          <p:nvPr>
            <p:ph type="sldNum" sz="quarter" idx="4294967295"/>
          </p:nvPr>
        </p:nvSpPr>
        <p:spPr>
          <a:xfrm>
            <a:off x="214282" y="6215082"/>
            <a:ext cx="457200" cy="389513"/>
          </a:xfrm>
          <a:prstGeom prst="ellipse">
            <a:avLst/>
          </a:prstGeom>
          <a:solidFill>
            <a:srgbClr val="E46C0A"/>
          </a:solidFill>
        </p:spPr>
        <p:txBody>
          <a:bodyPr/>
          <a:lstStyle/>
          <a:p>
            <a:pPr algn="ctr">
              <a:defRPr/>
            </a:pPr>
            <a:fld id="{A061DA24-FB9A-4238-BBD5-6C5AB9CBD3A5}" type="slidenum">
              <a:rPr lang="en-US" sz="1800">
                <a:solidFill>
                  <a:schemeClr val="tx1"/>
                </a:solidFill>
                <a:latin typeface="Calibri (body)"/>
              </a:rPr>
              <a:pPr algn="ctr">
                <a:defRPr/>
              </a:pPr>
              <a:t>16</a:t>
            </a:fld>
            <a:endParaRPr lang="en-US" sz="1800" dirty="0">
              <a:solidFill>
                <a:schemeClr val="tx1"/>
              </a:solidFill>
              <a:latin typeface="Calibri (body)"/>
            </a:endParaRPr>
          </a:p>
        </p:txBody>
      </p:sp>
      <p:sp>
        <p:nvSpPr>
          <p:cNvPr id="8" name="TextBox 7">
            <a:extLst>
              <a:ext uri="{FF2B5EF4-FFF2-40B4-BE49-F238E27FC236}">
                <a16:creationId xmlns:a16="http://schemas.microsoft.com/office/drawing/2014/main" id="{C900EE84-D641-5084-F8AC-98D67FEA92A2}"/>
              </a:ext>
            </a:extLst>
          </p:cNvPr>
          <p:cNvSpPr txBox="1"/>
          <p:nvPr/>
        </p:nvSpPr>
        <p:spPr>
          <a:xfrm>
            <a:off x="714348" y="6286520"/>
            <a:ext cx="3633788" cy="276999"/>
          </a:xfrm>
          <a:prstGeom prst="rect">
            <a:avLst/>
          </a:prstGeom>
          <a:noFill/>
        </p:spPr>
        <p:txBody>
          <a:bodyPr wrap="square">
            <a:spAutoFit/>
          </a:bodyPr>
          <a:lstStyle/>
          <a:p>
            <a:pPr marL="274320" indent="-274320">
              <a:spcBef>
                <a:spcPts val="580"/>
              </a:spcBef>
            </a:pPr>
            <a:r>
              <a:rPr lang="en-IN" sz="1200" dirty="0">
                <a:solidFill>
                  <a:schemeClr val="tx1">
                    <a:lumMod val="95000"/>
                    <a:lumOff val="5000"/>
                  </a:schemeClr>
                </a:solidFill>
                <a:latin typeface="Times New Roman" pitchFamily="18" charset="0"/>
                <a:cs typeface="Times New Roman" pitchFamily="18" charset="0"/>
              </a:rPr>
              <a:t>IOT Based Water Quality Monitoring System</a:t>
            </a:r>
            <a:endParaRPr lang="zh-CN" altLang="en-US" sz="1200" dirty="0"/>
          </a:p>
        </p:txBody>
      </p:sp>
      <p:pic>
        <p:nvPicPr>
          <p:cNvPr id="1029" name="Picture 5" descr="C:\Users\IT PARK\Downloads\6273865a2faf650997158a1f_Blynk_logo.png"/>
          <p:cNvPicPr>
            <a:picLocks noChangeAspect="1" noChangeArrowheads="1"/>
          </p:cNvPicPr>
          <p:nvPr/>
        </p:nvPicPr>
        <p:blipFill>
          <a:blip r:embed="rId2"/>
          <a:srcRect/>
          <a:stretch>
            <a:fillRect/>
          </a:stretch>
        </p:blipFill>
        <p:spPr bwMode="auto">
          <a:xfrm>
            <a:off x="6072198" y="5429264"/>
            <a:ext cx="1500198" cy="573455"/>
          </a:xfrm>
          <a:prstGeom prst="rect">
            <a:avLst/>
          </a:prstGeom>
          <a:noFill/>
        </p:spPr>
      </p:pic>
      <p:pic>
        <p:nvPicPr>
          <p:cNvPr id="1030" name="Picture 6" descr="C:\Users\IT PARK\Downloads\download.png"/>
          <p:cNvPicPr>
            <a:picLocks noChangeAspect="1" noChangeArrowheads="1"/>
          </p:cNvPicPr>
          <p:nvPr/>
        </p:nvPicPr>
        <p:blipFill>
          <a:blip r:embed="rId3"/>
          <a:srcRect/>
          <a:stretch>
            <a:fillRect/>
          </a:stretch>
        </p:blipFill>
        <p:spPr bwMode="auto">
          <a:xfrm>
            <a:off x="5857884" y="4572008"/>
            <a:ext cx="1428760" cy="714380"/>
          </a:xfrm>
          <a:prstGeom prst="rect">
            <a:avLst/>
          </a:prstGeom>
          <a:noFill/>
        </p:spPr>
      </p:pic>
    </p:spTree>
    <p:extLst>
      <p:ext uri="{BB962C8B-B14F-4D97-AF65-F5344CB8AC3E}">
        <p14:creationId xmlns:p14="http://schemas.microsoft.com/office/powerpoint/2010/main" val="4035814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C1DD-2485-A32B-D26C-0C16350C2763}"/>
              </a:ext>
            </a:extLst>
          </p:cNvPr>
          <p:cNvSpPr>
            <a:spLocks noGrp="1"/>
          </p:cNvSpPr>
          <p:nvPr>
            <p:ph type="title"/>
          </p:nvPr>
        </p:nvSpPr>
        <p:spPr>
          <a:xfrm>
            <a:off x="558800" y="381001"/>
            <a:ext cx="7999095" cy="615553"/>
          </a:xfrm>
        </p:spPr>
        <p:txBody>
          <a:bodyPr/>
          <a:lstStyle/>
          <a:p>
            <a:pPr algn="ctr"/>
            <a:r>
              <a:rPr lang="en-US" sz="4000" dirty="0"/>
              <a:t>Components</a:t>
            </a:r>
            <a:endParaRPr lang="en-IN" dirty="0"/>
          </a:p>
        </p:txBody>
      </p:sp>
      <p:sp>
        <p:nvSpPr>
          <p:cNvPr id="7" name="Slide Number Placeholder 6"/>
          <p:cNvSpPr>
            <a:spLocks noGrp="1"/>
          </p:cNvSpPr>
          <p:nvPr>
            <p:ph type="sldNum" sz="quarter" idx="4294967295"/>
          </p:nvPr>
        </p:nvSpPr>
        <p:spPr>
          <a:xfrm>
            <a:off x="214282" y="6215082"/>
            <a:ext cx="457200" cy="389513"/>
          </a:xfrm>
          <a:prstGeom prst="ellipse">
            <a:avLst/>
          </a:prstGeom>
          <a:solidFill>
            <a:srgbClr val="E46C0A"/>
          </a:solidFill>
        </p:spPr>
        <p:txBody>
          <a:bodyPr/>
          <a:lstStyle/>
          <a:p>
            <a:pPr algn="ctr">
              <a:defRPr/>
            </a:pPr>
            <a:fld id="{A061DA24-FB9A-4238-BBD5-6C5AB9CBD3A5}" type="slidenum">
              <a:rPr lang="en-US" sz="1800">
                <a:solidFill>
                  <a:schemeClr val="tx1"/>
                </a:solidFill>
                <a:latin typeface="Calibri (body)"/>
              </a:rPr>
              <a:pPr algn="ctr">
                <a:defRPr/>
              </a:pPr>
              <a:t>17</a:t>
            </a:fld>
            <a:endParaRPr lang="en-US" sz="1800" dirty="0">
              <a:solidFill>
                <a:schemeClr val="tx1"/>
              </a:solidFill>
              <a:latin typeface="Calibri (body)"/>
            </a:endParaRPr>
          </a:p>
        </p:txBody>
      </p:sp>
      <p:sp>
        <p:nvSpPr>
          <p:cNvPr id="8" name="TextBox 7">
            <a:extLst>
              <a:ext uri="{FF2B5EF4-FFF2-40B4-BE49-F238E27FC236}">
                <a16:creationId xmlns:a16="http://schemas.microsoft.com/office/drawing/2014/main" id="{C900EE84-D641-5084-F8AC-98D67FEA92A2}"/>
              </a:ext>
            </a:extLst>
          </p:cNvPr>
          <p:cNvSpPr txBox="1"/>
          <p:nvPr/>
        </p:nvSpPr>
        <p:spPr>
          <a:xfrm>
            <a:off x="714348" y="6286520"/>
            <a:ext cx="3633788" cy="276999"/>
          </a:xfrm>
          <a:prstGeom prst="rect">
            <a:avLst/>
          </a:prstGeom>
          <a:noFill/>
        </p:spPr>
        <p:txBody>
          <a:bodyPr wrap="square">
            <a:spAutoFit/>
          </a:bodyPr>
          <a:lstStyle/>
          <a:p>
            <a:pPr marL="274320" indent="-274320">
              <a:spcBef>
                <a:spcPts val="580"/>
              </a:spcBef>
            </a:pPr>
            <a:r>
              <a:rPr lang="en-IN" sz="1200" dirty="0">
                <a:solidFill>
                  <a:schemeClr val="tx1">
                    <a:lumMod val="95000"/>
                    <a:lumOff val="5000"/>
                  </a:schemeClr>
                </a:solidFill>
                <a:latin typeface="Times New Roman" pitchFamily="18" charset="0"/>
                <a:cs typeface="Times New Roman" pitchFamily="18" charset="0"/>
              </a:rPr>
              <a:t>IOT Based Water Quality Monitoring System</a:t>
            </a:r>
            <a:endParaRPr lang="zh-CN" altLang="en-US" sz="1200" dirty="0"/>
          </a:p>
        </p:txBody>
      </p:sp>
      <p:sp>
        <p:nvSpPr>
          <p:cNvPr id="6" name="Text Placeholder 2">
            <a:extLst>
              <a:ext uri="{FF2B5EF4-FFF2-40B4-BE49-F238E27FC236}">
                <a16:creationId xmlns:a16="http://schemas.microsoft.com/office/drawing/2014/main" id="{F18256B0-2A7F-EA1C-C97F-ED2887F3CCB0}"/>
              </a:ext>
            </a:extLst>
          </p:cNvPr>
          <p:cNvSpPr>
            <a:spLocks noGrp="1"/>
          </p:cNvSpPr>
          <p:nvPr>
            <p:ph type="body" idx="1"/>
          </p:nvPr>
        </p:nvSpPr>
        <p:spPr>
          <a:xfrm>
            <a:off x="320931" y="1268760"/>
            <a:ext cx="8253095" cy="3108543"/>
          </a:xfrm>
        </p:spPr>
        <p:txBody>
          <a:bodyPr/>
          <a:lstStyle/>
          <a:p>
            <a:pPr algn="just"/>
            <a:r>
              <a:rPr lang="en-US" sz="2600" b="1" i="0" dirty="0" err="1">
                <a:solidFill>
                  <a:srgbClr val="000000"/>
                </a:solidFill>
                <a:effectLst/>
                <a:latin typeface="Times New Roman" panose="02020603050405020304" pitchFamily="18" charset="0"/>
                <a:cs typeface="Times New Roman" panose="02020603050405020304" pitchFamily="18" charset="0"/>
              </a:rPr>
              <a:t>NodeMCU</a:t>
            </a:r>
            <a:r>
              <a:rPr lang="en-US" sz="2600" b="1" i="0" dirty="0">
                <a:solidFill>
                  <a:srgbClr val="000000"/>
                </a:solidFill>
                <a:effectLst/>
                <a:latin typeface="Times New Roman" panose="02020603050405020304" pitchFamily="18" charset="0"/>
                <a:cs typeface="Times New Roman" panose="02020603050405020304" pitchFamily="18" charset="0"/>
              </a:rPr>
              <a:t>:</a:t>
            </a:r>
            <a:r>
              <a:rPr lang="en-US" sz="2600" b="1" i="0" dirty="0">
                <a:solidFill>
                  <a:srgbClr val="202124"/>
                </a:solidFill>
                <a:effectLst/>
                <a:latin typeface="Times New Roman" panose="02020603050405020304" pitchFamily="18" charset="0"/>
                <a:cs typeface="Times New Roman" panose="02020603050405020304" pitchFamily="18" charset="0"/>
              </a:rPr>
              <a:t> </a:t>
            </a:r>
          </a:p>
          <a:p>
            <a:pPr algn="just"/>
            <a:r>
              <a:rPr lang="en-US" sz="2600" b="0" i="0" dirty="0">
                <a:solidFill>
                  <a:srgbClr val="202124"/>
                </a:solidFill>
                <a:effectLst/>
                <a:latin typeface="Times New Roman" panose="02020603050405020304" pitchFamily="18" charset="0"/>
                <a:cs typeface="Times New Roman" panose="02020603050405020304" pitchFamily="18" charset="0"/>
              </a:rPr>
              <a:t>The </a:t>
            </a:r>
            <a:r>
              <a:rPr lang="en-US" sz="2600" b="0" i="0" dirty="0" err="1">
                <a:solidFill>
                  <a:srgbClr val="202124"/>
                </a:solidFill>
                <a:effectLst/>
                <a:latin typeface="Times New Roman" panose="02020603050405020304" pitchFamily="18" charset="0"/>
                <a:cs typeface="Times New Roman" panose="02020603050405020304" pitchFamily="18" charset="0"/>
              </a:rPr>
              <a:t>NodeMCU</a:t>
            </a:r>
            <a:r>
              <a:rPr lang="en-US" sz="2600" b="0" i="0" dirty="0">
                <a:solidFill>
                  <a:srgbClr val="202124"/>
                </a:solidFill>
                <a:effectLst/>
                <a:latin typeface="Times New Roman" panose="02020603050405020304" pitchFamily="18" charset="0"/>
                <a:cs typeface="Times New Roman" panose="02020603050405020304" pitchFamily="18" charset="0"/>
              </a:rPr>
              <a:t> (Node </a:t>
            </a:r>
            <a:r>
              <a:rPr lang="en-US" sz="2600" b="0" i="0" dirty="0" err="1">
                <a:solidFill>
                  <a:srgbClr val="202124"/>
                </a:solidFill>
                <a:effectLst/>
                <a:latin typeface="Times New Roman" panose="02020603050405020304" pitchFamily="18" charset="0"/>
                <a:cs typeface="Times New Roman" panose="02020603050405020304" pitchFamily="18" charset="0"/>
              </a:rPr>
              <a:t>MicroController</a:t>
            </a:r>
            <a:r>
              <a:rPr lang="en-US" sz="2600" b="0" i="0" dirty="0">
                <a:solidFill>
                  <a:srgbClr val="202124"/>
                </a:solidFill>
                <a:effectLst/>
                <a:latin typeface="Times New Roman" panose="02020603050405020304" pitchFamily="18" charset="0"/>
                <a:cs typeface="Times New Roman" panose="02020603050405020304" pitchFamily="18" charset="0"/>
              </a:rPr>
              <a:t> Unit) is </a:t>
            </a:r>
            <a:r>
              <a:rPr lang="en-US" sz="2600" b="0" i="0" dirty="0">
                <a:solidFill>
                  <a:srgbClr val="040C28"/>
                </a:solidFill>
                <a:effectLst/>
                <a:latin typeface="Times New Roman" panose="02020603050405020304" pitchFamily="18" charset="0"/>
                <a:cs typeface="Times New Roman" panose="02020603050405020304" pitchFamily="18" charset="0"/>
              </a:rPr>
              <a:t>an open-source software and hardware development environment built around an inexpensive System-on-a-Chip (SoC) called the ESP8266.</a:t>
            </a:r>
          </a:p>
          <a:p>
            <a:endParaRPr lang="en-US" dirty="0">
              <a:solidFill>
                <a:srgbClr val="040C28"/>
              </a:solidFill>
              <a:latin typeface="Times New Roman" panose="02020603050405020304" pitchFamily="18" charset="0"/>
              <a:cs typeface="Times New Roman" panose="02020603050405020304" pitchFamily="18" charset="0"/>
            </a:endParaRPr>
          </a:p>
          <a:p>
            <a:endParaRPr lang="en-US" b="0" i="0" dirty="0">
              <a:solidFill>
                <a:srgbClr val="040C28"/>
              </a:solidFill>
              <a:effectLst/>
              <a:latin typeface="Times New Roman" panose="02020603050405020304" pitchFamily="18" charset="0"/>
              <a:cs typeface="Times New Roman" panose="02020603050405020304" pitchFamily="18" charset="0"/>
            </a:endParaRPr>
          </a:p>
          <a:p>
            <a:endParaRPr lang="en-US" b="0" i="0" dirty="0">
              <a:solidFill>
                <a:srgbClr val="202124"/>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79696A5-2806-E1B9-A887-E522FCB931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5415" y="3057533"/>
            <a:ext cx="2593170" cy="2593170"/>
          </a:xfrm>
          <a:prstGeom prst="rect">
            <a:avLst/>
          </a:prstGeom>
        </p:spPr>
      </p:pic>
    </p:spTree>
    <p:extLst>
      <p:ext uri="{BB962C8B-B14F-4D97-AF65-F5344CB8AC3E}">
        <p14:creationId xmlns:p14="http://schemas.microsoft.com/office/powerpoint/2010/main" val="2789219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C1DD-2485-A32B-D26C-0C16350C2763}"/>
              </a:ext>
            </a:extLst>
          </p:cNvPr>
          <p:cNvSpPr>
            <a:spLocks noGrp="1"/>
          </p:cNvSpPr>
          <p:nvPr>
            <p:ph type="title"/>
          </p:nvPr>
        </p:nvSpPr>
        <p:spPr>
          <a:xfrm>
            <a:off x="558800" y="381001"/>
            <a:ext cx="7999095" cy="615553"/>
          </a:xfrm>
        </p:spPr>
        <p:txBody>
          <a:bodyPr/>
          <a:lstStyle/>
          <a:p>
            <a:pPr algn="ctr"/>
            <a:r>
              <a:rPr lang="en-US" sz="4000" dirty="0"/>
              <a:t>Components</a:t>
            </a:r>
            <a:endParaRPr lang="en-IN" dirty="0"/>
          </a:p>
        </p:txBody>
      </p:sp>
      <p:sp>
        <p:nvSpPr>
          <p:cNvPr id="7" name="Slide Number Placeholder 6"/>
          <p:cNvSpPr>
            <a:spLocks noGrp="1"/>
          </p:cNvSpPr>
          <p:nvPr>
            <p:ph type="sldNum" sz="quarter" idx="4294967295"/>
          </p:nvPr>
        </p:nvSpPr>
        <p:spPr>
          <a:xfrm>
            <a:off x="214282" y="6215082"/>
            <a:ext cx="457200" cy="389513"/>
          </a:xfrm>
          <a:prstGeom prst="ellipse">
            <a:avLst/>
          </a:prstGeom>
          <a:solidFill>
            <a:srgbClr val="E46C0A"/>
          </a:solidFill>
        </p:spPr>
        <p:txBody>
          <a:bodyPr/>
          <a:lstStyle/>
          <a:p>
            <a:pPr algn="ctr">
              <a:defRPr/>
            </a:pPr>
            <a:fld id="{A061DA24-FB9A-4238-BBD5-6C5AB9CBD3A5}" type="slidenum">
              <a:rPr lang="en-US" sz="1800">
                <a:solidFill>
                  <a:schemeClr val="tx1"/>
                </a:solidFill>
                <a:latin typeface="Calibri (body)"/>
              </a:rPr>
              <a:pPr algn="ctr">
                <a:defRPr/>
              </a:pPr>
              <a:t>18</a:t>
            </a:fld>
            <a:endParaRPr lang="en-US" sz="1800" dirty="0">
              <a:solidFill>
                <a:schemeClr val="tx1"/>
              </a:solidFill>
              <a:latin typeface="Calibri (body)"/>
            </a:endParaRPr>
          </a:p>
        </p:txBody>
      </p:sp>
      <p:sp>
        <p:nvSpPr>
          <p:cNvPr id="8" name="TextBox 7">
            <a:extLst>
              <a:ext uri="{FF2B5EF4-FFF2-40B4-BE49-F238E27FC236}">
                <a16:creationId xmlns:a16="http://schemas.microsoft.com/office/drawing/2014/main" id="{C900EE84-D641-5084-F8AC-98D67FEA92A2}"/>
              </a:ext>
            </a:extLst>
          </p:cNvPr>
          <p:cNvSpPr txBox="1"/>
          <p:nvPr/>
        </p:nvSpPr>
        <p:spPr>
          <a:xfrm>
            <a:off x="714348" y="6286520"/>
            <a:ext cx="3633788" cy="276999"/>
          </a:xfrm>
          <a:prstGeom prst="rect">
            <a:avLst/>
          </a:prstGeom>
          <a:noFill/>
        </p:spPr>
        <p:txBody>
          <a:bodyPr wrap="square">
            <a:spAutoFit/>
          </a:bodyPr>
          <a:lstStyle/>
          <a:p>
            <a:pPr marL="274320" indent="-274320">
              <a:spcBef>
                <a:spcPts val="580"/>
              </a:spcBef>
            </a:pPr>
            <a:r>
              <a:rPr lang="en-IN" sz="1200" dirty="0">
                <a:solidFill>
                  <a:schemeClr val="tx1">
                    <a:lumMod val="95000"/>
                    <a:lumOff val="5000"/>
                  </a:schemeClr>
                </a:solidFill>
                <a:latin typeface="Times New Roman" pitchFamily="18" charset="0"/>
                <a:cs typeface="Times New Roman" pitchFamily="18" charset="0"/>
              </a:rPr>
              <a:t>IOT Based Water Quality Monitoring System</a:t>
            </a:r>
            <a:endParaRPr lang="zh-CN" altLang="en-US" sz="1200" dirty="0"/>
          </a:p>
        </p:txBody>
      </p:sp>
      <p:sp>
        <p:nvSpPr>
          <p:cNvPr id="6" name="Text Placeholder 2">
            <a:extLst>
              <a:ext uri="{FF2B5EF4-FFF2-40B4-BE49-F238E27FC236}">
                <a16:creationId xmlns:a16="http://schemas.microsoft.com/office/drawing/2014/main" id="{F18256B0-2A7F-EA1C-C97F-ED2887F3CCB0}"/>
              </a:ext>
            </a:extLst>
          </p:cNvPr>
          <p:cNvSpPr>
            <a:spLocks noGrp="1"/>
          </p:cNvSpPr>
          <p:nvPr>
            <p:ph type="body" idx="1"/>
          </p:nvPr>
        </p:nvSpPr>
        <p:spPr>
          <a:xfrm>
            <a:off x="320931" y="1268760"/>
            <a:ext cx="8253095" cy="3508653"/>
          </a:xfrm>
        </p:spPr>
        <p:txBody>
          <a:bodyPr/>
          <a:lstStyle/>
          <a:p>
            <a:pPr algn="just"/>
            <a:r>
              <a:rPr lang="en-US" sz="2600" b="1" i="0" dirty="0">
                <a:solidFill>
                  <a:srgbClr val="000000"/>
                </a:solidFill>
                <a:effectLst/>
                <a:latin typeface="Times New Roman" panose="02020603050405020304" pitchFamily="18" charset="0"/>
                <a:cs typeface="Times New Roman" panose="02020603050405020304" pitchFamily="18" charset="0"/>
              </a:rPr>
              <a:t>TDS SENSOR:</a:t>
            </a:r>
            <a:r>
              <a:rPr lang="en-IN"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TDS stands for Total Dissolved Solids, which refers to the amount of inorganic and organic substances that are present in </a:t>
            </a:r>
            <a:r>
              <a:rPr lang="en-IN" sz="2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water.This</a:t>
            </a:r>
            <a:r>
              <a:rPr lang="en-IN"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an important parameter for monitoring water quality because high TDS levels can indicate the presence of contaminants, such as heavy metals or salts.</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solidFill>
                <a:srgbClr val="040C28"/>
              </a:solidFill>
              <a:latin typeface="Times New Roman" panose="02020603050405020304" pitchFamily="18" charset="0"/>
              <a:cs typeface="Times New Roman" panose="02020603050405020304" pitchFamily="18" charset="0"/>
            </a:endParaRPr>
          </a:p>
          <a:p>
            <a:endParaRPr lang="en-US" b="0" i="0" dirty="0">
              <a:solidFill>
                <a:srgbClr val="040C28"/>
              </a:solidFill>
              <a:effectLst/>
              <a:latin typeface="Times New Roman" panose="02020603050405020304" pitchFamily="18" charset="0"/>
              <a:cs typeface="Times New Roman" panose="02020603050405020304" pitchFamily="18" charset="0"/>
            </a:endParaRPr>
          </a:p>
          <a:p>
            <a:endParaRPr lang="en-US" b="0" i="0" dirty="0">
              <a:solidFill>
                <a:srgbClr val="202124"/>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07195041-8E3D-ED85-5C30-BACCE83AF40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2183" y="3301249"/>
            <a:ext cx="2952328"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854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C1DD-2485-A32B-D26C-0C16350C2763}"/>
              </a:ext>
            </a:extLst>
          </p:cNvPr>
          <p:cNvSpPr>
            <a:spLocks noGrp="1"/>
          </p:cNvSpPr>
          <p:nvPr>
            <p:ph type="title"/>
          </p:nvPr>
        </p:nvSpPr>
        <p:spPr>
          <a:xfrm>
            <a:off x="558800" y="381001"/>
            <a:ext cx="7999095" cy="615553"/>
          </a:xfrm>
        </p:spPr>
        <p:txBody>
          <a:bodyPr/>
          <a:lstStyle/>
          <a:p>
            <a:pPr algn="ctr"/>
            <a:r>
              <a:rPr lang="en-US" sz="4000" dirty="0"/>
              <a:t>Components</a:t>
            </a:r>
            <a:endParaRPr lang="en-IN" dirty="0"/>
          </a:p>
        </p:txBody>
      </p:sp>
      <p:sp>
        <p:nvSpPr>
          <p:cNvPr id="7" name="Slide Number Placeholder 6"/>
          <p:cNvSpPr>
            <a:spLocks noGrp="1"/>
          </p:cNvSpPr>
          <p:nvPr>
            <p:ph type="sldNum" sz="quarter" idx="4294967295"/>
          </p:nvPr>
        </p:nvSpPr>
        <p:spPr>
          <a:xfrm>
            <a:off x="214282" y="6215082"/>
            <a:ext cx="457200" cy="389513"/>
          </a:xfrm>
          <a:prstGeom prst="ellipse">
            <a:avLst/>
          </a:prstGeom>
          <a:solidFill>
            <a:srgbClr val="E46C0A"/>
          </a:solidFill>
        </p:spPr>
        <p:txBody>
          <a:bodyPr/>
          <a:lstStyle/>
          <a:p>
            <a:pPr algn="ctr">
              <a:defRPr/>
            </a:pPr>
            <a:fld id="{A061DA24-FB9A-4238-BBD5-6C5AB9CBD3A5}" type="slidenum">
              <a:rPr lang="en-US" sz="1800">
                <a:solidFill>
                  <a:schemeClr val="tx1"/>
                </a:solidFill>
                <a:latin typeface="Calibri (body)"/>
              </a:rPr>
              <a:pPr algn="ctr">
                <a:defRPr/>
              </a:pPr>
              <a:t>19</a:t>
            </a:fld>
            <a:endParaRPr lang="en-US" sz="1800" dirty="0">
              <a:solidFill>
                <a:schemeClr val="tx1"/>
              </a:solidFill>
              <a:latin typeface="Calibri (body)"/>
            </a:endParaRPr>
          </a:p>
        </p:txBody>
      </p:sp>
      <p:sp>
        <p:nvSpPr>
          <p:cNvPr id="8" name="TextBox 7">
            <a:extLst>
              <a:ext uri="{FF2B5EF4-FFF2-40B4-BE49-F238E27FC236}">
                <a16:creationId xmlns:a16="http://schemas.microsoft.com/office/drawing/2014/main" id="{C900EE84-D641-5084-F8AC-98D67FEA92A2}"/>
              </a:ext>
            </a:extLst>
          </p:cNvPr>
          <p:cNvSpPr txBox="1"/>
          <p:nvPr/>
        </p:nvSpPr>
        <p:spPr>
          <a:xfrm>
            <a:off x="714348" y="6286520"/>
            <a:ext cx="3633788" cy="276999"/>
          </a:xfrm>
          <a:prstGeom prst="rect">
            <a:avLst/>
          </a:prstGeom>
          <a:noFill/>
        </p:spPr>
        <p:txBody>
          <a:bodyPr wrap="square">
            <a:spAutoFit/>
          </a:bodyPr>
          <a:lstStyle/>
          <a:p>
            <a:pPr marL="274320" indent="-274320">
              <a:spcBef>
                <a:spcPts val="580"/>
              </a:spcBef>
            </a:pPr>
            <a:r>
              <a:rPr lang="en-IN" sz="1200" dirty="0">
                <a:solidFill>
                  <a:schemeClr val="tx1">
                    <a:lumMod val="95000"/>
                    <a:lumOff val="5000"/>
                  </a:schemeClr>
                </a:solidFill>
                <a:latin typeface="Times New Roman" pitchFamily="18" charset="0"/>
                <a:cs typeface="Times New Roman" pitchFamily="18" charset="0"/>
              </a:rPr>
              <a:t>IOT Based Water Quality Monitoring System</a:t>
            </a:r>
            <a:endParaRPr lang="zh-CN" altLang="en-US" sz="1200" dirty="0"/>
          </a:p>
        </p:txBody>
      </p:sp>
      <p:sp>
        <p:nvSpPr>
          <p:cNvPr id="6" name="Text Placeholder 2">
            <a:extLst>
              <a:ext uri="{FF2B5EF4-FFF2-40B4-BE49-F238E27FC236}">
                <a16:creationId xmlns:a16="http://schemas.microsoft.com/office/drawing/2014/main" id="{F18256B0-2A7F-EA1C-C97F-ED2887F3CCB0}"/>
              </a:ext>
            </a:extLst>
          </p:cNvPr>
          <p:cNvSpPr>
            <a:spLocks noGrp="1"/>
          </p:cNvSpPr>
          <p:nvPr>
            <p:ph type="body" idx="1"/>
          </p:nvPr>
        </p:nvSpPr>
        <p:spPr>
          <a:xfrm>
            <a:off x="304800" y="1124744"/>
            <a:ext cx="8253095" cy="2000548"/>
          </a:xfrm>
        </p:spPr>
        <p:txBody>
          <a:bodyPr/>
          <a:lstStyle/>
          <a:p>
            <a:pPr algn="just"/>
            <a:r>
              <a:rPr lang="en-US" sz="2600" b="1" dirty="0">
                <a:solidFill>
                  <a:srgbClr val="000000"/>
                </a:solidFill>
                <a:effectLst/>
                <a:latin typeface="Times New Roman" panose="02020603050405020304" pitchFamily="18" charset="0"/>
                <a:ea typeface="Times New Roman" panose="02020603050405020304" pitchFamily="18" charset="0"/>
              </a:rPr>
              <a:t>DS18B20 Waterproof Water Temperature Sensor</a:t>
            </a:r>
            <a:r>
              <a:rPr lang="en-US" sz="2600" b="1" i="0" dirty="0">
                <a:solidFill>
                  <a:srgbClr val="000000"/>
                </a:solidFill>
                <a:effectLst/>
                <a:latin typeface="Times New Roman" panose="02020603050405020304" pitchFamily="18" charset="0"/>
                <a:cs typeface="Times New Roman" panose="02020603050405020304" pitchFamily="18" charset="0"/>
              </a:rPr>
              <a:t>:</a:t>
            </a:r>
          </a:p>
          <a:p>
            <a:pPr algn="just"/>
            <a:r>
              <a:rPr lang="en-IN" sz="2600" dirty="0">
                <a:solidFill>
                  <a:srgbClr val="000000"/>
                </a:solidFill>
                <a:effectLst/>
                <a:latin typeface="Times New Roman" panose="02020603050405020304" pitchFamily="18" charset="0"/>
                <a:ea typeface="Times New Roman" panose="02020603050405020304" pitchFamily="18" charset="0"/>
              </a:rPr>
              <a:t>This digital temperature sensor is designed to be used in wet </a:t>
            </a:r>
            <a:r>
              <a:rPr lang="en-IN" sz="2600" dirty="0" err="1">
                <a:solidFill>
                  <a:srgbClr val="000000"/>
                </a:solidFill>
                <a:effectLst/>
                <a:latin typeface="Times New Roman" panose="02020603050405020304" pitchFamily="18" charset="0"/>
                <a:ea typeface="Times New Roman" panose="02020603050405020304" pitchFamily="18" charset="0"/>
              </a:rPr>
              <a:t>environments.It</a:t>
            </a:r>
            <a:r>
              <a:rPr lang="en-IN" sz="2600" dirty="0">
                <a:solidFill>
                  <a:srgbClr val="000000"/>
                </a:solidFill>
                <a:effectLst/>
                <a:latin typeface="Times New Roman" panose="02020603050405020304" pitchFamily="18" charset="0"/>
                <a:ea typeface="Times New Roman" panose="02020603050405020304" pitchFamily="18" charset="0"/>
              </a:rPr>
              <a:t> uses a one-wire interface to communicate with the microcontroller and provides accurate temperature readings with a resolution of 0.0625°C.</a:t>
            </a:r>
            <a:endParaRPr lang="en-IN"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35416EBC-723B-B1ED-AF0D-921E70FFB80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90751" y="3265170"/>
            <a:ext cx="2714770" cy="2714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557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0100" y="285728"/>
            <a:ext cx="6549708" cy="632460"/>
          </a:xfrm>
          <a:prstGeom prst="rect">
            <a:avLst/>
          </a:prstGeom>
        </p:spPr>
        <p:txBody>
          <a:bodyPr vert="horz" wrap="square" lIns="0" tIns="16510" rIns="0" bIns="0" rtlCol="0">
            <a:spAutoFit/>
          </a:bodyPr>
          <a:lstStyle/>
          <a:p>
            <a:pPr marL="12700" algn="ctr">
              <a:lnSpc>
                <a:spcPct val="100000"/>
              </a:lnSpc>
              <a:spcBef>
                <a:spcPts val="130"/>
              </a:spcBef>
            </a:pPr>
            <a:r>
              <a:rPr sz="3950" dirty="0"/>
              <a:t>C</a:t>
            </a:r>
            <a:r>
              <a:rPr sz="3950" spc="-25" dirty="0"/>
              <a:t>o</a:t>
            </a:r>
            <a:r>
              <a:rPr sz="3950" spc="-100" dirty="0"/>
              <a:t>n</a:t>
            </a:r>
            <a:r>
              <a:rPr sz="3950" spc="30" dirty="0"/>
              <a:t>t</a:t>
            </a:r>
            <a:r>
              <a:rPr sz="3950" spc="40" dirty="0"/>
              <a:t>e</a:t>
            </a:r>
            <a:r>
              <a:rPr sz="3950" spc="-100" dirty="0"/>
              <a:t>n</a:t>
            </a:r>
            <a:r>
              <a:rPr sz="3950" spc="30" dirty="0"/>
              <a:t>t</a:t>
            </a:r>
            <a:r>
              <a:rPr sz="3950" spc="10" dirty="0"/>
              <a:t>s</a:t>
            </a:r>
            <a:endParaRPr sz="3950" dirty="0"/>
          </a:p>
        </p:txBody>
      </p:sp>
      <p:sp>
        <p:nvSpPr>
          <p:cNvPr id="3" name="object 3"/>
          <p:cNvSpPr txBox="1"/>
          <p:nvPr/>
        </p:nvSpPr>
        <p:spPr>
          <a:xfrm>
            <a:off x="671482" y="861016"/>
            <a:ext cx="7921308" cy="5900333"/>
          </a:xfrm>
          <a:prstGeom prst="rect">
            <a:avLst/>
          </a:prstGeom>
        </p:spPr>
        <p:txBody>
          <a:bodyPr vert="horz" wrap="square" lIns="0" tIns="97790" rIns="0" bIns="0" rtlCol="0">
            <a:spAutoFit/>
          </a:bodyPr>
          <a:lstStyle/>
          <a:p>
            <a:pPr marL="469900" indent="-457200">
              <a:lnSpc>
                <a:spcPct val="100000"/>
              </a:lnSpc>
              <a:spcBef>
                <a:spcPts val="770"/>
              </a:spcBef>
              <a:buClr>
                <a:srgbClr val="D24717"/>
              </a:buClr>
              <a:buSzPct val="87272"/>
              <a:buFont typeface="Arial" panose="020B0604020202020204" pitchFamily="34" charset="0"/>
              <a:buChar char="•"/>
              <a:tabLst>
                <a:tab pos="288925" algn="l"/>
              </a:tabLst>
            </a:pPr>
            <a:r>
              <a:rPr sz="2600" spc="-10" dirty="0">
                <a:latin typeface="Times New Roman" pitchFamily="18" charset="0"/>
                <a:cs typeface="Times New Roman" pitchFamily="18" charset="0"/>
              </a:rPr>
              <a:t>Domain</a:t>
            </a:r>
            <a:r>
              <a:rPr sz="2600" spc="145" dirty="0">
                <a:latin typeface="Times New Roman" pitchFamily="18" charset="0"/>
                <a:cs typeface="Times New Roman" pitchFamily="18" charset="0"/>
              </a:rPr>
              <a:t> </a:t>
            </a:r>
            <a:r>
              <a:rPr sz="2600" spc="-15" dirty="0">
                <a:latin typeface="Times New Roman" pitchFamily="18" charset="0"/>
                <a:cs typeface="Times New Roman" pitchFamily="18" charset="0"/>
              </a:rPr>
              <a:t>Introduction</a:t>
            </a:r>
            <a:endParaRPr lang="en-IN" sz="2600" spc="-15" dirty="0">
              <a:latin typeface="Times New Roman" pitchFamily="18" charset="0"/>
              <a:cs typeface="Times New Roman" pitchFamily="18" charset="0"/>
            </a:endParaRPr>
          </a:p>
          <a:p>
            <a:pPr marL="469900" indent="-457200">
              <a:lnSpc>
                <a:spcPct val="100000"/>
              </a:lnSpc>
              <a:spcBef>
                <a:spcPts val="770"/>
              </a:spcBef>
              <a:buClr>
                <a:srgbClr val="D24717"/>
              </a:buClr>
              <a:buSzPct val="87272"/>
              <a:buFont typeface="Arial" panose="020B0604020202020204" pitchFamily="34" charset="0"/>
              <a:buChar char="•"/>
              <a:tabLst>
                <a:tab pos="288925" algn="l"/>
              </a:tabLst>
            </a:pPr>
            <a:r>
              <a:rPr lang="en-IN" sz="2600" spc="-15" dirty="0">
                <a:latin typeface="Times New Roman" pitchFamily="18" charset="0"/>
                <a:cs typeface="Times New Roman" pitchFamily="18" charset="0"/>
              </a:rPr>
              <a:t>Problem Description</a:t>
            </a:r>
            <a:endParaRPr sz="2600" dirty="0">
              <a:latin typeface="Times New Roman" pitchFamily="18" charset="0"/>
              <a:cs typeface="Times New Roman" pitchFamily="18" charset="0"/>
            </a:endParaRPr>
          </a:p>
          <a:p>
            <a:pPr marL="469900" indent="-457200">
              <a:lnSpc>
                <a:spcPct val="100000"/>
              </a:lnSpc>
              <a:spcBef>
                <a:spcPts val="680"/>
              </a:spcBef>
              <a:buClr>
                <a:srgbClr val="D24717"/>
              </a:buClr>
              <a:buSzPct val="87272"/>
              <a:buFont typeface="Arial" panose="020B0604020202020204" pitchFamily="34" charset="0"/>
              <a:buChar char="•"/>
              <a:tabLst>
                <a:tab pos="288925" algn="l"/>
              </a:tabLst>
            </a:pPr>
            <a:r>
              <a:rPr lang="en-IN" sz="2600" dirty="0">
                <a:latin typeface="Times New Roman" pitchFamily="18" charset="0"/>
                <a:cs typeface="Times New Roman" pitchFamily="18" charset="0"/>
              </a:rPr>
              <a:t>Abstract</a:t>
            </a:r>
          </a:p>
          <a:p>
            <a:pPr marL="469900" indent="-457200">
              <a:spcBef>
                <a:spcPts val="680"/>
              </a:spcBef>
              <a:buClr>
                <a:srgbClr val="D24717"/>
              </a:buClr>
              <a:buSzPct val="87272"/>
              <a:buFont typeface="Arial" panose="020B0604020202020204" pitchFamily="34" charset="0"/>
              <a:buChar char="•"/>
              <a:tabLst>
                <a:tab pos="288925" algn="l"/>
              </a:tabLst>
            </a:pPr>
            <a:r>
              <a:rPr lang="en-IN" sz="2600" spc="-20" dirty="0">
                <a:latin typeface="Times New Roman" pitchFamily="18" charset="0"/>
                <a:cs typeface="Times New Roman" pitchFamily="18" charset="0"/>
              </a:rPr>
              <a:t>Objective of the Project</a:t>
            </a:r>
            <a:endParaRPr lang="en-IN" sz="2600" dirty="0">
              <a:latin typeface="Times New Roman" pitchFamily="18" charset="0"/>
              <a:cs typeface="Times New Roman" pitchFamily="18" charset="0"/>
            </a:endParaRPr>
          </a:p>
          <a:p>
            <a:pPr marL="469900" indent="-457200">
              <a:lnSpc>
                <a:spcPct val="100000"/>
              </a:lnSpc>
              <a:spcBef>
                <a:spcPts val="680"/>
              </a:spcBef>
              <a:buClr>
                <a:srgbClr val="D24717"/>
              </a:buClr>
              <a:buSzPct val="87272"/>
              <a:buFont typeface="Arial" panose="020B0604020202020204" pitchFamily="34" charset="0"/>
              <a:buChar char="•"/>
              <a:tabLst>
                <a:tab pos="288925" algn="l"/>
              </a:tabLst>
            </a:pPr>
            <a:r>
              <a:rPr lang="en-IN" sz="2600" dirty="0">
                <a:latin typeface="Times New Roman" pitchFamily="18" charset="0"/>
                <a:cs typeface="Times New Roman" pitchFamily="18" charset="0"/>
              </a:rPr>
              <a:t>Literature Survey</a:t>
            </a:r>
            <a:endParaRPr sz="2600" dirty="0">
              <a:latin typeface="Times New Roman" pitchFamily="18" charset="0"/>
              <a:cs typeface="Times New Roman" pitchFamily="18" charset="0"/>
            </a:endParaRPr>
          </a:p>
          <a:p>
            <a:pPr marL="469900" indent="-457200">
              <a:lnSpc>
                <a:spcPct val="100000"/>
              </a:lnSpc>
              <a:spcBef>
                <a:spcPts val="680"/>
              </a:spcBef>
              <a:buClr>
                <a:srgbClr val="D24717"/>
              </a:buClr>
              <a:buSzPct val="87272"/>
              <a:buFont typeface="Arial" panose="020B0604020202020204" pitchFamily="34" charset="0"/>
              <a:buChar char="•"/>
              <a:tabLst>
                <a:tab pos="288925" algn="l"/>
              </a:tabLst>
            </a:pPr>
            <a:r>
              <a:rPr lang="en-IN" sz="2600" spc="-20" dirty="0">
                <a:latin typeface="Times New Roman" pitchFamily="18" charset="0"/>
                <a:cs typeface="Times New Roman" pitchFamily="18" charset="0"/>
              </a:rPr>
              <a:t>Existing System</a:t>
            </a:r>
          </a:p>
          <a:p>
            <a:pPr marL="469900" indent="-457200">
              <a:lnSpc>
                <a:spcPct val="100000"/>
              </a:lnSpc>
              <a:spcBef>
                <a:spcPts val="680"/>
              </a:spcBef>
              <a:buClr>
                <a:srgbClr val="D24717"/>
              </a:buClr>
              <a:buSzPct val="87272"/>
              <a:buFont typeface="Arial" panose="020B0604020202020204" pitchFamily="34" charset="0"/>
              <a:buChar char="•"/>
              <a:tabLst>
                <a:tab pos="288925" algn="l"/>
              </a:tabLst>
            </a:pPr>
            <a:r>
              <a:rPr lang="en-IN" sz="2600" spc="-20" dirty="0">
                <a:latin typeface="Times New Roman" pitchFamily="18" charset="0"/>
                <a:cs typeface="Times New Roman" pitchFamily="18" charset="0"/>
              </a:rPr>
              <a:t>Block Diagram of Existing System</a:t>
            </a:r>
          </a:p>
          <a:p>
            <a:pPr marL="469900" indent="-457200">
              <a:lnSpc>
                <a:spcPct val="100000"/>
              </a:lnSpc>
              <a:spcBef>
                <a:spcPts val="680"/>
              </a:spcBef>
              <a:buClr>
                <a:srgbClr val="D24717"/>
              </a:buClr>
              <a:buSzPct val="87272"/>
              <a:buFont typeface="Arial" panose="020B0604020202020204" pitchFamily="34" charset="0"/>
              <a:buChar char="•"/>
              <a:tabLst>
                <a:tab pos="288925" algn="l"/>
              </a:tabLst>
            </a:pPr>
            <a:r>
              <a:rPr lang="en-IN" sz="2600" spc="-20" dirty="0">
                <a:latin typeface="Times New Roman" pitchFamily="18" charset="0"/>
                <a:cs typeface="Times New Roman" pitchFamily="18" charset="0"/>
              </a:rPr>
              <a:t>Disadvantage of Existing System</a:t>
            </a:r>
          </a:p>
          <a:p>
            <a:pPr marL="469900" indent="-457200">
              <a:lnSpc>
                <a:spcPct val="100000"/>
              </a:lnSpc>
              <a:spcBef>
                <a:spcPts val="680"/>
              </a:spcBef>
              <a:buClr>
                <a:srgbClr val="D24717"/>
              </a:buClr>
              <a:buSzPct val="87272"/>
              <a:buFont typeface="Arial" panose="020B0604020202020204" pitchFamily="34" charset="0"/>
              <a:buChar char="•"/>
              <a:tabLst>
                <a:tab pos="288925" algn="l"/>
              </a:tabLst>
            </a:pPr>
            <a:r>
              <a:rPr lang="en-IN" sz="2600" spc="-20" dirty="0">
                <a:latin typeface="Times New Roman" pitchFamily="18" charset="0"/>
                <a:cs typeface="Times New Roman" pitchFamily="18" charset="0"/>
              </a:rPr>
              <a:t>Proposed System</a:t>
            </a:r>
          </a:p>
          <a:p>
            <a:pPr marL="469900" indent="-457200">
              <a:lnSpc>
                <a:spcPct val="100000"/>
              </a:lnSpc>
              <a:spcBef>
                <a:spcPts val="680"/>
              </a:spcBef>
              <a:buClr>
                <a:srgbClr val="D24717"/>
              </a:buClr>
              <a:buSzPct val="87272"/>
              <a:buFont typeface="Arial" panose="020B0604020202020204" pitchFamily="34" charset="0"/>
              <a:buChar char="•"/>
              <a:tabLst>
                <a:tab pos="288925" algn="l"/>
              </a:tabLst>
            </a:pPr>
            <a:r>
              <a:rPr lang="en-IN" sz="2600" spc="-20" dirty="0">
                <a:latin typeface="Times New Roman" pitchFamily="18" charset="0"/>
                <a:cs typeface="Times New Roman" pitchFamily="18" charset="0"/>
              </a:rPr>
              <a:t>Block Diagram of Proposed System</a:t>
            </a:r>
          </a:p>
          <a:p>
            <a:pPr marL="469900" indent="-457200">
              <a:lnSpc>
                <a:spcPct val="100000"/>
              </a:lnSpc>
              <a:spcBef>
                <a:spcPts val="680"/>
              </a:spcBef>
              <a:buClr>
                <a:srgbClr val="D24717"/>
              </a:buClr>
              <a:buSzPct val="87272"/>
              <a:buFont typeface="Arial" panose="020B0604020202020204" pitchFamily="34" charset="0"/>
              <a:buChar char="•"/>
              <a:tabLst>
                <a:tab pos="288925" algn="l"/>
              </a:tabLst>
            </a:pPr>
            <a:r>
              <a:rPr lang="en-IN" sz="2600" spc="-20" dirty="0">
                <a:latin typeface="Times New Roman" pitchFamily="18" charset="0"/>
                <a:cs typeface="Times New Roman" pitchFamily="18" charset="0"/>
              </a:rPr>
              <a:t>Advantage of Proposed System</a:t>
            </a:r>
            <a:endParaRPr lang="en-IN" sz="2600" dirty="0">
              <a:latin typeface="Times New Roman"/>
              <a:cs typeface="Times New Roman"/>
            </a:endParaRPr>
          </a:p>
          <a:p>
            <a:pPr marL="469900" indent="-457200">
              <a:lnSpc>
                <a:spcPct val="100000"/>
              </a:lnSpc>
              <a:spcBef>
                <a:spcPts val="680"/>
              </a:spcBef>
              <a:buClr>
                <a:srgbClr val="D24717"/>
              </a:buClr>
              <a:buSzPct val="87272"/>
              <a:buFont typeface="Arial" panose="020B0604020202020204" pitchFamily="34" charset="0"/>
              <a:buChar char="•"/>
              <a:tabLst>
                <a:tab pos="288925" algn="l"/>
              </a:tabLst>
            </a:pPr>
            <a:endParaRPr sz="2600" dirty="0">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id="{C900EE84-D641-5084-F8AC-98D67FEA92A2}"/>
              </a:ext>
            </a:extLst>
          </p:cNvPr>
          <p:cNvSpPr txBox="1"/>
          <p:nvPr/>
        </p:nvSpPr>
        <p:spPr>
          <a:xfrm>
            <a:off x="714348" y="6286520"/>
            <a:ext cx="3633788" cy="276999"/>
          </a:xfrm>
          <a:prstGeom prst="rect">
            <a:avLst/>
          </a:prstGeom>
          <a:noFill/>
        </p:spPr>
        <p:txBody>
          <a:bodyPr wrap="square">
            <a:spAutoFit/>
          </a:bodyPr>
          <a:lstStyle/>
          <a:p>
            <a:pPr marL="274320" indent="-274320">
              <a:spcBef>
                <a:spcPts val="580"/>
              </a:spcBef>
            </a:pPr>
            <a:r>
              <a:rPr lang="en-IN" sz="1200" dirty="0">
                <a:solidFill>
                  <a:schemeClr val="tx1">
                    <a:lumMod val="95000"/>
                    <a:lumOff val="5000"/>
                  </a:schemeClr>
                </a:solidFill>
                <a:latin typeface="Times New Roman" pitchFamily="18" charset="0"/>
                <a:cs typeface="Times New Roman" pitchFamily="18" charset="0"/>
              </a:rPr>
              <a:t>IOT Based Water Quality Monitoring System</a:t>
            </a:r>
            <a:endParaRPr lang="zh-CN" altLang="en-US" sz="1200" dirty="0"/>
          </a:p>
        </p:txBody>
      </p:sp>
      <p:sp>
        <p:nvSpPr>
          <p:cNvPr id="7" name="Slide Number Placeholder 6"/>
          <p:cNvSpPr>
            <a:spLocks noGrp="1"/>
          </p:cNvSpPr>
          <p:nvPr>
            <p:ph type="sldNum" sz="quarter" idx="4294967295"/>
          </p:nvPr>
        </p:nvSpPr>
        <p:spPr>
          <a:xfrm>
            <a:off x="214282" y="6215082"/>
            <a:ext cx="457200" cy="389513"/>
          </a:xfrm>
          <a:prstGeom prst="ellipse">
            <a:avLst/>
          </a:prstGeom>
          <a:solidFill>
            <a:schemeClr val="accent6">
              <a:lumMod val="75000"/>
            </a:schemeClr>
          </a:solidFill>
        </p:spPr>
        <p:txBody>
          <a:bodyPr/>
          <a:lstStyle/>
          <a:p>
            <a:pPr algn="ctr">
              <a:defRPr/>
            </a:pPr>
            <a:fld id="{A061DA24-FB9A-4238-BBD5-6C5AB9CBD3A5}" type="slidenum">
              <a:rPr lang="en-US" sz="1800">
                <a:solidFill>
                  <a:schemeClr val="tx1"/>
                </a:solidFill>
                <a:latin typeface="Calibri (body)"/>
              </a:rPr>
              <a:pPr algn="ctr">
                <a:defRPr/>
              </a:pPr>
              <a:t>2</a:t>
            </a:fld>
            <a:endParaRPr lang="en-US" sz="1800" dirty="0">
              <a:solidFill>
                <a:schemeClr val="tx1"/>
              </a:solidFill>
              <a:latin typeface="Calibri (body)"/>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C1DD-2485-A32B-D26C-0C16350C2763}"/>
              </a:ext>
            </a:extLst>
          </p:cNvPr>
          <p:cNvSpPr>
            <a:spLocks noGrp="1"/>
          </p:cNvSpPr>
          <p:nvPr>
            <p:ph type="title"/>
          </p:nvPr>
        </p:nvSpPr>
        <p:spPr>
          <a:xfrm>
            <a:off x="558800" y="381001"/>
            <a:ext cx="7999095" cy="615553"/>
          </a:xfrm>
        </p:spPr>
        <p:txBody>
          <a:bodyPr/>
          <a:lstStyle/>
          <a:p>
            <a:pPr algn="ctr"/>
            <a:r>
              <a:rPr lang="en-US" sz="4000" dirty="0"/>
              <a:t>Components</a:t>
            </a:r>
            <a:endParaRPr lang="en-IN" dirty="0"/>
          </a:p>
        </p:txBody>
      </p:sp>
      <p:sp>
        <p:nvSpPr>
          <p:cNvPr id="7" name="Slide Number Placeholder 6"/>
          <p:cNvSpPr>
            <a:spLocks noGrp="1"/>
          </p:cNvSpPr>
          <p:nvPr>
            <p:ph type="sldNum" sz="quarter" idx="4294967295"/>
          </p:nvPr>
        </p:nvSpPr>
        <p:spPr>
          <a:xfrm>
            <a:off x="214282" y="6215082"/>
            <a:ext cx="457200" cy="389513"/>
          </a:xfrm>
          <a:prstGeom prst="ellipse">
            <a:avLst/>
          </a:prstGeom>
          <a:solidFill>
            <a:srgbClr val="E46C0A"/>
          </a:solidFill>
        </p:spPr>
        <p:txBody>
          <a:bodyPr/>
          <a:lstStyle/>
          <a:p>
            <a:pPr algn="ctr">
              <a:defRPr/>
            </a:pPr>
            <a:fld id="{A061DA24-FB9A-4238-BBD5-6C5AB9CBD3A5}" type="slidenum">
              <a:rPr lang="en-US" sz="1800">
                <a:solidFill>
                  <a:schemeClr val="tx1"/>
                </a:solidFill>
                <a:latin typeface="Calibri (body)"/>
              </a:rPr>
              <a:pPr algn="ctr">
                <a:defRPr/>
              </a:pPr>
              <a:t>20</a:t>
            </a:fld>
            <a:endParaRPr lang="en-US" sz="1800" dirty="0">
              <a:solidFill>
                <a:schemeClr val="tx1"/>
              </a:solidFill>
              <a:latin typeface="Calibri (body)"/>
            </a:endParaRPr>
          </a:p>
        </p:txBody>
      </p:sp>
      <p:sp>
        <p:nvSpPr>
          <p:cNvPr id="8" name="TextBox 7">
            <a:extLst>
              <a:ext uri="{FF2B5EF4-FFF2-40B4-BE49-F238E27FC236}">
                <a16:creationId xmlns:a16="http://schemas.microsoft.com/office/drawing/2014/main" id="{C900EE84-D641-5084-F8AC-98D67FEA92A2}"/>
              </a:ext>
            </a:extLst>
          </p:cNvPr>
          <p:cNvSpPr txBox="1"/>
          <p:nvPr/>
        </p:nvSpPr>
        <p:spPr>
          <a:xfrm>
            <a:off x="714348" y="6286520"/>
            <a:ext cx="3633788" cy="276999"/>
          </a:xfrm>
          <a:prstGeom prst="rect">
            <a:avLst/>
          </a:prstGeom>
          <a:noFill/>
        </p:spPr>
        <p:txBody>
          <a:bodyPr wrap="square">
            <a:spAutoFit/>
          </a:bodyPr>
          <a:lstStyle/>
          <a:p>
            <a:pPr marL="274320" indent="-274320">
              <a:spcBef>
                <a:spcPts val="580"/>
              </a:spcBef>
            </a:pPr>
            <a:r>
              <a:rPr lang="en-IN" sz="1200" dirty="0">
                <a:solidFill>
                  <a:schemeClr val="tx1">
                    <a:lumMod val="95000"/>
                    <a:lumOff val="5000"/>
                  </a:schemeClr>
                </a:solidFill>
                <a:latin typeface="Times New Roman" pitchFamily="18" charset="0"/>
                <a:cs typeface="Times New Roman" pitchFamily="18" charset="0"/>
              </a:rPr>
              <a:t>IOT Based Water Quality Monitoring System</a:t>
            </a:r>
            <a:endParaRPr lang="zh-CN" altLang="en-US" sz="1200" dirty="0"/>
          </a:p>
        </p:txBody>
      </p:sp>
      <p:sp>
        <p:nvSpPr>
          <p:cNvPr id="6" name="Text Placeholder 2">
            <a:extLst>
              <a:ext uri="{FF2B5EF4-FFF2-40B4-BE49-F238E27FC236}">
                <a16:creationId xmlns:a16="http://schemas.microsoft.com/office/drawing/2014/main" id="{F18256B0-2A7F-EA1C-C97F-ED2887F3CCB0}"/>
              </a:ext>
            </a:extLst>
          </p:cNvPr>
          <p:cNvSpPr>
            <a:spLocks noGrp="1"/>
          </p:cNvSpPr>
          <p:nvPr>
            <p:ph type="body" idx="1"/>
          </p:nvPr>
        </p:nvSpPr>
        <p:spPr>
          <a:xfrm>
            <a:off x="304800" y="1124744"/>
            <a:ext cx="8253095" cy="2000548"/>
          </a:xfrm>
        </p:spPr>
        <p:txBody>
          <a:bodyPr/>
          <a:lstStyle/>
          <a:p>
            <a:pPr algn="just"/>
            <a:r>
              <a:rPr lang="en-US" sz="2600" b="1" i="0" dirty="0">
                <a:solidFill>
                  <a:srgbClr val="000000"/>
                </a:solidFill>
                <a:effectLst/>
                <a:latin typeface="Times New Roman" panose="02020603050405020304" pitchFamily="18" charset="0"/>
                <a:cs typeface="Times New Roman" panose="02020603050405020304" pitchFamily="18" charset="0"/>
              </a:rPr>
              <a:t>LED:</a:t>
            </a:r>
          </a:p>
          <a:p>
            <a:pPr algn="just"/>
            <a:r>
              <a:rPr lang="en-US" sz="2600" dirty="0">
                <a:solidFill>
                  <a:srgbClr val="000000"/>
                </a:solidFill>
                <a:effectLst/>
                <a:latin typeface="Times New Roman" panose="02020603050405020304" pitchFamily="18" charset="0"/>
                <a:ea typeface="Times New Roman" panose="02020603050405020304" pitchFamily="18" charset="0"/>
              </a:rPr>
              <a:t>A LED (Light Emitting Diode) is a simple electronic component that emits light when a voltage is applied to it. In the water quality monitoring system, the LED is used to indicate the status of the water purifier.</a:t>
            </a:r>
            <a:endParaRPr lang="en-US" sz="2600" b="1" i="0" dirty="0">
              <a:solidFill>
                <a:srgbClr val="000000"/>
              </a:solidFill>
              <a:effectLst/>
              <a:latin typeface="Times New Roman" panose="02020603050405020304" pitchFamily="18" charset="0"/>
              <a:cs typeface="Times New Roman" panose="02020603050405020304" pitchFamily="18" charset="0"/>
            </a:endParaRPr>
          </a:p>
        </p:txBody>
      </p:sp>
      <p:pic>
        <p:nvPicPr>
          <p:cNvPr id="3074" name="Picture 2" descr="LED Blue 5mm / Blue Light Emitting Diode">
            <a:extLst>
              <a:ext uri="{FF2B5EF4-FFF2-40B4-BE49-F238E27FC236}">
                <a16:creationId xmlns:a16="http://schemas.microsoft.com/office/drawing/2014/main" id="{4C0B993A-E1B6-9081-A178-20E1C23E31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1187" y="3379600"/>
            <a:ext cx="2880320" cy="288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4037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C1DD-2485-A32B-D26C-0C16350C2763}"/>
              </a:ext>
            </a:extLst>
          </p:cNvPr>
          <p:cNvSpPr>
            <a:spLocks noGrp="1"/>
          </p:cNvSpPr>
          <p:nvPr>
            <p:ph type="title"/>
          </p:nvPr>
        </p:nvSpPr>
        <p:spPr>
          <a:xfrm>
            <a:off x="558800" y="381001"/>
            <a:ext cx="7999095" cy="615553"/>
          </a:xfrm>
        </p:spPr>
        <p:txBody>
          <a:bodyPr/>
          <a:lstStyle/>
          <a:p>
            <a:pPr algn="ctr"/>
            <a:r>
              <a:rPr lang="en-IN" sz="4000" dirty="0"/>
              <a:t>Modules</a:t>
            </a:r>
          </a:p>
        </p:txBody>
      </p:sp>
      <p:sp>
        <p:nvSpPr>
          <p:cNvPr id="7" name="Slide Number Placeholder 6"/>
          <p:cNvSpPr>
            <a:spLocks noGrp="1"/>
          </p:cNvSpPr>
          <p:nvPr>
            <p:ph type="sldNum" sz="quarter" idx="4294967295"/>
          </p:nvPr>
        </p:nvSpPr>
        <p:spPr>
          <a:xfrm>
            <a:off x="214282" y="6215082"/>
            <a:ext cx="457200" cy="389513"/>
          </a:xfrm>
          <a:prstGeom prst="ellipse">
            <a:avLst/>
          </a:prstGeom>
          <a:solidFill>
            <a:srgbClr val="E46C0A"/>
          </a:solidFill>
        </p:spPr>
        <p:txBody>
          <a:bodyPr/>
          <a:lstStyle/>
          <a:p>
            <a:pPr algn="ctr">
              <a:defRPr/>
            </a:pPr>
            <a:fld id="{A061DA24-FB9A-4238-BBD5-6C5AB9CBD3A5}" type="slidenum">
              <a:rPr lang="en-US" sz="1800">
                <a:solidFill>
                  <a:schemeClr val="tx1"/>
                </a:solidFill>
                <a:latin typeface="Calibri (body)"/>
              </a:rPr>
              <a:pPr algn="ctr">
                <a:defRPr/>
              </a:pPr>
              <a:t>21</a:t>
            </a:fld>
            <a:endParaRPr lang="en-US" sz="1800" dirty="0">
              <a:solidFill>
                <a:schemeClr val="tx1"/>
              </a:solidFill>
              <a:latin typeface="Calibri (body)"/>
            </a:endParaRPr>
          </a:p>
        </p:txBody>
      </p:sp>
      <p:sp>
        <p:nvSpPr>
          <p:cNvPr id="8" name="TextBox 7">
            <a:extLst>
              <a:ext uri="{FF2B5EF4-FFF2-40B4-BE49-F238E27FC236}">
                <a16:creationId xmlns:a16="http://schemas.microsoft.com/office/drawing/2014/main" id="{C900EE84-D641-5084-F8AC-98D67FEA92A2}"/>
              </a:ext>
            </a:extLst>
          </p:cNvPr>
          <p:cNvSpPr txBox="1"/>
          <p:nvPr/>
        </p:nvSpPr>
        <p:spPr>
          <a:xfrm>
            <a:off x="714348" y="6286520"/>
            <a:ext cx="3633788" cy="276999"/>
          </a:xfrm>
          <a:prstGeom prst="rect">
            <a:avLst/>
          </a:prstGeom>
          <a:noFill/>
        </p:spPr>
        <p:txBody>
          <a:bodyPr wrap="square">
            <a:spAutoFit/>
          </a:bodyPr>
          <a:lstStyle/>
          <a:p>
            <a:pPr marL="274320" indent="-274320">
              <a:spcBef>
                <a:spcPts val="580"/>
              </a:spcBef>
            </a:pPr>
            <a:r>
              <a:rPr lang="en-IN" sz="1200" dirty="0">
                <a:solidFill>
                  <a:schemeClr val="tx1">
                    <a:lumMod val="95000"/>
                    <a:lumOff val="5000"/>
                  </a:schemeClr>
                </a:solidFill>
                <a:latin typeface="Times New Roman" pitchFamily="18" charset="0"/>
                <a:cs typeface="Times New Roman" pitchFamily="18" charset="0"/>
              </a:rPr>
              <a:t>IOT Based Water Quality Monitoring System</a:t>
            </a:r>
            <a:endParaRPr lang="zh-CN" altLang="en-US" sz="1200" dirty="0"/>
          </a:p>
        </p:txBody>
      </p:sp>
      <p:sp>
        <p:nvSpPr>
          <p:cNvPr id="6" name="Text Placeholder 2">
            <a:extLst>
              <a:ext uri="{FF2B5EF4-FFF2-40B4-BE49-F238E27FC236}">
                <a16:creationId xmlns:a16="http://schemas.microsoft.com/office/drawing/2014/main" id="{F18256B0-2A7F-EA1C-C97F-ED2887F3CCB0}"/>
              </a:ext>
            </a:extLst>
          </p:cNvPr>
          <p:cNvSpPr>
            <a:spLocks noGrp="1"/>
          </p:cNvSpPr>
          <p:nvPr>
            <p:ph type="body" idx="1"/>
          </p:nvPr>
        </p:nvSpPr>
        <p:spPr>
          <a:xfrm>
            <a:off x="304800" y="1124744"/>
            <a:ext cx="8253095" cy="400110"/>
          </a:xfrm>
        </p:spPr>
        <p:txBody>
          <a:bodyPr/>
          <a:lstStyle/>
          <a:p>
            <a:pPr algn="just"/>
            <a:r>
              <a:rPr lang="en-US" sz="2600" b="1" dirty="0" err="1">
                <a:solidFill>
                  <a:srgbClr val="000000"/>
                </a:solidFill>
                <a:latin typeface="Times New Roman" panose="02020603050405020304" pitchFamily="18" charset="0"/>
                <a:cs typeface="Times New Roman" panose="02020603050405020304" pitchFamily="18" charset="0"/>
              </a:rPr>
              <a:t>Datastreams</a:t>
            </a:r>
            <a:r>
              <a:rPr lang="en-US" sz="2600" b="1" i="0" dirty="0">
                <a:solidFill>
                  <a:srgbClr val="000000"/>
                </a:solidFill>
                <a:effectLst/>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220E6B3F-B5CB-B2C1-4FB0-65FA5CF3C0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223" y="1815352"/>
            <a:ext cx="8100392" cy="3904262"/>
          </a:xfrm>
          <a:prstGeom prst="rect">
            <a:avLst/>
          </a:prstGeom>
        </p:spPr>
      </p:pic>
    </p:spTree>
    <p:extLst>
      <p:ext uri="{BB962C8B-B14F-4D97-AF65-F5344CB8AC3E}">
        <p14:creationId xmlns:p14="http://schemas.microsoft.com/office/powerpoint/2010/main" val="3185433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C1DD-2485-A32B-D26C-0C16350C2763}"/>
              </a:ext>
            </a:extLst>
          </p:cNvPr>
          <p:cNvSpPr>
            <a:spLocks noGrp="1"/>
          </p:cNvSpPr>
          <p:nvPr>
            <p:ph type="title"/>
          </p:nvPr>
        </p:nvSpPr>
        <p:spPr>
          <a:xfrm>
            <a:off x="558800" y="381001"/>
            <a:ext cx="7999095" cy="615553"/>
          </a:xfrm>
        </p:spPr>
        <p:txBody>
          <a:bodyPr/>
          <a:lstStyle/>
          <a:p>
            <a:pPr algn="ctr"/>
            <a:r>
              <a:rPr lang="en-IN" sz="4000" dirty="0"/>
              <a:t>Modules</a:t>
            </a:r>
          </a:p>
        </p:txBody>
      </p:sp>
      <p:sp>
        <p:nvSpPr>
          <p:cNvPr id="7" name="Slide Number Placeholder 6"/>
          <p:cNvSpPr>
            <a:spLocks noGrp="1"/>
          </p:cNvSpPr>
          <p:nvPr>
            <p:ph type="sldNum" sz="quarter" idx="4294967295"/>
          </p:nvPr>
        </p:nvSpPr>
        <p:spPr>
          <a:xfrm>
            <a:off x="214282" y="6215082"/>
            <a:ext cx="457200" cy="389513"/>
          </a:xfrm>
          <a:prstGeom prst="ellipse">
            <a:avLst/>
          </a:prstGeom>
          <a:solidFill>
            <a:srgbClr val="E46C0A"/>
          </a:solidFill>
        </p:spPr>
        <p:txBody>
          <a:bodyPr/>
          <a:lstStyle/>
          <a:p>
            <a:pPr algn="ctr">
              <a:defRPr/>
            </a:pPr>
            <a:fld id="{A061DA24-FB9A-4238-BBD5-6C5AB9CBD3A5}" type="slidenum">
              <a:rPr lang="en-US" sz="1800">
                <a:solidFill>
                  <a:schemeClr val="tx1"/>
                </a:solidFill>
                <a:latin typeface="Calibri (body)"/>
              </a:rPr>
              <a:pPr algn="ctr">
                <a:defRPr/>
              </a:pPr>
              <a:t>22</a:t>
            </a:fld>
            <a:endParaRPr lang="en-US" sz="1800" dirty="0">
              <a:solidFill>
                <a:schemeClr val="tx1"/>
              </a:solidFill>
              <a:latin typeface="Calibri (body)"/>
            </a:endParaRPr>
          </a:p>
        </p:txBody>
      </p:sp>
      <p:sp>
        <p:nvSpPr>
          <p:cNvPr id="8" name="TextBox 7">
            <a:extLst>
              <a:ext uri="{FF2B5EF4-FFF2-40B4-BE49-F238E27FC236}">
                <a16:creationId xmlns:a16="http://schemas.microsoft.com/office/drawing/2014/main" id="{C900EE84-D641-5084-F8AC-98D67FEA92A2}"/>
              </a:ext>
            </a:extLst>
          </p:cNvPr>
          <p:cNvSpPr txBox="1"/>
          <p:nvPr/>
        </p:nvSpPr>
        <p:spPr>
          <a:xfrm>
            <a:off x="714348" y="6286520"/>
            <a:ext cx="3633788" cy="276999"/>
          </a:xfrm>
          <a:prstGeom prst="rect">
            <a:avLst/>
          </a:prstGeom>
          <a:noFill/>
        </p:spPr>
        <p:txBody>
          <a:bodyPr wrap="square">
            <a:spAutoFit/>
          </a:bodyPr>
          <a:lstStyle/>
          <a:p>
            <a:pPr marL="274320" indent="-274320">
              <a:spcBef>
                <a:spcPts val="580"/>
              </a:spcBef>
            </a:pPr>
            <a:r>
              <a:rPr lang="en-IN" sz="1200" dirty="0">
                <a:solidFill>
                  <a:schemeClr val="tx1">
                    <a:lumMod val="95000"/>
                    <a:lumOff val="5000"/>
                  </a:schemeClr>
                </a:solidFill>
                <a:latin typeface="Times New Roman" pitchFamily="18" charset="0"/>
                <a:cs typeface="Times New Roman" pitchFamily="18" charset="0"/>
              </a:rPr>
              <a:t>IOT Based Water Quality Monitoring System</a:t>
            </a:r>
            <a:endParaRPr lang="zh-CN" altLang="en-US" sz="1200" dirty="0"/>
          </a:p>
        </p:txBody>
      </p:sp>
      <p:sp>
        <p:nvSpPr>
          <p:cNvPr id="6" name="Text Placeholder 2">
            <a:extLst>
              <a:ext uri="{FF2B5EF4-FFF2-40B4-BE49-F238E27FC236}">
                <a16:creationId xmlns:a16="http://schemas.microsoft.com/office/drawing/2014/main" id="{F18256B0-2A7F-EA1C-C97F-ED2887F3CCB0}"/>
              </a:ext>
            </a:extLst>
          </p:cNvPr>
          <p:cNvSpPr>
            <a:spLocks noGrp="1"/>
          </p:cNvSpPr>
          <p:nvPr>
            <p:ph type="body" idx="1"/>
          </p:nvPr>
        </p:nvSpPr>
        <p:spPr>
          <a:xfrm>
            <a:off x="304800" y="1124744"/>
            <a:ext cx="8253095" cy="400110"/>
          </a:xfrm>
        </p:spPr>
        <p:txBody>
          <a:bodyPr/>
          <a:lstStyle/>
          <a:p>
            <a:pPr algn="just"/>
            <a:r>
              <a:rPr lang="en-US" sz="2600" b="1" dirty="0">
                <a:solidFill>
                  <a:srgbClr val="000000"/>
                </a:solidFill>
                <a:latin typeface="Times New Roman" panose="02020603050405020304" pitchFamily="18" charset="0"/>
                <a:cs typeface="Times New Roman" panose="02020603050405020304" pitchFamily="18" charset="0"/>
              </a:rPr>
              <a:t>Events</a:t>
            </a:r>
            <a:r>
              <a:rPr lang="en-US" sz="2600" b="1" i="0" dirty="0">
                <a:solidFill>
                  <a:srgbClr val="000000"/>
                </a:solidFill>
                <a:effectLst/>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D63C64DF-0646-A8C3-9D56-4295CC824C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772" y="1769315"/>
            <a:ext cx="8185150" cy="3915009"/>
          </a:xfrm>
          <a:prstGeom prst="rect">
            <a:avLst/>
          </a:prstGeom>
        </p:spPr>
      </p:pic>
    </p:spTree>
    <p:extLst>
      <p:ext uri="{BB962C8B-B14F-4D97-AF65-F5344CB8AC3E}">
        <p14:creationId xmlns:p14="http://schemas.microsoft.com/office/powerpoint/2010/main" val="2436912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C1DD-2485-A32B-D26C-0C16350C2763}"/>
              </a:ext>
            </a:extLst>
          </p:cNvPr>
          <p:cNvSpPr>
            <a:spLocks noGrp="1"/>
          </p:cNvSpPr>
          <p:nvPr>
            <p:ph type="title"/>
          </p:nvPr>
        </p:nvSpPr>
        <p:spPr>
          <a:xfrm>
            <a:off x="558800" y="381001"/>
            <a:ext cx="7999095" cy="615553"/>
          </a:xfrm>
        </p:spPr>
        <p:txBody>
          <a:bodyPr/>
          <a:lstStyle/>
          <a:p>
            <a:pPr algn="ctr"/>
            <a:r>
              <a:rPr lang="en-IN" sz="4000" dirty="0"/>
              <a:t>Modules</a:t>
            </a:r>
          </a:p>
        </p:txBody>
      </p:sp>
      <p:sp>
        <p:nvSpPr>
          <p:cNvPr id="7" name="Slide Number Placeholder 6"/>
          <p:cNvSpPr>
            <a:spLocks noGrp="1"/>
          </p:cNvSpPr>
          <p:nvPr>
            <p:ph type="sldNum" sz="quarter" idx="4294967295"/>
          </p:nvPr>
        </p:nvSpPr>
        <p:spPr>
          <a:xfrm>
            <a:off x="214282" y="6215082"/>
            <a:ext cx="457200" cy="389513"/>
          </a:xfrm>
          <a:prstGeom prst="ellipse">
            <a:avLst/>
          </a:prstGeom>
          <a:solidFill>
            <a:srgbClr val="E46C0A"/>
          </a:solidFill>
        </p:spPr>
        <p:txBody>
          <a:bodyPr/>
          <a:lstStyle/>
          <a:p>
            <a:pPr algn="ctr">
              <a:defRPr/>
            </a:pPr>
            <a:fld id="{A061DA24-FB9A-4238-BBD5-6C5AB9CBD3A5}" type="slidenum">
              <a:rPr lang="en-US" sz="1800">
                <a:solidFill>
                  <a:schemeClr val="tx1"/>
                </a:solidFill>
                <a:latin typeface="Calibri (body)"/>
              </a:rPr>
              <a:pPr algn="ctr">
                <a:defRPr/>
              </a:pPr>
              <a:t>23</a:t>
            </a:fld>
            <a:endParaRPr lang="en-US" sz="1800" dirty="0">
              <a:solidFill>
                <a:schemeClr val="tx1"/>
              </a:solidFill>
              <a:latin typeface="Calibri (body)"/>
            </a:endParaRPr>
          </a:p>
        </p:txBody>
      </p:sp>
      <p:sp>
        <p:nvSpPr>
          <p:cNvPr id="8" name="TextBox 7">
            <a:extLst>
              <a:ext uri="{FF2B5EF4-FFF2-40B4-BE49-F238E27FC236}">
                <a16:creationId xmlns:a16="http://schemas.microsoft.com/office/drawing/2014/main" id="{C900EE84-D641-5084-F8AC-98D67FEA92A2}"/>
              </a:ext>
            </a:extLst>
          </p:cNvPr>
          <p:cNvSpPr txBox="1"/>
          <p:nvPr/>
        </p:nvSpPr>
        <p:spPr>
          <a:xfrm>
            <a:off x="714348" y="6286520"/>
            <a:ext cx="3633788" cy="276999"/>
          </a:xfrm>
          <a:prstGeom prst="rect">
            <a:avLst/>
          </a:prstGeom>
          <a:noFill/>
        </p:spPr>
        <p:txBody>
          <a:bodyPr wrap="square">
            <a:spAutoFit/>
          </a:bodyPr>
          <a:lstStyle/>
          <a:p>
            <a:pPr marL="274320" indent="-274320">
              <a:spcBef>
                <a:spcPts val="580"/>
              </a:spcBef>
            </a:pPr>
            <a:r>
              <a:rPr lang="en-IN" sz="1200" dirty="0">
                <a:solidFill>
                  <a:schemeClr val="tx1">
                    <a:lumMod val="95000"/>
                    <a:lumOff val="5000"/>
                  </a:schemeClr>
                </a:solidFill>
                <a:latin typeface="Times New Roman" pitchFamily="18" charset="0"/>
                <a:cs typeface="Times New Roman" pitchFamily="18" charset="0"/>
              </a:rPr>
              <a:t>IOT Based Water Quality Monitoring System</a:t>
            </a:r>
            <a:endParaRPr lang="zh-CN" altLang="en-US" sz="1200" dirty="0"/>
          </a:p>
        </p:txBody>
      </p:sp>
      <p:sp>
        <p:nvSpPr>
          <p:cNvPr id="6" name="Text Placeholder 2">
            <a:extLst>
              <a:ext uri="{FF2B5EF4-FFF2-40B4-BE49-F238E27FC236}">
                <a16:creationId xmlns:a16="http://schemas.microsoft.com/office/drawing/2014/main" id="{F18256B0-2A7F-EA1C-C97F-ED2887F3CCB0}"/>
              </a:ext>
            </a:extLst>
          </p:cNvPr>
          <p:cNvSpPr>
            <a:spLocks noGrp="1"/>
          </p:cNvSpPr>
          <p:nvPr>
            <p:ph type="body" idx="1"/>
          </p:nvPr>
        </p:nvSpPr>
        <p:spPr>
          <a:xfrm>
            <a:off x="304800" y="1124744"/>
            <a:ext cx="8253095" cy="400110"/>
          </a:xfrm>
        </p:spPr>
        <p:txBody>
          <a:bodyPr/>
          <a:lstStyle/>
          <a:p>
            <a:pPr algn="just"/>
            <a:r>
              <a:rPr lang="en-US" sz="2600" b="1" i="0" dirty="0">
                <a:solidFill>
                  <a:srgbClr val="000000"/>
                </a:solidFill>
                <a:effectLst/>
                <a:latin typeface="Times New Roman" panose="02020603050405020304" pitchFamily="18" charset="0"/>
                <a:cs typeface="Times New Roman" panose="02020603050405020304" pitchFamily="18" charset="0"/>
              </a:rPr>
              <a:t>Web Dashboard:</a:t>
            </a:r>
          </a:p>
        </p:txBody>
      </p:sp>
      <p:pic>
        <p:nvPicPr>
          <p:cNvPr id="3" name="Picture 2">
            <a:extLst>
              <a:ext uri="{FF2B5EF4-FFF2-40B4-BE49-F238E27FC236}">
                <a16:creationId xmlns:a16="http://schemas.microsoft.com/office/drawing/2014/main" id="{06F88BE8-CC2C-BC3A-00E7-1C16DD6F005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5226" y="2049279"/>
            <a:ext cx="7525819" cy="3569940"/>
          </a:xfrm>
          <a:prstGeom prst="rect">
            <a:avLst/>
          </a:prstGeom>
          <a:noFill/>
          <a:ln>
            <a:noFill/>
          </a:ln>
        </p:spPr>
      </p:pic>
    </p:spTree>
    <p:extLst>
      <p:ext uri="{BB962C8B-B14F-4D97-AF65-F5344CB8AC3E}">
        <p14:creationId xmlns:p14="http://schemas.microsoft.com/office/powerpoint/2010/main" val="1228059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C1DD-2485-A32B-D26C-0C16350C2763}"/>
              </a:ext>
            </a:extLst>
          </p:cNvPr>
          <p:cNvSpPr>
            <a:spLocks noGrp="1"/>
          </p:cNvSpPr>
          <p:nvPr>
            <p:ph type="title"/>
          </p:nvPr>
        </p:nvSpPr>
        <p:spPr>
          <a:xfrm>
            <a:off x="558800" y="381001"/>
            <a:ext cx="7999095" cy="615553"/>
          </a:xfrm>
        </p:spPr>
        <p:txBody>
          <a:bodyPr/>
          <a:lstStyle/>
          <a:p>
            <a:pPr algn="ctr"/>
            <a:r>
              <a:rPr lang="en-IN" sz="4000" dirty="0"/>
              <a:t>Modules</a:t>
            </a:r>
          </a:p>
        </p:txBody>
      </p:sp>
      <p:sp>
        <p:nvSpPr>
          <p:cNvPr id="7" name="Slide Number Placeholder 6"/>
          <p:cNvSpPr>
            <a:spLocks noGrp="1"/>
          </p:cNvSpPr>
          <p:nvPr>
            <p:ph type="sldNum" sz="quarter" idx="4294967295"/>
          </p:nvPr>
        </p:nvSpPr>
        <p:spPr>
          <a:xfrm>
            <a:off x="214282" y="6215082"/>
            <a:ext cx="457200" cy="389513"/>
          </a:xfrm>
          <a:prstGeom prst="ellipse">
            <a:avLst/>
          </a:prstGeom>
          <a:solidFill>
            <a:srgbClr val="E46C0A"/>
          </a:solidFill>
        </p:spPr>
        <p:txBody>
          <a:bodyPr/>
          <a:lstStyle/>
          <a:p>
            <a:pPr algn="ctr">
              <a:defRPr/>
            </a:pPr>
            <a:fld id="{A061DA24-FB9A-4238-BBD5-6C5AB9CBD3A5}" type="slidenum">
              <a:rPr lang="en-US" sz="1800">
                <a:solidFill>
                  <a:schemeClr val="tx1"/>
                </a:solidFill>
                <a:latin typeface="Calibri (body)"/>
              </a:rPr>
              <a:pPr algn="ctr">
                <a:defRPr/>
              </a:pPr>
              <a:t>24</a:t>
            </a:fld>
            <a:endParaRPr lang="en-US" sz="1800" dirty="0">
              <a:solidFill>
                <a:schemeClr val="tx1"/>
              </a:solidFill>
              <a:latin typeface="Calibri (body)"/>
            </a:endParaRPr>
          </a:p>
        </p:txBody>
      </p:sp>
      <p:sp>
        <p:nvSpPr>
          <p:cNvPr id="8" name="TextBox 7">
            <a:extLst>
              <a:ext uri="{FF2B5EF4-FFF2-40B4-BE49-F238E27FC236}">
                <a16:creationId xmlns:a16="http://schemas.microsoft.com/office/drawing/2014/main" id="{C900EE84-D641-5084-F8AC-98D67FEA92A2}"/>
              </a:ext>
            </a:extLst>
          </p:cNvPr>
          <p:cNvSpPr txBox="1"/>
          <p:nvPr/>
        </p:nvSpPr>
        <p:spPr>
          <a:xfrm>
            <a:off x="714348" y="6286520"/>
            <a:ext cx="3633788" cy="276999"/>
          </a:xfrm>
          <a:prstGeom prst="rect">
            <a:avLst/>
          </a:prstGeom>
          <a:noFill/>
        </p:spPr>
        <p:txBody>
          <a:bodyPr wrap="square">
            <a:spAutoFit/>
          </a:bodyPr>
          <a:lstStyle/>
          <a:p>
            <a:pPr marL="274320" indent="-274320">
              <a:spcBef>
                <a:spcPts val="580"/>
              </a:spcBef>
            </a:pPr>
            <a:r>
              <a:rPr lang="en-IN" sz="1200" dirty="0">
                <a:solidFill>
                  <a:schemeClr val="tx1">
                    <a:lumMod val="95000"/>
                    <a:lumOff val="5000"/>
                  </a:schemeClr>
                </a:solidFill>
                <a:latin typeface="Times New Roman" pitchFamily="18" charset="0"/>
                <a:cs typeface="Times New Roman" pitchFamily="18" charset="0"/>
              </a:rPr>
              <a:t>IOT Based Water Quality Monitoring System</a:t>
            </a:r>
            <a:endParaRPr lang="zh-CN" altLang="en-US" sz="1200" dirty="0"/>
          </a:p>
        </p:txBody>
      </p:sp>
      <p:sp>
        <p:nvSpPr>
          <p:cNvPr id="6" name="Text Placeholder 2">
            <a:extLst>
              <a:ext uri="{FF2B5EF4-FFF2-40B4-BE49-F238E27FC236}">
                <a16:creationId xmlns:a16="http://schemas.microsoft.com/office/drawing/2014/main" id="{F18256B0-2A7F-EA1C-C97F-ED2887F3CCB0}"/>
              </a:ext>
            </a:extLst>
          </p:cNvPr>
          <p:cNvSpPr>
            <a:spLocks noGrp="1"/>
          </p:cNvSpPr>
          <p:nvPr>
            <p:ph type="body" idx="1"/>
          </p:nvPr>
        </p:nvSpPr>
        <p:spPr>
          <a:xfrm>
            <a:off x="304800" y="1124744"/>
            <a:ext cx="8253095" cy="400110"/>
          </a:xfrm>
        </p:spPr>
        <p:txBody>
          <a:bodyPr/>
          <a:lstStyle/>
          <a:p>
            <a:pPr algn="just"/>
            <a:r>
              <a:rPr lang="en-US" sz="2600" b="1" i="0" dirty="0">
                <a:solidFill>
                  <a:srgbClr val="000000"/>
                </a:solidFill>
                <a:effectLst/>
                <a:latin typeface="Times New Roman" panose="02020603050405020304" pitchFamily="18" charset="0"/>
                <a:cs typeface="Times New Roman" panose="02020603050405020304" pitchFamily="18" charset="0"/>
              </a:rPr>
              <a:t>Web Dashboard Notification:</a:t>
            </a:r>
          </a:p>
        </p:txBody>
      </p:sp>
      <p:pic>
        <p:nvPicPr>
          <p:cNvPr id="4" name="Picture 3">
            <a:extLst>
              <a:ext uri="{FF2B5EF4-FFF2-40B4-BE49-F238E27FC236}">
                <a16:creationId xmlns:a16="http://schemas.microsoft.com/office/drawing/2014/main" id="{EF1BDE72-883D-04A8-2331-2561C1BBEB0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882" y="1683822"/>
            <a:ext cx="8215149" cy="3948713"/>
          </a:xfrm>
          <a:prstGeom prst="rect">
            <a:avLst/>
          </a:prstGeom>
          <a:noFill/>
          <a:ln>
            <a:noFill/>
          </a:ln>
        </p:spPr>
      </p:pic>
    </p:spTree>
    <p:extLst>
      <p:ext uri="{BB962C8B-B14F-4D97-AF65-F5344CB8AC3E}">
        <p14:creationId xmlns:p14="http://schemas.microsoft.com/office/powerpoint/2010/main" val="1825482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C1DD-2485-A32B-D26C-0C16350C2763}"/>
              </a:ext>
            </a:extLst>
          </p:cNvPr>
          <p:cNvSpPr>
            <a:spLocks noGrp="1"/>
          </p:cNvSpPr>
          <p:nvPr>
            <p:ph type="title"/>
          </p:nvPr>
        </p:nvSpPr>
        <p:spPr>
          <a:xfrm>
            <a:off x="558800" y="381001"/>
            <a:ext cx="7999095" cy="615553"/>
          </a:xfrm>
        </p:spPr>
        <p:txBody>
          <a:bodyPr/>
          <a:lstStyle/>
          <a:p>
            <a:pPr algn="ctr"/>
            <a:r>
              <a:rPr lang="en-IN" sz="4000" dirty="0"/>
              <a:t>Modules</a:t>
            </a:r>
          </a:p>
        </p:txBody>
      </p:sp>
      <p:sp>
        <p:nvSpPr>
          <p:cNvPr id="7" name="Slide Number Placeholder 6"/>
          <p:cNvSpPr>
            <a:spLocks noGrp="1"/>
          </p:cNvSpPr>
          <p:nvPr>
            <p:ph type="sldNum" sz="quarter" idx="4294967295"/>
          </p:nvPr>
        </p:nvSpPr>
        <p:spPr>
          <a:xfrm>
            <a:off x="214282" y="6215082"/>
            <a:ext cx="457200" cy="389513"/>
          </a:xfrm>
          <a:prstGeom prst="ellipse">
            <a:avLst/>
          </a:prstGeom>
          <a:solidFill>
            <a:srgbClr val="E46C0A"/>
          </a:solidFill>
        </p:spPr>
        <p:txBody>
          <a:bodyPr/>
          <a:lstStyle/>
          <a:p>
            <a:pPr algn="ctr">
              <a:defRPr/>
            </a:pPr>
            <a:fld id="{A061DA24-FB9A-4238-BBD5-6C5AB9CBD3A5}" type="slidenum">
              <a:rPr lang="en-US" sz="1800">
                <a:solidFill>
                  <a:schemeClr val="tx1"/>
                </a:solidFill>
                <a:latin typeface="Calibri (body)"/>
              </a:rPr>
              <a:pPr algn="ctr">
                <a:defRPr/>
              </a:pPr>
              <a:t>25</a:t>
            </a:fld>
            <a:endParaRPr lang="en-US" sz="1800" dirty="0">
              <a:solidFill>
                <a:schemeClr val="tx1"/>
              </a:solidFill>
              <a:latin typeface="Calibri (body)"/>
            </a:endParaRPr>
          </a:p>
        </p:txBody>
      </p:sp>
      <p:sp>
        <p:nvSpPr>
          <p:cNvPr id="8" name="TextBox 7">
            <a:extLst>
              <a:ext uri="{FF2B5EF4-FFF2-40B4-BE49-F238E27FC236}">
                <a16:creationId xmlns:a16="http://schemas.microsoft.com/office/drawing/2014/main" id="{C900EE84-D641-5084-F8AC-98D67FEA92A2}"/>
              </a:ext>
            </a:extLst>
          </p:cNvPr>
          <p:cNvSpPr txBox="1"/>
          <p:nvPr/>
        </p:nvSpPr>
        <p:spPr>
          <a:xfrm>
            <a:off x="714348" y="6286520"/>
            <a:ext cx="3633788" cy="276999"/>
          </a:xfrm>
          <a:prstGeom prst="rect">
            <a:avLst/>
          </a:prstGeom>
          <a:noFill/>
        </p:spPr>
        <p:txBody>
          <a:bodyPr wrap="square">
            <a:spAutoFit/>
          </a:bodyPr>
          <a:lstStyle/>
          <a:p>
            <a:pPr marL="274320" indent="-274320">
              <a:spcBef>
                <a:spcPts val="580"/>
              </a:spcBef>
            </a:pPr>
            <a:r>
              <a:rPr lang="en-IN" sz="1200" dirty="0">
                <a:solidFill>
                  <a:schemeClr val="tx1">
                    <a:lumMod val="95000"/>
                    <a:lumOff val="5000"/>
                  </a:schemeClr>
                </a:solidFill>
                <a:latin typeface="Times New Roman" pitchFamily="18" charset="0"/>
                <a:cs typeface="Times New Roman" pitchFamily="18" charset="0"/>
              </a:rPr>
              <a:t>IOT Based Water Quality Monitoring System</a:t>
            </a:r>
            <a:endParaRPr lang="zh-CN" altLang="en-US" sz="1200" dirty="0"/>
          </a:p>
        </p:txBody>
      </p:sp>
      <p:sp>
        <p:nvSpPr>
          <p:cNvPr id="6" name="Text Placeholder 2">
            <a:extLst>
              <a:ext uri="{FF2B5EF4-FFF2-40B4-BE49-F238E27FC236}">
                <a16:creationId xmlns:a16="http://schemas.microsoft.com/office/drawing/2014/main" id="{F18256B0-2A7F-EA1C-C97F-ED2887F3CCB0}"/>
              </a:ext>
            </a:extLst>
          </p:cNvPr>
          <p:cNvSpPr>
            <a:spLocks noGrp="1"/>
          </p:cNvSpPr>
          <p:nvPr>
            <p:ph type="body" idx="1"/>
          </p:nvPr>
        </p:nvSpPr>
        <p:spPr>
          <a:xfrm>
            <a:off x="304800" y="1124744"/>
            <a:ext cx="8253095" cy="400110"/>
          </a:xfrm>
        </p:spPr>
        <p:txBody>
          <a:bodyPr/>
          <a:lstStyle/>
          <a:p>
            <a:pPr algn="just"/>
            <a:r>
              <a:rPr lang="en-US" sz="2600" b="1" i="0" dirty="0">
                <a:solidFill>
                  <a:srgbClr val="000000"/>
                </a:solidFill>
                <a:effectLst/>
                <a:latin typeface="Times New Roman" panose="02020603050405020304" pitchFamily="18" charset="0"/>
                <a:cs typeface="Times New Roman" panose="02020603050405020304" pitchFamily="18" charset="0"/>
              </a:rPr>
              <a:t>Credentials:</a:t>
            </a:r>
          </a:p>
        </p:txBody>
      </p:sp>
      <p:pic>
        <p:nvPicPr>
          <p:cNvPr id="10" name="Picture 9">
            <a:extLst>
              <a:ext uri="{FF2B5EF4-FFF2-40B4-BE49-F238E27FC236}">
                <a16:creationId xmlns:a16="http://schemas.microsoft.com/office/drawing/2014/main" id="{69414DBB-ED7D-52AD-EF6C-7ED2FEC949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3644" y="1844824"/>
            <a:ext cx="7408984" cy="3594228"/>
          </a:xfrm>
          <a:prstGeom prst="rect">
            <a:avLst/>
          </a:prstGeom>
        </p:spPr>
      </p:pic>
    </p:spTree>
    <p:extLst>
      <p:ext uri="{BB962C8B-B14F-4D97-AF65-F5344CB8AC3E}">
        <p14:creationId xmlns:p14="http://schemas.microsoft.com/office/powerpoint/2010/main" val="2588172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C1DD-2485-A32B-D26C-0C16350C2763}"/>
              </a:ext>
            </a:extLst>
          </p:cNvPr>
          <p:cNvSpPr>
            <a:spLocks noGrp="1"/>
          </p:cNvSpPr>
          <p:nvPr>
            <p:ph type="title"/>
          </p:nvPr>
        </p:nvSpPr>
        <p:spPr>
          <a:xfrm>
            <a:off x="558800" y="381001"/>
            <a:ext cx="7999095" cy="615553"/>
          </a:xfrm>
        </p:spPr>
        <p:txBody>
          <a:bodyPr/>
          <a:lstStyle/>
          <a:p>
            <a:pPr algn="ctr"/>
            <a:r>
              <a:rPr lang="en-IN" sz="4000" dirty="0"/>
              <a:t>Modules</a:t>
            </a:r>
          </a:p>
        </p:txBody>
      </p:sp>
      <p:sp>
        <p:nvSpPr>
          <p:cNvPr id="7" name="Slide Number Placeholder 6"/>
          <p:cNvSpPr>
            <a:spLocks noGrp="1"/>
          </p:cNvSpPr>
          <p:nvPr>
            <p:ph type="sldNum" sz="quarter" idx="4294967295"/>
          </p:nvPr>
        </p:nvSpPr>
        <p:spPr>
          <a:xfrm>
            <a:off x="214282" y="6215082"/>
            <a:ext cx="457200" cy="389513"/>
          </a:xfrm>
          <a:prstGeom prst="ellipse">
            <a:avLst/>
          </a:prstGeom>
          <a:solidFill>
            <a:srgbClr val="E46C0A"/>
          </a:solidFill>
        </p:spPr>
        <p:txBody>
          <a:bodyPr/>
          <a:lstStyle/>
          <a:p>
            <a:pPr algn="ctr">
              <a:defRPr/>
            </a:pPr>
            <a:fld id="{A061DA24-FB9A-4238-BBD5-6C5AB9CBD3A5}" type="slidenum">
              <a:rPr lang="en-US" sz="1800">
                <a:solidFill>
                  <a:schemeClr val="tx1"/>
                </a:solidFill>
                <a:latin typeface="Calibri (body)"/>
              </a:rPr>
              <a:pPr algn="ctr">
                <a:defRPr/>
              </a:pPr>
              <a:t>26</a:t>
            </a:fld>
            <a:endParaRPr lang="en-US" sz="1800" dirty="0">
              <a:solidFill>
                <a:schemeClr val="tx1"/>
              </a:solidFill>
              <a:latin typeface="Calibri (body)"/>
            </a:endParaRPr>
          </a:p>
        </p:txBody>
      </p:sp>
      <p:sp>
        <p:nvSpPr>
          <p:cNvPr id="8" name="TextBox 7">
            <a:extLst>
              <a:ext uri="{FF2B5EF4-FFF2-40B4-BE49-F238E27FC236}">
                <a16:creationId xmlns:a16="http://schemas.microsoft.com/office/drawing/2014/main" id="{C900EE84-D641-5084-F8AC-98D67FEA92A2}"/>
              </a:ext>
            </a:extLst>
          </p:cNvPr>
          <p:cNvSpPr txBox="1"/>
          <p:nvPr/>
        </p:nvSpPr>
        <p:spPr>
          <a:xfrm>
            <a:off x="714348" y="6286520"/>
            <a:ext cx="3633788" cy="276999"/>
          </a:xfrm>
          <a:prstGeom prst="rect">
            <a:avLst/>
          </a:prstGeom>
          <a:noFill/>
        </p:spPr>
        <p:txBody>
          <a:bodyPr wrap="square">
            <a:spAutoFit/>
          </a:bodyPr>
          <a:lstStyle/>
          <a:p>
            <a:pPr marL="274320" indent="-274320">
              <a:spcBef>
                <a:spcPts val="580"/>
              </a:spcBef>
            </a:pPr>
            <a:r>
              <a:rPr lang="en-IN" sz="1200" dirty="0">
                <a:solidFill>
                  <a:schemeClr val="tx1">
                    <a:lumMod val="95000"/>
                    <a:lumOff val="5000"/>
                  </a:schemeClr>
                </a:solidFill>
                <a:latin typeface="Times New Roman" pitchFamily="18" charset="0"/>
                <a:cs typeface="Times New Roman" pitchFamily="18" charset="0"/>
              </a:rPr>
              <a:t>IOT Based Water Quality Monitoring System</a:t>
            </a:r>
            <a:endParaRPr lang="zh-CN" altLang="en-US" sz="1200" dirty="0"/>
          </a:p>
        </p:txBody>
      </p:sp>
      <p:sp>
        <p:nvSpPr>
          <p:cNvPr id="6" name="Text Placeholder 2">
            <a:extLst>
              <a:ext uri="{FF2B5EF4-FFF2-40B4-BE49-F238E27FC236}">
                <a16:creationId xmlns:a16="http://schemas.microsoft.com/office/drawing/2014/main" id="{F18256B0-2A7F-EA1C-C97F-ED2887F3CCB0}"/>
              </a:ext>
            </a:extLst>
          </p:cNvPr>
          <p:cNvSpPr>
            <a:spLocks noGrp="1"/>
          </p:cNvSpPr>
          <p:nvPr>
            <p:ph type="body" idx="1"/>
          </p:nvPr>
        </p:nvSpPr>
        <p:spPr>
          <a:xfrm>
            <a:off x="304800" y="1124744"/>
            <a:ext cx="8253095" cy="400110"/>
          </a:xfrm>
        </p:spPr>
        <p:txBody>
          <a:bodyPr/>
          <a:lstStyle/>
          <a:p>
            <a:pPr algn="just"/>
            <a:r>
              <a:rPr lang="en-US" sz="2600" b="1" dirty="0">
                <a:solidFill>
                  <a:srgbClr val="000000"/>
                </a:solidFill>
                <a:latin typeface="Times New Roman" panose="02020603050405020304" pitchFamily="18" charset="0"/>
                <a:cs typeface="Times New Roman" panose="02020603050405020304" pitchFamily="18" charset="0"/>
              </a:rPr>
              <a:t>G-mail Alert</a:t>
            </a:r>
            <a:r>
              <a:rPr lang="en-US" sz="2600" b="1" i="0" dirty="0">
                <a:solidFill>
                  <a:srgbClr val="000000"/>
                </a:solidFill>
                <a:effectLst/>
                <a:latin typeface="Times New Roman" panose="02020603050405020304" pitchFamily="18" charset="0"/>
                <a:cs typeface="Times New Roman" panose="02020603050405020304" pitchFamily="18" charset="0"/>
              </a:rPr>
              <a:t>:</a:t>
            </a:r>
          </a:p>
        </p:txBody>
      </p:sp>
      <p:pic>
        <p:nvPicPr>
          <p:cNvPr id="3" name="Picture 2">
            <a:extLst>
              <a:ext uri="{FF2B5EF4-FFF2-40B4-BE49-F238E27FC236}">
                <a16:creationId xmlns:a16="http://schemas.microsoft.com/office/drawing/2014/main" id="{98AB44B9-1FBE-3DB9-6AA8-E5F2A71D699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22975"/>
          <a:stretch/>
        </p:blipFill>
        <p:spPr bwMode="auto">
          <a:xfrm>
            <a:off x="2614453" y="1034207"/>
            <a:ext cx="3633788" cy="5257076"/>
          </a:xfrm>
          <a:prstGeom prst="rect">
            <a:avLst/>
          </a:prstGeom>
          <a:noFill/>
          <a:ln>
            <a:noFill/>
          </a:ln>
        </p:spPr>
      </p:pic>
    </p:spTree>
    <p:extLst>
      <p:ext uri="{BB962C8B-B14F-4D97-AF65-F5344CB8AC3E}">
        <p14:creationId xmlns:p14="http://schemas.microsoft.com/office/powerpoint/2010/main" val="1511828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C1DD-2485-A32B-D26C-0C16350C2763}"/>
              </a:ext>
            </a:extLst>
          </p:cNvPr>
          <p:cNvSpPr>
            <a:spLocks noGrp="1"/>
          </p:cNvSpPr>
          <p:nvPr>
            <p:ph type="title"/>
          </p:nvPr>
        </p:nvSpPr>
        <p:spPr>
          <a:xfrm>
            <a:off x="558800" y="381001"/>
            <a:ext cx="7999095" cy="615553"/>
          </a:xfrm>
        </p:spPr>
        <p:txBody>
          <a:bodyPr/>
          <a:lstStyle/>
          <a:p>
            <a:pPr algn="ctr"/>
            <a:r>
              <a:rPr lang="en-IN" sz="4000" dirty="0"/>
              <a:t>Modules</a:t>
            </a:r>
          </a:p>
        </p:txBody>
      </p:sp>
      <p:sp>
        <p:nvSpPr>
          <p:cNvPr id="7" name="Slide Number Placeholder 6"/>
          <p:cNvSpPr>
            <a:spLocks noGrp="1"/>
          </p:cNvSpPr>
          <p:nvPr>
            <p:ph type="sldNum" sz="quarter" idx="4294967295"/>
          </p:nvPr>
        </p:nvSpPr>
        <p:spPr>
          <a:xfrm>
            <a:off x="214282" y="6215082"/>
            <a:ext cx="457200" cy="389513"/>
          </a:xfrm>
          <a:prstGeom prst="ellipse">
            <a:avLst/>
          </a:prstGeom>
          <a:solidFill>
            <a:srgbClr val="E46C0A"/>
          </a:solidFill>
        </p:spPr>
        <p:txBody>
          <a:bodyPr/>
          <a:lstStyle/>
          <a:p>
            <a:pPr algn="ctr">
              <a:defRPr/>
            </a:pPr>
            <a:fld id="{A061DA24-FB9A-4238-BBD5-6C5AB9CBD3A5}" type="slidenum">
              <a:rPr lang="en-US" sz="1800">
                <a:solidFill>
                  <a:schemeClr val="tx1"/>
                </a:solidFill>
                <a:latin typeface="Calibri (body)"/>
              </a:rPr>
              <a:pPr algn="ctr">
                <a:defRPr/>
              </a:pPr>
              <a:t>27</a:t>
            </a:fld>
            <a:endParaRPr lang="en-US" sz="1800" dirty="0">
              <a:solidFill>
                <a:schemeClr val="tx1"/>
              </a:solidFill>
              <a:latin typeface="Calibri (body)"/>
            </a:endParaRPr>
          </a:p>
        </p:txBody>
      </p:sp>
      <p:sp>
        <p:nvSpPr>
          <p:cNvPr id="8" name="TextBox 7">
            <a:extLst>
              <a:ext uri="{FF2B5EF4-FFF2-40B4-BE49-F238E27FC236}">
                <a16:creationId xmlns:a16="http://schemas.microsoft.com/office/drawing/2014/main" id="{C900EE84-D641-5084-F8AC-98D67FEA92A2}"/>
              </a:ext>
            </a:extLst>
          </p:cNvPr>
          <p:cNvSpPr txBox="1"/>
          <p:nvPr/>
        </p:nvSpPr>
        <p:spPr>
          <a:xfrm>
            <a:off x="714348" y="6286520"/>
            <a:ext cx="3633788" cy="276999"/>
          </a:xfrm>
          <a:prstGeom prst="rect">
            <a:avLst/>
          </a:prstGeom>
          <a:noFill/>
        </p:spPr>
        <p:txBody>
          <a:bodyPr wrap="square">
            <a:spAutoFit/>
          </a:bodyPr>
          <a:lstStyle/>
          <a:p>
            <a:pPr marL="274320" indent="-274320">
              <a:spcBef>
                <a:spcPts val="580"/>
              </a:spcBef>
            </a:pPr>
            <a:r>
              <a:rPr lang="en-IN" sz="1200" dirty="0">
                <a:solidFill>
                  <a:schemeClr val="tx1">
                    <a:lumMod val="95000"/>
                    <a:lumOff val="5000"/>
                  </a:schemeClr>
                </a:solidFill>
                <a:latin typeface="Times New Roman" pitchFamily="18" charset="0"/>
                <a:cs typeface="Times New Roman" pitchFamily="18" charset="0"/>
              </a:rPr>
              <a:t>IOT Based Water Quality Monitoring System</a:t>
            </a:r>
            <a:endParaRPr lang="zh-CN" altLang="en-US" sz="1200" dirty="0"/>
          </a:p>
        </p:txBody>
      </p:sp>
      <p:sp>
        <p:nvSpPr>
          <p:cNvPr id="6" name="Text Placeholder 2">
            <a:extLst>
              <a:ext uri="{FF2B5EF4-FFF2-40B4-BE49-F238E27FC236}">
                <a16:creationId xmlns:a16="http://schemas.microsoft.com/office/drawing/2014/main" id="{F18256B0-2A7F-EA1C-C97F-ED2887F3CCB0}"/>
              </a:ext>
            </a:extLst>
          </p:cNvPr>
          <p:cNvSpPr>
            <a:spLocks noGrp="1"/>
          </p:cNvSpPr>
          <p:nvPr>
            <p:ph type="body" idx="1"/>
          </p:nvPr>
        </p:nvSpPr>
        <p:spPr>
          <a:xfrm>
            <a:off x="304800" y="1124744"/>
            <a:ext cx="8253095" cy="400110"/>
          </a:xfrm>
        </p:spPr>
        <p:txBody>
          <a:bodyPr/>
          <a:lstStyle/>
          <a:p>
            <a:pPr algn="just"/>
            <a:r>
              <a:rPr lang="en-US" sz="2600" b="1" dirty="0">
                <a:solidFill>
                  <a:srgbClr val="000000"/>
                </a:solidFill>
                <a:latin typeface="Times New Roman" panose="02020603050405020304" pitchFamily="18" charset="0"/>
                <a:cs typeface="Times New Roman" panose="02020603050405020304" pitchFamily="18" charset="0"/>
              </a:rPr>
              <a:t>Hardware Setup</a:t>
            </a:r>
            <a:r>
              <a:rPr lang="en-US" sz="2600" b="1" i="0" dirty="0">
                <a:solidFill>
                  <a:srgbClr val="000000"/>
                </a:solidFill>
                <a:effectLst/>
                <a:latin typeface="Times New Roman" panose="02020603050405020304" pitchFamily="18" charset="0"/>
                <a:cs typeface="Times New Roman" panose="02020603050405020304" pitchFamily="18" charset="0"/>
              </a:rPr>
              <a:t>:</a:t>
            </a:r>
          </a:p>
        </p:txBody>
      </p:sp>
      <p:pic>
        <p:nvPicPr>
          <p:cNvPr id="11" name="Picture 10">
            <a:extLst>
              <a:ext uri="{FF2B5EF4-FFF2-40B4-BE49-F238E27FC236}">
                <a16:creationId xmlns:a16="http://schemas.microsoft.com/office/drawing/2014/main" id="{D469F1B0-9445-8F76-038F-C7DD7EE955F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66" r="8595"/>
          <a:stretch/>
        </p:blipFill>
        <p:spPr bwMode="auto">
          <a:xfrm>
            <a:off x="1441918" y="1683822"/>
            <a:ext cx="6232857" cy="415798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638809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150738" y="271975"/>
            <a:ext cx="8669734" cy="838200"/>
          </a:xfrm>
        </p:spPr>
        <p:txBody>
          <a:bodyPr/>
          <a:lstStyle/>
          <a:p>
            <a:pPr algn="ctr"/>
            <a:r>
              <a:rPr lang="en-IN" b="1" dirty="0">
                <a:solidFill>
                  <a:schemeClr val="tx1"/>
                </a:solidFill>
                <a:latin typeface="Times New Roman" pitchFamily="18" charset="0"/>
                <a:cs typeface="Times New Roman" pitchFamily="18" charset="0"/>
              </a:rPr>
              <a:t>Conclusion and Future Enhancement</a:t>
            </a:r>
          </a:p>
        </p:txBody>
      </p:sp>
      <p:sp>
        <p:nvSpPr>
          <p:cNvPr id="1048615" name="Text Placeholder 2"/>
          <p:cNvSpPr>
            <a:spLocks noGrp="1"/>
          </p:cNvSpPr>
          <p:nvPr>
            <p:ph type="body" idx="1"/>
          </p:nvPr>
        </p:nvSpPr>
        <p:spPr>
          <a:xfrm>
            <a:off x="214282" y="1000108"/>
            <a:ext cx="8786874" cy="5143536"/>
          </a:xfrm>
        </p:spPr>
        <p:txBody>
          <a:bodyPr/>
          <a:lstStyle/>
          <a:p>
            <a:pPr marL="0" indent="0" algn="just">
              <a:buNone/>
            </a:pPr>
            <a:r>
              <a:rPr lang="en-US" b="1" dirty="0">
                <a:latin typeface="Times New Roman" pitchFamily="18" charset="0"/>
                <a:cs typeface="Times New Roman" pitchFamily="18" charset="0"/>
              </a:rPr>
              <a:t>Conclusion:</a:t>
            </a:r>
          </a:p>
          <a:p>
            <a:pPr marL="0" indent="0" algn="just">
              <a:buNone/>
            </a:pPr>
            <a:r>
              <a:rPr lang="en-US" dirty="0">
                <a:latin typeface="Times New Roman" pitchFamily="18" charset="0"/>
                <a:cs typeface="Times New Roman" pitchFamily="18" charset="0"/>
              </a:rPr>
              <a:t>The low-cost real-time water quality monitoring system using IoT technology is an effective solution for addressing water contamination and the spread of water-borne diseases. By accurately measuring the physical and chemical parameters of water, the system ensures the safety of water for consumption. It promptly alerts users if water quality falls below the safe limit, contributing to improved public health and environmental sustainability.</a:t>
            </a:r>
          </a:p>
          <a:p>
            <a:pPr marL="0" indent="0" algn="just">
              <a:buNone/>
            </a:pPr>
            <a:endParaRPr lang="en-US" dirty="0">
              <a:latin typeface="Times New Roman" pitchFamily="18" charset="0"/>
              <a:cs typeface="Times New Roman" pitchFamily="18" charset="0"/>
            </a:endParaRPr>
          </a:p>
        </p:txBody>
      </p:sp>
      <p:sp>
        <p:nvSpPr>
          <p:cNvPr id="8" name="Slide Number Placeholder 6"/>
          <p:cNvSpPr>
            <a:spLocks noGrp="1"/>
          </p:cNvSpPr>
          <p:nvPr>
            <p:ph type="sldNum" sz="quarter" idx="4294967295"/>
          </p:nvPr>
        </p:nvSpPr>
        <p:spPr>
          <a:xfrm>
            <a:off x="214282" y="6215082"/>
            <a:ext cx="457200" cy="389513"/>
          </a:xfrm>
          <a:prstGeom prst="ellipse">
            <a:avLst/>
          </a:prstGeom>
          <a:solidFill>
            <a:srgbClr val="E46C0A"/>
          </a:solidFill>
        </p:spPr>
        <p:txBody>
          <a:bodyPr/>
          <a:lstStyle/>
          <a:p>
            <a:pPr algn="ctr">
              <a:defRPr/>
            </a:pPr>
            <a:fld id="{A061DA24-FB9A-4238-BBD5-6C5AB9CBD3A5}" type="slidenum">
              <a:rPr lang="en-US" sz="1800">
                <a:solidFill>
                  <a:schemeClr val="tx1"/>
                </a:solidFill>
                <a:latin typeface="Calibri (body)"/>
              </a:rPr>
              <a:pPr algn="ctr">
                <a:defRPr/>
              </a:pPr>
              <a:t>28</a:t>
            </a:fld>
            <a:endParaRPr lang="en-US" sz="1800" dirty="0">
              <a:solidFill>
                <a:schemeClr val="tx1"/>
              </a:solidFill>
              <a:latin typeface="Calibri (body)"/>
            </a:endParaRPr>
          </a:p>
        </p:txBody>
      </p:sp>
      <p:sp>
        <p:nvSpPr>
          <p:cNvPr id="9" name="TextBox 8">
            <a:extLst>
              <a:ext uri="{FF2B5EF4-FFF2-40B4-BE49-F238E27FC236}">
                <a16:creationId xmlns:a16="http://schemas.microsoft.com/office/drawing/2014/main" id="{C900EE84-D641-5084-F8AC-98D67FEA92A2}"/>
              </a:ext>
            </a:extLst>
          </p:cNvPr>
          <p:cNvSpPr txBox="1"/>
          <p:nvPr/>
        </p:nvSpPr>
        <p:spPr>
          <a:xfrm>
            <a:off x="714348" y="6286520"/>
            <a:ext cx="3633788" cy="276999"/>
          </a:xfrm>
          <a:prstGeom prst="rect">
            <a:avLst/>
          </a:prstGeom>
          <a:noFill/>
        </p:spPr>
        <p:txBody>
          <a:bodyPr wrap="square">
            <a:spAutoFit/>
          </a:bodyPr>
          <a:lstStyle/>
          <a:p>
            <a:pPr marL="274320" indent="-274320">
              <a:spcBef>
                <a:spcPts val="580"/>
              </a:spcBef>
            </a:pPr>
            <a:r>
              <a:rPr lang="en-IN" sz="1200" dirty="0">
                <a:solidFill>
                  <a:schemeClr val="tx1">
                    <a:lumMod val="95000"/>
                    <a:lumOff val="5000"/>
                  </a:schemeClr>
                </a:solidFill>
                <a:latin typeface="Times New Roman" pitchFamily="18" charset="0"/>
                <a:cs typeface="Times New Roman" pitchFamily="18" charset="0"/>
              </a:rPr>
              <a:t>IOT Based Water Quality Monitoring System</a:t>
            </a:r>
            <a:endParaRPr lang="zh-CN" altLang="en-US" sz="1200" dirty="0"/>
          </a:p>
        </p:txBody>
      </p:sp>
    </p:spTree>
    <p:extLst>
      <p:ext uri="{BB962C8B-B14F-4D97-AF65-F5344CB8AC3E}">
        <p14:creationId xmlns:p14="http://schemas.microsoft.com/office/powerpoint/2010/main" val="17984116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150738" y="271975"/>
            <a:ext cx="8850418" cy="838200"/>
          </a:xfrm>
        </p:spPr>
        <p:txBody>
          <a:bodyPr/>
          <a:lstStyle/>
          <a:p>
            <a:pPr algn="ctr"/>
            <a:r>
              <a:rPr lang="en-IN" b="1" dirty="0">
                <a:solidFill>
                  <a:schemeClr val="tx1"/>
                </a:solidFill>
                <a:latin typeface="Times New Roman" pitchFamily="18" charset="0"/>
                <a:cs typeface="Times New Roman" pitchFamily="18" charset="0"/>
              </a:rPr>
              <a:t>Conclusion and Future Enhancement</a:t>
            </a:r>
          </a:p>
        </p:txBody>
      </p:sp>
      <p:sp>
        <p:nvSpPr>
          <p:cNvPr id="1048615" name="Text Placeholder 2"/>
          <p:cNvSpPr>
            <a:spLocks noGrp="1"/>
          </p:cNvSpPr>
          <p:nvPr>
            <p:ph type="body" idx="1"/>
          </p:nvPr>
        </p:nvSpPr>
        <p:spPr>
          <a:xfrm>
            <a:off x="214282" y="1000108"/>
            <a:ext cx="8786874" cy="5143536"/>
          </a:xfrm>
        </p:spPr>
        <p:txBody>
          <a:bodyPr/>
          <a:lstStyle/>
          <a:p>
            <a:pPr marL="0" indent="0" algn="just">
              <a:buNone/>
            </a:pPr>
            <a:r>
              <a:rPr lang="en-US" b="1" dirty="0">
                <a:latin typeface="Times New Roman" pitchFamily="18" charset="0"/>
                <a:cs typeface="Times New Roman" pitchFamily="18" charset="0"/>
              </a:rPr>
              <a:t>Future Enhancement:</a:t>
            </a:r>
          </a:p>
          <a:p>
            <a:pPr marL="0" indent="0" algn="just">
              <a:buNone/>
            </a:pPr>
            <a:r>
              <a:rPr lang="en-US" dirty="0">
                <a:latin typeface="Times New Roman" pitchFamily="18" charset="0"/>
                <a:cs typeface="Times New Roman" pitchFamily="18" charset="0"/>
              </a:rPr>
              <a:t>To enhance the Water Quality Monitoring System in the future, several areas can be explored:</a:t>
            </a:r>
          </a:p>
          <a:p>
            <a:pPr algn="just"/>
            <a:r>
              <a:rPr lang="en-US" dirty="0">
                <a:latin typeface="Times New Roman" pitchFamily="18" charset="0"/>
                <a:cs typeface="Times New Roman" pitchFamily="18" charset="0"/>
              </a:rPr>
              <a:t>Additional Sensors: Incorporating more low-cost sensors to measure additional parameters can improve system accuracy and expand its capability to detect a wider range of contaminants.</a:t>
            </a:r>
          </a:p>
          <a:p>
            <a:pPr algn="just"/>
            <a:r>
              <a:rPr lang="en-US" dirty="0">
                <a:latin typeface="Times New Roman" pitchFamily="18" charset="0"/>
                <a:cs typeface="Times New Roman" pitchFamily="18" charset="0"/>
              </a:rPr>
              <a:t>Machine Learning Integration: Integrating machine learning algorithms can enable the system to predict water quality trends and identify potential contamination sources in real-time. This would provide valuable insights and proactive measures to prevent water contamination issues.</a:t>
            </a:r>
          </a:p>
          <a:p>
            <a:pPr marL="0" indent="0" algn="just">
              <a:buNone/>
            </a:pPr>
            <a:endParaRPr lang="en-US" dirty="0">
              <a:latin typeface="Times New Roman" pitchFamily="18" charset="0"/>
              <a:cs typeface="Times New Roman" pitchFamily="18" charset="0"/>
            </a:endParaRPr>
          </a:p>
        </p:txBody>
      </p:sp>
      <p:sp>
        <p:nvSpPr>
          <p:cNvPr id="8" name="Slide Number Placeholder 6"/>
          <p:cNvSpPr>
            <a:spLocks noGrp="1"/>
          </p:cNvSpPr>
          <p:nvPr>
            <p:ph type="sldNum" sz="quarter" idx="4294967295"/>
          </p:nvPr>
        </p:nvSpPr>
        <p:spPr>
          <a:xfrm>
            <a:off x="214282" y="6215082"/>
            <a:ext cx="457200" cy="389513"/>
          </a:xfrm>
          <a:prstGeom prst="ellipse">
            <a:avLst/>
          </a:prstGeom>
          <a:solidFill>
            <a:srgbClr val="E46C0A"/>
          </a:solidFill>
        </p:spPr>
        <p:txBody>
          <a:bodyPr/>
          <a:lstStyle/>
          <a:p>
            <a:pPr algn="ctr">
              <a:defRPr/>
            </a:pPr>
            <a:fld id="{A061DA24-FB9A-4238-BBD5-6C5AB9CBD3A5}" type="slidenum">
              <a:rPr lang="en-US" sz="1800">
                <a:solidFill>
                  <a:schemeClr val="tx1"/>
                </a:solidFill>
                <a:latin typeface="Calibri (body)"/>
              </a:rPr>
              <a:pPr algn="ctr">
                <a:defRPr/>
              </a:pPr>
              <a:t>29</a:t>
            </a:fld>
            <a:endParaRPr lang="en-US" sz="1800" dirty="0">
              <a:solidFill>
                <a:schemeClr val="tx1"/>
              </a:solidFill>
              <a:latin typeface="Calibri (body)"/>
            </a:endParaRPr>
          </a:p>
        </p:txBody>
      </p:sp>
      <p:sp>
        <p:nvSpPr>
          <p:cNvPr id="9" name="TextBox 8">
            <a:extLst>
              <a:ext uri="{FF2B5EF4-FFF2-40B4-BE49-F238E27FC236}">
                <a16:creationId xmlns:a16="http://schemas.microsoft.com/office/drawing/2014/main" id="{C900EE84-D641-5084-F8AC-98D67FEA92A2}"/>
              </a:ext>
            </a:extLst>
          </p:cNvPr>
          <p:cNvSpPr txBox="1"/>
          <p:nvPr/>
        </p:nvSpPr>
        <p:spPr>
          <a:xfrm>
            <a:off x="714348" y="6286520"/>
            <a:ext cx="3633788" cy="276999"/>
          </a:xfrm>
          <a:prstGeom prst="rect">
            <a:avLst/>
          </a:prstGeom>
          <a:noFill/>
        </p:spPr>
        <p:txBody>
          <a:bodyPr wrap="square">
            <a:spAutoFit/>
          </a:bodyPr>
          <a:lstStyle/>
          <a:p>
            <a:pPr marL="274320" indent="-274320">
              <a:spcBef>
                <a:spcPts val="580"/>
              </a:spcBef>
            </a:pPr>
            <a:r>
              <a:rPr lang="en-IN" sz="1200" dirty="0">
                <a:solidFill>
                  <a:schemeClr val="tx1">
                    <a:lumMod val="95000"/>
                    <a:lumOff val="5000"/>
                  </a:schemeClr>
                </a:solidFill>
                <a:latin typeface="Times New Roman" pitchFamily="18" charset="0"/>
                <a:cs typeface="Times New Roman" pitchFamily="18" charset="0"/>
              </a:rPr>
              <a:t>IOT Based Water Quality Monitoring System</a:t>
            </a:r>
            <a:endParaRPr lang="zh-CN" altLang="en-US" sz="1200" dirty="0"/>
          </a:p>
        </p:txBody>
      </p:sp>
    </p:spTree>
    <p:extLst>
      <p:ext uri="{BB962C8B-B14F-4D97-AF65-F5344CB8AC3E}">
        <p14:creationId xmlns:p14="http://schemas.microsoft.com/office/powerpoint/2010/main" val="3586152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0100" y="285728"/>
            <a:ext cx="6549708" cy="632460"/>
          </a:xfrm>
          <a:prstGeom prst="rect">
            <a:avLst/>
          </a:prstGeom>
        </p:spPr>
        <p:txBody>
          <a:bodyPr vert="horz" wrap="square" lIns="0" tIns="16510" rIns="0" bIns="0" rtlCol="0">
            <a:spAutoFit/>
          </a:bodyPr>
          <a:lstStyle/>
          <a:p>
            <a:pPr marL="12700" algn="ctr">
              <a:lnSpc>
                <a:spcPct val="100000"/>
              </a:lnSpc>
              <a:spcBef>
                <a:spcPts val="130"/>
              </a:spcBef>
            </a:pPr>
            <a:r>
              <a:rPr sz="3950" dirty="0"/>
              <a:t>C</a:t>
            </a:r>
            <a:r>
              <a:rPr sz="3950" spc="-25" dirty="0"/>
              <a:t>o</a:t>
            </a:r>
            <a:r>
              <a:rPr sz="3950" spc="-100" dirty="0"/>
              <a:t>n</a:t>
            </a:r>
            <a:r>
              <a:rPr sz="3950" spc="30" dirty="0"/>
              <a:t>t</a:t>
            </a:r>
            <a:r>
              <a:rPr sz="3950" spc="40" dirty="0"/>
              <a:t>e</a:t>
            </a:r>
            <a:r>
              <a:rPr sz="3950" spc="-100" dirty="0"/>
              <a:t>n</a:t>
            </a:r>
            <a:r>
              <a:rPr sz="3950" spc="30" dirty="0"/>
              <a:t>t</a:t>
            </a:r>
            <a:r>
              <a:rPr sz="3950" spc="10" dirty="0"/>
              <a:t>s</a:t>
            </a:r>
            <a:endParaRPr sz="3950" dirty="0"/>
          </a:p>
        </p:txBody>
      </p:sp>
      <p:sp>
        <p:nvSpPr>
          <p:cNvPr id="3" name="object 3"/>
          <p:cNvSpPr txBox="1"/>
          <p:nvPr/>
        </p:nvSpPr>
        <p:spPr>
          <a:xfrm>
            <a:off x="785786" y="1214422"/>
            <a:ext cx="7921308" cy="3927998"/>
          </a:xfrm>
          <a:prstGeom prst="rect">
            <a:avLst/>
          </a:prstGeom>
        </p:spPr>
        <p:txBody>
          <a:bodyPr vert="horz" wrap="square" lIns="0" tIns="97790" rIns="0" bIns="0" rtlCol="0">
            <a:spAutoFit/>
          </a:bodyPr>
          <a:lstStyle/>
          <a:p>
            <a:pPr marL="469900" indent="-457200">
              <a:lnSpc>
                <a:spcPct val="100000"/>
              </a:lnSpc>
              <a:spcBef>
                <a:spcPts val="680"/>
              </a:spcBef>
              <a:buClr>
                <a:srgbClr val="D24717"/>
              </a:buClr>
              <a:buSzPct val="87272"/>
              <a:buFont typeface="Arial" panose="020B0604020202020204" pitchFamily="34" charset="0"/>
              <a:buChar char="•"/>
              <a:tabLst>
                <a:tab pos="288925" algn="l"/>
              </a:tabLst>
            </a:pPr>
            <a:r>
              <a:rPr lang="en-US" sz="2600" spc="-5" dirty="0">
                <a:latin typeface="Times New Roman" pitchFamily="18" charset="0"/>
                <a:cs typeface="Times New Roman" pitchFamily="18" charset="0"/>
              </a:rPr>
              <a:t>Hardware</a:t>
            </a:r>
            <a:r>
              <a:rPr lang="en-US" sz="2600" spc="170" dirty="0">
                <a:latin typeface="Times New Roman" pitchFamily="18" charset="0"/>
                <a:cs typeface="Times New Roman" pitchFamily="18" charset="0"/>
              </a:rPr>
              <a:t> </a:t>
            </a:r>
            <a:r>
              <a:rPr lang="en-US" sz="2600" spc="5" dirty="0">
                <a:latin typeface="Times New Roman" pitchFamily="18" charset="0"/>
                <a:cs typeface="Times New Roman" pitchFamily="18" charset="0"/>
              </a:rPr>
              <a:t>/</a:t>
            </a:r>
            <a:r>
              <a:rPr lang="en-US" sz="2600" spc="40" dirty="0">
                <a:latin typeface="Times New Roman" pitchFamily="18" charset="0"/>
                <a:cs typeface="Times New Roman" pitchFamily="18" charset="0"/>
              </a:rPr>
              <a:t> </a:t>
            </a:r>
            <a:r>
              <a:rPr lang="en-US" sz="2600" spc="-10" dirty="0">
                <a:latin typeface="Times New Roman" pitchFamily="18" charset="0"/>
                <a:cs typeface="Times New Roman" pitchFamily="18" charset="0"/>
              </a:rPr>
              <a:t>Software</a:t>
            </a:r>
            <a:r>
              <a:rPr lang="en-US" sz="2600" spc="245" dirty="0">
                <a:latin typeface="Times New Roman" pitchFamily="18" charset="0"/>
                <a:cs typeface="Times New Roman" pitchFamily="18" charset="0"/>
              </a:rPr>
              <a:t> </a:t>
            </a:r>
            <a:r>
              <a:rPr lang="en-US" sz="2600" dirty="0">
                <a:latin typeface="Times New Roman" pitchFamily="18" charset="0"/>
                <a:cs typeface="Times New Roman" pitchFamily="18" charset="0"/>
              </a:rPr>
              <a:t>Requirements</a:t>
            </a:r>
          </a:p>
          <a:p>
            <a:pPr marL="469900" indent="-457200">
              <a:lnSpc>
                <a:spcPct val="100000"/>
              </a:lnSpc>
              <a:spcBef>
                <a:spcPts val="680"/>
              </a:spcBef>
              <a:buClr>
                <a:srgbClr val="D24717"/>
              </a:buClr>
              <a:buSzPct val="87272"/>
              <a:buFont typeface="Arial" panose="020B0604020202020204" pitchFamily="34" charset="0"/>
              <a:buChar char="•"/>
              <a:tabLst>
                <a:tab pos="288925" algn="l"/>
              </a:tabLst>
            </a:pPr>
            <a:r>
              <a:rPr lang="en-US" sz="2600" dirty="0">
                <a:latin typeface="Times New Roman" pitchFamily="18" charset="0"/>
                <a:cs typeface="Times New Roman" pitchFamily="18" charset="0"/>
              </a:rPr>
              <a:t>Components Used </a:t>
            </a:r>
          </a:p>
          <a:p>
            <a:pPr marL="469900" indent="-457200">
              <a:lnSpc>
                <a:spcPct val="100000"/>
              </a:lnSpc>
              <a:spcBef>
                <a:spcPts val="680"/>
              </a:spcBef>
              <a:buClr>
                <a:srgbClr val="D24717"/>
              </a:buClr>
              <a:buSzPct val="87272"/>
              <a:buFont typeface="Arial" panose="020B0604020202020204" pitchFamily="34" charset="0"/>
              <a:buChar char="•"/>
              <a:tabLst>
                <a:tab pos="288925" algn="l"/>
              </a:tabLst>
            </a:pPr>
            <a:r>
              <a:rPr lang="en-US" sz="2600" dirty="0">
                <a:latin typeface="Times New Roman" pitchFamily="18" charset="0"/>
                <a:cs typeface="Times New Roman" pitchFamily="18" charset="0"/>
              </a:rPr>
              <a:t>Modules</a:t>
            </a:r>
          </a:p>
          <a:p>
            <a:pPr marL="469900" indent="-457200">
              <a:lnSpc>
                <a:spcPct val="100000"/>
              </a:lnSpc>
              <a:spcBef>
                <a:spcPts val="680"/>
              </a:spcBef>
              <a:buClr>
                <a:srgbClr val="D24717"/>
              </a:buClr>
              <a:buSzPct val="87272"/>
              <a:buFont typeface="Arial" panose="020B0604020202020204" pitchFamily="34" charset="0"/>
              <a:buChar char="•"/>
              <a:tabLst>
                <a:tab pos="288925" algn="l"/>
              </a:tabLst>
            </a:pPr>
            <a:r>
              <a:rPr lang="en-US" sz="2600" dirty="0">
                <a:latin typeface="Times New Roman" pitchFamily="18" charset="0"/>
                <a:cs typeface="Times New Roman" pitchFamily="18" charset="0"/>
              </a:rPr>
              <a:t>Screenshot of each module with </a:t>
            </a:r>
            <a:r>
              <a:rPr lang="en-US" sz="2600" dirty="0" err="1">
                <a:latin typeface="Times New Roman" pitchFamily="18" charset="0"/>
                <a:cs typeface="Times New Roman" pitchFamily="18" charset="0"/>
              </a:rPr>
              <a:t>descrption</a:t>
            </a:r>
            <a:endParaRPr lang="en-US" sz="2600" dirty="0">
              <a:latin typeface="Times New Roman" pitchFamily="18" charset="0"/>
              <a:cs typeface="Times New Roman" pitchFamily="18" charset="0"/>
            </a:endParaRPr>
          </a:p>
          <a:p>
            <a:pPr marL="469900" indent="-457200">
              <a:lnSpc>
                <a:spcPct val="100000"/>
              </a:lnSpc>
              <a:spcBef>
                <a:spcPts val="680"/>
              </a:spcBef>
              <a:buClr>
                <a:srgbClr val="D24717"/>
              </a:buClr>
              <a:buSzPct val="87272"/>
              <a:buFont typeface="Arial" panose="020B0604020202020204" pitchFamily="34" charset="0"/>
              <a:buChar char="•"/>
              <a:tabLst>
                <a:tab pos="288925" algn="l"/>
              </a:tabLst>
            </a:pPr>
            <a:r>
              <a:rPr lang="en-US" sz="2600" dirty="0">
                <a:latin typeface="Times New Roman" pitchFamily="18" charset="0"/>
                <a:cs typeface="Times New Roman" pitchFamily="18" charset="0"/>
              </a:rPr>
              <a:t>Conclusion and Future Enhancement</a:t>
            </a:r>
          </a:p>
          <a:p>
            <a:pPr marL="469900" indent="-457200">
              <a:lnSpc>
                <a:spcPct val="100000"/>
              </a:lnSpc>
              <a:spcBef>
                <a:spcPts val="680"/>
              </a:spcBef>
              <a:buClr>
                <a:srgbClr val="D24717"/>
              </a:buClr>
              <a:buSzPct val="87272"/>
              <a:buFont typeface="Arial" panose="020B0604020202020204" pitchFamily="34" charset="0"/>
              <a:buChar char="•"/>
              <a:tabLst>
                <a:tab pos="288925" algn="l"/>
              </a:tabLst>
            </a:pPr>
            <a:r>
              <a:rPr lang="en-US" sz="2600" spc="-10" dirty="0">
                <a:latin typeface="Times New Roman" pitchFamily="18" charset="0"/>
                <a:cs typeface="Times New Roman" pitchFamily="18" charset="0"/>
              </a:rPr>
              <a:t>Reference(s)</a:t>
            </a:r>
          </a:p>
          <a:p>
            <a:pPr marL="469900" indent="-457200">
              <a:spcBef>
                <a:spcPts val="680"/>
              </a:spcBef>
              <a:buClr>
                <a:srgbClr val="D24717"/>
              </a:buClr>
              <a:buSzPct val="87272"/>
              <a:buFont typeface="Arial" panose="020B0604020202020204" pitchFamily="34" charset="0"/>
              <a:buChar char="•"/>
              <a:tabLst>
                <a:tab pos="288925" algn="l"/>
              </a:tabLst>
            </a:pPr>
            <a:r>
              <a:rPr lang="en-US" sz="2600" spc="-10" dirty="0">
                <a:latin typeface="Times New Roman"/>
                <a:cs typeface="Times New Roman"/>
              </a:rPr>
              <a:t>Online</a:t>
            </a:r>
            <a:r>
              <a:rPr lang="en-US" sz="2600" spc="175" dirty="0">
                <a:latin typeface="Times New Roman"/>
                <a:cs typeface="Times New Roman"/>
              </a:rPr>
              <a:t> </a:t>
            </a:r>
            <a:r>
              <a:rPr lang="en-US" sz="2600" spc="-5" dirty="0">
                <a:latin typeface="Times New Roman"/>
                <a:cs typeface="Times New Roman"/>
              </a:rPr>
              <a:t>Course</a:t>
            </a:r>
            <a:r>
              <a:rPr lang="en-US" sz="2600" spc="105" dirty="0">
                <a:latin typeface="Times New Roman"/>
                <a:cs typeface="Times New Roman"/>
              </a:rPr>
              <a:t> </a:t>
            </a:r>
            <a:r>
              <a:rPr lang="en-US" sz="2600" spc="-25" dirty="0">
                <a:latin typeface="Times New Roman"/>
                <a:cs typeface="Times New Roman"/>
              </a:rPr>
              <a:t>Details</a:t>
            </a:r>
            <a:r>
              <a:rPr lang="en-US" sz="2600" spc="330" dirty="0">
                <a:latin typeface="Times New Roman"/>
                <a:cs typeface="Times New Roman"/>
              </a:rPr>
              <a:t>(</a:t>
            </a:r>
            <a:r>
              <a:rPr lang="en-US" sz="2600" spc="-10" dirty="0">
                <a:latin typeface="Times New Roman"/>
                <a:cs typeface="Times New Roman"/>
              </a:rPr>
              <a:t>Progress</a:t>
            </a:r>
            <a:r>
              <a:rPr lang="en-US" sz="2600" spc="5" dirty="0">
                <a:latin typeface="Times New Roman"/>
                <a:cs typeface="Times New Roman"/>
              </a:rPr>
              <a:t>/</a:t>
            </a:r>
            <a:r>
              <a:rPr lang="en-US" sz="2600" spc="-25" dirty="0">
                <a:latin typeface="Times New Roman"/>
                <a:cs typeface="Times New Roman"/>
              </a:rPr>
              <a:t>Completion)</a:t>
            </a:r>
            <a:endParaRPr lang="en-US" sz="2600" dirty="0">
              <a:latin typeface="Times New Roman"/>
              <a:cs typeface="Times New Roman"/>
            </a:endParaRPr>
          </a:p>
          <a:p>
            <a:pPr marL="469900" indent="-457200">
              <a:lnSpc>
                <a:spcPct val="100000"/>
              </a:lnSpc>
              <a:spcBef>
                <a:spcPts val="680"/>
              </a:spcBef>
              <a:buClr>
                <a:srgbClr val="D24717"/>
              </a:buClr>
              <a:buSzPct val="87272"/>
              <a:buFont typeface="Arial" panose="020B0604020202020204" pitchFamily="34" charset="0"/>
              <a:buChar char="•"/>
              <a:tabLst>
                <a:tab pos="288925" algn="l"/>
              </a:tabLst>
            </a:pPr>
            <a:endParaRPr lang="en-IN" sz="2600" spc="-5" dirty="0">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id="{C900EE84-D641-5084-F8AC-98D67FEA92A2}"/>
              </a:ext>
            </a:extLst>
          </p:cNvPr>
          <p:cNvSpPr txBox="1"/>
          <p:nvPr/>
        </p:nvSpPr>
        <p:spPr>
          <a:xfrm>
            <a:off x="714348" y="6286520"/>
            <a:ext cx="3633788" cy="276999"/>
          </a:xfrm>
          <a:prstGeom prst="rect">
            <a:avLst/>
          </a:prstGeom>
          <a:noFill/>
        </p:spPr>
        <p:txBody>
          <a:bodyPr wrap="square">
            <a:spAutoFit/>
          </a:bodyPr>
          <a:lstStyle/>
          <a:p>
            <a:pPr marL="274320" indent="-274320">
              <a:spcBef>
                <a:spcPts val="580"/>
              </a:spcBef>
            </a:pPr>
            <a:r>
              <a:rPr lang="en-IN" sz="1200" dirty="0">
                <a:solidFill>
                  <a:schemeClr val="tx1">
                    <a:lumMod val="95000"/>
                    <a:lumOff val="5000"/>
                  </a:schemeClr>
                </a:solidFill>
                <a:latin typeface="Times New Roman" pitchFamily="18" charset="0"/>
                <a:cs typeface="Times New Roman" pitchFamily="18" charset="0"/>
              </a:rPr>
              <a:t>IOT Based Water Quality Monitoring System</a:t>
            </a:r>
            <a:endParaRPr lang="zh-CN" altLang="en-US" sz="1200" dirty="0"/>
          </a:p>
        </p:txBody>
      </p:sp>
      <p:sp>
        <p:nvSpPr>
          <p:cNvPr id="7" name="Slide Number Placeholder 6"/>
          <p:cNvSpPr>
            <a:spLocks noGrp="1"/>
          </p:cNvSpPr>
          <p:nvPr>
            <p:ph type="sldNum" sz="quarter" idx="4294967295"/>
          </p:nvPr>
        </p:nvSpPr>
        <p:spPr>
          <a:xfrm>
            <a:off x="214282" y="6215082"/>
            <a:ext cx="457200" cy="389513"/>
          </a:xfrm>
          <a:prstGeom prst="ellipse">
            <a:avLst/>
          </a:prstGeom>
          <a:solidFill>
            <a:schemeClr val="accent6">
              <a:lumMod val="75000"/>
            </a:schemeClr>
          </a:solidFill>
        </p:spPr>
        <p:txBody>
          <a:bodyPr/>
          <a:lstStyle/>
          <a:p>
            <a:pPr algn="ctr">
              <a:defRPr/>
            </a:pPr>
            <a:fld id="{A061DA24-FB9A-4238-BBD5-6C5AB9CBD3A5}" type="slidenum">
              <a:rPr lang="en-US" sz="1800">
                <a:solidFill>
                  <a:schemeClr val="tx1"/>
                </a:solidFill>
                <a:latin typeface="Calibri (body)"/>
              </a:rPr>
              <a:pPr algn="ctr">
                <a:defRPr/>
              </a:pPr>
              <a:t>3</a:t>
            </a:fld>
            <a:endParaRPr lang="en-US" sz="1800" dirty="0">
              <a:solidFill>
                <a:schemeClr val="tx1"/>
              </a:solidFill>
              <a:latin typeface="Calibri (body)"/>
            </a:endParaRPr>
          </a:p>
        </p:txBody>
      </p:sp>
    </p:spTree>
    <p:extLst>
      <p:ext uri="{BB962C8B-B14F-4D97-AF65-F5344CB8AC3E}">
        <p14:creationId xmlns:p14="http://schemas.microsoft.com/office/powerpoint/2010/main" val="41228045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150739" y="271975"/>
            <a:ext cx="7772400" cy="838200"/>
          </a:xfrm>
        </p:spPr>
        <p:txBody>
          <a:bodyPr/>
          <a:lstStyle/>
          <a:p>
            <a:pPr algn="ctr"/>
            <a:r>
              <a:rPr lang="en-IN" b="1" dirty="0">
                <a:solidFill>
                  <a:schemeClr val="tx1"/>
                </a:solidFill>
                <a:latin typeface="Times New Roman" pitchFamily="18" charset="0"/>
                <a:cs typeface="Times New Roman" pitchFamily="18" charset="0"/>
              </a:rPr>
              <a:t>References</a:t>
            </a:r>
          </a:p>
        </p:txBody>
      </p:sp>
      <p:sp>
        <p:nvSpPr>
          <p:cNvPr id="1048615" name="Text Placeholder 2"/>
          <p:cNvSpPr>
            <a:spLocks noGrp="1"/>
          </p:cNvSpPr>
          <p:nvPr>
            <p:ph type="body" idx="1"/>
          </p:nvPr>
        </p:nvSpPr>
        <p:spPr>
          <a:xfrm>
            <a:off x="214282" y="1000108"/>
            <a:ext cx="8786874" cy="5143536"/>
          </a:xfrm>
        </p:spPr>
        <p:txBody>
          <a:bodyPr/>
          <a:lstStyle/>
          <a:p>
            <a:pPr marL="0" indent="0" algn="just">
              <a:buNone/>
            </a:pPr>
            <a:r>
              <a:rPr lang="en-US" dirty="0">
                <a:latin typeface="Times New Roman" pitchFamily="18" charset="0"/>
                <a:cs typeface="Times New Roman" pitchFamily="18" charset="0"/>
              </a:rPr>
              <a:t>[1] Water Quality Monitoring using TDS, Turbidity, Temperature &amp; pH Sensor by Abhishek Kumar Pal, Amit Pratap Singh.</a:t>
            </a:r>
          </a:p>
          <a:p>
            <a:pPr marL="0" indent="0" algn="just">
              <a:buNone/>
            </a:pPr>
            <a:r>
              <a:rPr lang="en-US" dirty="0">
                <a:latin typeface="Times New Roman" pitchFamily="18" charset="0"/>
                <a:cs typeface="Times New Roman" pitchFamily="18" charset="0"/>
              </a:rPr>
              <a:t>[2] IoT Based Low Cost System for Monitoring of Water Quality in Real-time by Anuradha, Bhakti, Chaitra, Pooja. </a:t>
            </a:r>
          </a:p>
          <a:p>
            <a:pPr marL="0" indent="0" algn="just">
              <a:buNone/>
            </a:pPr>
            <a:r>
              <a:rPr lang="en-US" dirty="0">
                <a:latin typeface="Times New Roman" pitchFamily="18" charset="0"/>
                <a:cs typeface="Times New Roman" pitchFamily="18" charset="0"/>
              </a:rPr>
              <a:t>[3] Water Quality Monitoring System by Harsh </a:t>
            </a:r>
            <a:r>
              <a:rPr lang="en-US" dirty="0" err="1">
                <a:latin typeface="Times New Roman" pitchFamily="18" charset="0"/>
                <a:cs typeface="Times New Roman" pitchFamily="18" charset="0"/>
              </a:rPr>
              <a:t>Bhardwaj,Kartik</a:t>
            </a:r>
            <a:r>
              <a:rPr lang="en-US" dirty="0">
                <a:latin typeface="Times New Roman" pitchFamily="18" charset="0"/>
                <a:cs typeface="Times New Roman" pitchFamily="18" charset="0"/>
              </a:rPr>
              <a:t> Bhatia, Anjali Jain. (IRJET) </a:t>
            </a:r>
          </a:p>
          <a:p>
            <a:pPr marL="0" indent="0" algn="just">
              <a:buNone/>
            </a:pPr>
            <a:r>
              <a:rPr lang="en-US" dirty="0">
                <a:latin typeface="Times New Roman" pitchFamily="18" charset="0"/>
                <a:cs typeface="Times New Roman" pitchFamily="18" charset="0"/>
              </a:rPr>
              <a:t>[4] Real Time Water Quality Monitoring and Management System by Omkar Vilas </a:t>
            </a:r>
            <a:r>
              <a:rPr lang="en-US" dirty="0" err="1">
                <a:latin typeface="Times New Roman" pitchFamily="18" charset="0"/>
                <a:cs typeface="Times New Roman" pitchFamily="18" charset="0"/>
              </a:rPr>
              <a:t>Pharande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Sanket</a:t>
            </a:r>
            <a:r>
              <a:rPr lang="en-US" dirty="0">
                <a:latin typeface="Times New Roman" pitchFamily="18" charset="0"/>
                <a:cs typeface="Times New Roman" pitchFamily="18" charset="0"/>
              </a:rPr>
              <a:t> Sanjay Patil, Sourav Sunil Burse, </a:t>
            </a:r>
            <a:r>
              <a:rPr lang="en-US" dirty="0" err="1">
                <a:latin typeface="Times New Roman" pitchFamily="18" charset="0"/>
                <a:cs typeface="Times New Roman" pitchFamily="18" charset="0"/>
              </a:rPr>
              <a:t>Rutuja</a:t>
            </a:r>
            <a:r>
              <a:rPr lang="en-US" dirty="0">
                <a:latin typeface="Times New Roman" pitchFamily="18" charset="0"/>
                <a:cs typeface="Times New Roman" pitchFamily="18" charset="0"/>
              </a:rPr>
              <a:t> Arvind Patil.</a:t>
            </a:r>
          </a:p>
          <a:p>
            <a:pPr marL="0" indent="0" algn="just">
              <a:buNone/>
            </a:pPr>
            <a:r>
              <a:rPr lang="en-US" dirty="0">
                <a:latin typeface="Times New Roman" pitchFamily="18" charset="0"/>
                <a:cs typeface="Times New Roman" pitchFamily="18" charset="0"/>
              </a:rPr>
              <a:t>[5]  Advanced Water Quality Monitoring Using Microcontroller by Avinash </a:t>
            </a:r>
            <a:r>
              <a:rPr lang="en-US" dirty="0" err="1">
                <a:latin typeface="Times New Roman" pitchFamily="18" charset="0"/>
                <a:cs typeface="Times New Roman" pitchFamily="18" charset="0"/>
              </a:rPr>
              <a:t>Kamble</a:t>
            </a:r>
            <a:r>
              <a:rPr lang="en-US" dirty="0">
                <a:latin typeface="Times New Roman" pitchFamily="18" charset="0"/>
                <a:cs typeface="Times New Roman" pitchFamily="18" charset="0"/>
              </a:rPr>
              <a:t>, Pramod </a:t>
            </a:r>
            <a:r>
              <a:rPr lang="en-US" dirty="0" err="1">
                <a:latin typeface="Times New Roman" pitchFamily="18" charset="0"/>
                <a:cs typeface="Times New Roman" pitchFamily="18" charset="0"/>
              </a:rPr>
              <a:t>Survase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Vasimakram</a:t>
            </a:r>
            <a:r>
              <a:rPr lang="en-US" dirty="0">
                <a:latin typeface="Times New Roman" pitchFamily="18" charset="0"/>
                <a:cs typeface="Times New Roman" pitchFamily="18" charset="0"/>
              </a:rPr>
              <a:t> Mulla, Sana </a:t>
            </a:r>
            <a:r>
              <a:rPr lang="en-US" dirty="0" err="1">
                <a:latin typeface="Times New Roman" pitchFamily="18" charset="0"/>
                <a:cs typeface="Times New Roman" pitchFamily="18" charset="0"/>
              </a:rPr>
              <a:t>Mujawar</a:t>
            </a:r>
            <a:r>
              <a:rPr lang="en-US" dirty="0">
                <a:latin typeface="Times New Roman" pitchFamily="18" charset="0"/>
                <a:cs typeface="Times New Roman" pitchFamily="18" charset="0"/>
              </a:rPr>
              <a:t>.</a:t>
            </a:r>
          </a:p>
          <a:p>
            <a:pPr marL="0" indent="0" algn="just">
              <a:buNone/>
            </a:pPr>
            <a:endParaRPr lang="en-US" dirty="0">
              <a:latin typeface="Times New Roman" pitchFamily="18" charset="0"/>
              <a:cs typeface="Times New Roman" pitchFamily="18" charset="0"/>
            </a:endParaRPr>
          </a:p>
        </p:txBody>
      </p:sp>
      <p:sp>
        <p:nvSpPr>
          <p:cNvPr id="8" name="Slide Number Placeholder 6"/>
          <p:cNvSpPr>
            <a:spLocks noGrp="1"/>
          </p:cNvSpPr>
          <p:nvPr>
            <p:ph type="sldNum" sz="quarter" idx="4294967295"/>
          </p:nvPr>
        </p:nvSpPr>
        <p:spPr>
          <a:xfrm>
            <a:off x="214282" y="6215082"/>
            <a:ext cx="457200" cy="389513"/>
          </a:xfrm>
          <a:prstGeom prst="ellipse">
            <a:avLst/>
          </a:prstGeom>
          <a:solidFill>
            <a:srgbClr val="E46C0A"/>
          </a:solidFill>
        </p:spPr>
        <p:txBody>
          <a:bodyPr/>
          <a:lstStyle/>
          <a:p>
            <a:pPr algn="ctr">
              <a:defRPr/>
            </a:pPr>
            <a:fld id="{A061DA24-FB9A-4238-BBD5-6C5AB9CBD3A5}" type="slidenum">
              <a:rPr lang="en-US" sz="1800">
                <a:solidFill>
                  <a:schemeClr val="tx1"/>
                </a:solidFill>
                <a:latin typeface="Calibri (body)"/>
              </a:rPr>
              <a:pPr algn="ctr">
                <a:defRPr/>
              </a:pPr>
              <a:t>30</a:t>
            </a:fld>
            <a:endParaRPr lang="en-US" sz="1800" dirty="0">
              <a:solidFill>
                <a:schemeClr val="tx1"/>
              </a:solidFill>
              <a:latin typeface="Calibri (body)"/>
            </a:endParaRPr>
          </a:p>
        </p:txBody>
      </p:sp>
      <p:sp>
        <p:nvSpPr>
          <p:cNvPr id="9" name="TextBox 8">
            <a:extLst>
              <a:ext uri="{FF2B5EF4-FFF2-40B4-BE49-F238E27FC236}">
                <a16:creationId xmlns:a16="http://schemas.microsoft.com/office/drawing/2014/main" id="{C900EE84-D641-5084-F8AC-98D67FEA92A2}"/>
              </a:ext>
            </a:extLst>
          </p:cNvPr>
          <p:cNvSpPr txBox="1"/>
          <p:nvPr/>
        </p:nvSpPr>
        <p:spPr>
          <a:xfrm>
            <a:off x="714348" y="6286520"/>
            <a:ext cx="3633788" cy="276999"/>
          </a:xfrm>
          <a:prstGeom prst="rect">
            <a:avLst/>
          </a:prstGeom>
          <a:noFill/>
        </p:spPr>
        <p:txBody>
          <a:bodyPr wrap="square">
            <a:spAutoFit/>
          </a:bodyPr>
          <a:lstStyle/>
          <a:p>
            <a:pPr marL="274320" indent="-274320">
              <a:spcBef>
                <a:spcPts val="580"/>
              </a:spcBef>
            </a:pPr>
            <a:r>
              <a:rPr lang="en-IN" sz="1200" dirty="0">
                <a:solidFill>
                  <a:schemeClr val="tx1">
                    <a:lumMod val="95000"/>
                    <a:lumOff val="5000"/>
                  </a:schemeClr>
                </a:solidFill>
                <a:latin typeface="Times New Roman" pitchFamily="18" charset="0"/>
                <a:cs typeface="Times New Roman" pitchFamily="18" charset="0"/>
              </a:rPr>
              <a:t>IOT Based Water Quality Monitoring System</a:t>
            </a:r>
            <a:endParaRPr lang="zh-CN" altLang="en-US" sz="1200" dirty="0"/>
          </a:p>
        </p:txBody>
      </p:sp>
    </p:spTree>
    <p:extLst>
      <p:ext uri="{BB962C8B-B14F-4D97-AF65-F5344CB8AC3E}">
        <p14:creationId xmlns:p14="http://schemas.microsoft.com/office/powerpoint/2010/main" val="185607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150739" y="271975"/>
            <a:ext cx="7772400" cy="838200"/>
          </a:xfrm>
        </p:spPr>
        <p:txBody>
          <a:bodyPr/>
          <a:lstStyle/>
          <a:p>
            <a:pPr algn="ctr"/>
            <a:r>
              <a:rPr lang="en-IN" b="1" dirty="0">
                <a:solidFill>
                  <a:schemeClr val="tx1"/>
                </a:solidFill>
                <a:latin typeface="Times New Roman" pitchFamily="18" charset="0"/>
                <a:cs typeface="Times New Roman" pitchFamily="18" charset="0"/>
              </a:rPr>
              <a:t>References</a:t>
            </a:r>
          </a:p>
        </p:txBody>
      </p:sp>
      <p:sp>
        <p:nvSpPr>
          <p:cNvPr id="1048615" name="Text Placeholder 2"/>
          <p:cNvSpPr>
            <a:spLocks noGrp="1"/>
          </p:cNvSpPr>
          <p:nvPr>
            <p:ph type="body" idx="1"/>
          </p:nvPr>
        </p:nvSpPr>
        <p:spPr>
          <a:xfrm>
            <a:off x="214282" y="1000108"/>
            <a:ext cx="8786874" cy="5143536"/>
          </a:xfrm>
        </p:spPr>
        <p:txBody>
          <a:bodyPr/>
          <a:lstStyle/>
          <a:p>
            <a:pPr marL="0" indent="0" algn="just">
              <a:buNone/>
            </a:pPr>
            <a:r>
              <a:rPr lang="en-US" dirty="0">
                <a:latin typeface="Times New Roman" panose="02020603050405020304" pitchFamily="18" charset="0"/>
                <a:cs typeface="Times New Roman" panose="02020603050405020304" pitchFamily="18" charset="0"/>
              </a:rPr>
              <a:t>[6] </a:t>
            </a:r>
            <a:r>
              <a:rPr lang="en-US" dirty="0" err="1">
                <a:latin typeface="Times New Roman" panose="02020603050405020304" pitchFamily="18" charset="0"/>
                <a:cs typeface="Times New Roman" panose="02020603050405020304" pitchFamily="18" charset="0"/>
              </a:rPr>
              <a:t>Mithali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Borbade</a:t>
            </a:r>
            <a:r>
              <a:rPr lang="en-US" dirty="0">
                <a:latin typeface="Times New Roman" panose="02020603050405020304" pitchFamily="18" charset="0"/>
                <a:cs typeface="Times New Roman" panose="02020603050405020304" pitchFamily="18" charset="0"/>
              </a:rPr>
              <a:t>, Shruti </a:t>
            </a:r>
            <a:r>
              <a:rPr lang="en-US" dirty="0" err="1">
                <a:latin typeface="Times New Roman" panose="02020603050405020304" pitchFamily="18" charset="0"/>
                <a:cs typeface="Times New Roman" panose="02020603050405020304" pitchFamily="18" charset="0"/>
              </a:rPr>
              <a:t>Danve</a:t>
            </a:r>
            <a:r>
              <a:rPr lang="en-US" dirty="0">
                <a:latin typeface="Times New Roman" panose="02020603050405020304" pitchFamily="18" charset="0"/>
                <a:cs typeface="Times New Roman" panose="02020603050405020304" pitchFamily="18" charset="0"/>
              </a:rPr>
              <a:t> “Real Time Water Quality monitoring system” IJIRCE journal, Vol 3, pp.5046-5068, June 2015.</a:t>
            </a:r>
          </a:p>
          <a:p>
            <a:pPr marL="0" indent="0" algn="just">
              <a:buNone/>
            </a:pPr>
            <a:r>
              <a:rPr lang="en-US" dirty="0">
                <a:latin typeface="Times New Roman" panose="02020603050405020304" pitchFamily="18" charset="0"/>
                <a:cs typeface="Times New Roman" panose="02020603050405020304" pitchFamily="18" charset="0"/>
              </a:rPr>
              <a:t>[7] Vaishnavi V, </a:t>
            </a:r>
            <a:r>
              <a:rPr lang="en-US" dirty="0" err="1">
                <a:latin typeface="Times New Roman" panose="02020603050405020304" pitchFamily="18" charset="0"/>
                <a:cs typeface="Times New Roman" panose="02020603050405020304" pitchFamily="18" charset="0"/>
              </a:rPr>
              <a:t>Daigovane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Dr.M.A</a:t>
            </a:r>
            <a:r>
              <a:rPr lang="en-US" dirty="0">
                <a:latin typeface="Times New Roman" panose="02020603050405020304" pitchFamily="18" charset="0"/>
                <a:cs typeface="Times New Roman" panose="02020603050405020304" pitchFamily="18" charset="0"/>
              </a:rPr>
              <a:t>. Gaikwad “Water quality monitoring system based on IoT” Research India publication on Vol 10,pp.1107 1116,2017.</a:t>
            </a:r>
          </a:p>
          <a:p>
            <a:pPr marL="0" indent="0" algn="just">
              <a:buNone/>
            </a:pPr>
            <a:r>
              <a:rPr lang="en-US" dirty="0">
                <a:latin typeface="Times New Roman" panose="02020603050405020304" pitchFamily="18" charset="0"/>
                <a:cs typeface="Times New Roman" panose="02020603050405020304" pitchFamily="18" charset="0"/>
              </a:rPr>
              <a:t>[8] </a:t>
            </a:r>
            <a:r>
              <a:rPr lang="en-US" dirty="0" err="1">
                <a:latin typeface="Times New Roman" panose="02020603050405020304" pitchFamily="18" charset="0"/>
                <a:cs typeface="Times New Roman" panose="02020603050405020304" pitchFamily="18" charset="0"/>
              </a:rPr>
              <a:t>Pradeepkumar</a:t>
            </a:r>
            <a:r>
              <a:rPr lang="en-US" dirty="0">
                <a:latin typeface="Times New Roman" panose="02020603050405020304" pitchFamily="18" charset="0"/>
                <a:cs typeface="Times New Roman" panose="02020603050405020304" pitchFamily="18" charset="0"/>
              </a:rPr>
              <a:t> M. Manisha </a:t>
            </a:r>
            <a:r>
              <a:rPr lang="en-US" dirty="0" err="1">
                <a:latin typeface="Times New Roman" panose="02020603050405020304" pitchFamily="18" charset="0"/>
                <a:cs typeface="Times New Roman" panose="02020603050405020304" pitchFamily="18" charset="0"/>
              </a:rPr>
              <a:t>J.Praveen</a:t>
            </a:r>
            <a:r>
              <a:rPr lang="en-US" dirty="0">
                <a:latin typeface="Times New Roman" panose="02020603050405020304" pitchFamily="18" charset="0"/>
                <a:cs typeface="Times New Roman" panose="02020603050405020304" pitchFamily="18" charset="0"/>
              </a:rPr>
              <a:t> Sha </a:t>
            </a:r>
            <a:r>
              <a:rPr lang="en-US" dirty="0" err="1">
                <a:latin typeface="Times New Roman" panose="02020603050405020304" pitchFamily="18" charset="0"/>
                <a:cs typeface="Times New Roman" panose="02020603050405020304" pitchFamily="18" charset="0"/>
              </a:rPr>
              <a:t>R.Proiserin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V.Suganya</a:t>
            </a:r>
            <a:r>
              <a:rPr lang="en-US" dirty="0">
                <a:latin typeface="Times New Roman" panose="02020603050405020304" pitchFamily="18" charset="0"/>
                <a:cs typeface="Times New Roman" panose="02020603050405020304" pitchFamily="18" charset="0"/>
              </a:rPr>
              <a:t> Devi “The real time monitoring of water quality in IoT </a:t>
            </a:r>
            <a:r>
              <a:rPr lang="en-US" dirty="0" err="1">
                <a:latin typeface="Times New Roman" panose="02020603050405020304" pitchFamily="18" charset="0"/>
                <a:cs typeface="Times New Roman" panose="02020603050405020304" pitchFamily="18" charset="0"/>
              </a:rPr>
              <a:t>Environment”IJIRSET</a:t>
            </a:r>
            <a:r>
              <a:rPr lang="en-US" dirty="0">
                <a:latin typeface="Times New Roman" panose="02020603050405020304" pitchFamily="18" charset="0"/>
                <a:cs typeface="Times New Roman" panose="02020603050405020304" pitchFamily="18" charset="0"/>
              </a:rPr>
              <a:t>, Vol 5, pp. 4419-4427, March 2016.</a:t>
            </a:r>
          </a:p>
          <a:p>
            <a:pPr marL="0" indent="0" algn="just">
              <a:buNone/>
            </a:pPr>
            <a:r>
              <a:rPr lang="en-US" dirty="0">
                <a:latin typeface="Times New Roman" panose="02020603050405020304" pitchFamily="18" charset="0"/>
                <a:cs typeface="Times New Roman" panose="02020603050405020304" pitchFamily="18" charset="0"/>
              </a:rPr>
              <a:t>[9] </a:t>
            </a:r>
            <a:r>
              <a:rPr lang="en-US" dirty="0" err="1">
                <a:latin typeface="Times New Roman" panose="02020603050405020304" pitchFamily="18" charset="0"/>
                <a:cs typeface="Times New Roman" panose="02020603050405020304" pitchFamily="18" charset="0"/>
              </a:rPr>
              <a:t>Aaina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Venkteshwaran</a:t>
            </a:r>
            <a:r>
              <a:rPr lang="en-US" dirty="0">
                <a:latin typeface="Times New Roman" panose="02020603050405020304" pitchFamily="18" charset="0"/>
                <a:cs typeface="Times New Roman" panose="02020603050405020304" pitchFamily="18" charset="0"/>
              </a:rPr>
              <a:t>, Harsha </a:t>
            </a:r>
            <a:r>
              <a:rPr lang="en-US" dirty="0" err="1">
                <a:latin typeface="Times New Roman" panose="02020603050405020304" pitchFamily="18" charset="0"/>
                <a:cs typeface="Times New Roman" panose="02020603050405020304" pitchFamily="18" charset="0"/>
              </a:rPr>
              <a:t>Menda</a:t>
            </a:r>
            <a:r>
              <a:rPr lang="en-US" dirty="0">
                <a:latin typeface="Times New Roman" panose="02020603050405020304" pitchFamily="18" charset="0"/>
                <a:cs typeface="Times New Roman" panose="02020603050405020304" pitchFamily="18" charset="0"/>
              </a:rPr>
              <a:t> P. Prof. Priti </a:t>
            </a:r>
            <a:r>
              <a:rPr lang="en-US" dirty="0" err="1">
                <a:latin typeface="Times New Roman" panose="02020603050405020304" pitchFamily="18" charset="0"/>
                <a:cs typeface="Times New Roman" panose="02020603050405020304" pitchFamily="18" charset="0"/>
              </a:rPr>
              <a:t>Bodar</a:t>
            </a:r>
            <a:r>
              <a:rPr lang="en-US" dirty="0">
                <a:latin typeface="Times New Roman" panose="02020603050405020304" pitchFamily="18" charset="0"/>
                <a:cs typeface="Times New Roman" panose="02020603050405020304" pitchFamily="18" charset="0"/>
              </a:rPr>
              <a:t> “An IoT based system for water quality monitoring” pp.2510-2515,April 2017.</a:t>
            </a:r>
          </a:p>
        </p:txBody>
      </p:sp>
      <p:sp>
        <p:nvSpPr>
          <p:cNvPr id="8" name="Slide Number Placeholder 6"/>
          <p:cNvSpPr>
            <a:spLocks noGrp="1"/>
          </p:cNvSpPr>
          <p:nvPr>
            <p:ph type="sldNum" sz="quarter" idx="4294967295"/>
          </p:nvPr>
        </p:nvSpPr>
        <p:spPr>
          <a:xfrm>
            <a:off x="214282" y="6215082"/>
            <a:ext cx="457200" cy="389513"/>
          </a:xfrm>
          <a:prstGeom prst="ellipse">
            <a:avLst/>
          </a:prstGeom>
          <a:solidFill>
            <a:srgbClr val="E46C0A"/>
          </a:solidFill>
        </p:spPr>
        <p:txBody>
          <a:bodyPr/>
          <a:lstStyle/>
          <a:p>
            <a:pPr algn="ctr">
              <a:defRPr/>
            </a:pPr>
            <a:fld id="{A061DA24-FB9A-4238-BBD5-6C5AB9CBD3A5}" type="slidenum">
              <a:rPr lang="en-US" sz="1800">
                <a:solidFill>
                  <a:schemeClr val="tx1"/>
                </a:solidFill>
                <a:latin typeface="Calibri (body)"/>
              </a:rPr>
              <a:pPr algn="ctr">
                <a:defRPr/>
              </a:pPr>
              <a:t>31</a:t>
            </a:fld>
            <a:endParaRPr lang="en-US" sz="1800" dirty="0">
              <a:solidFill>
                <a:schemeClr val="tx1"/>
              </a:solidFill>
              <a:latin typeface="Calibri (body)"/>
            </a:endParaRPr>
          </a:p>
        </p:txBody>
      </p:sp>
      <p:sp>
        <p:nvSpPr>
          <p:cNvPr id="9" name="TextBox 8">
            <a:extLst>
              <a:ext uri="{FF2B5EF4-FFF2-40B4-BE49-F238E27FC236}">
                <a16:creationId xmlns:a16="http://schemas.microsoft.com/office/drawing/2014/main" id="{C900EE84-D641-5084-F8AC-98D67FEA92A2}"/>
              </a:ext>
            </a:extLst>
          </p:cNvPr>
          <p:cNvSpPr txBox="1"/>
          <p:nvPr/>
        </p:nvSpPr>
        <p:spPr>
          <a:xfrm>
            <a:off x="714348" y="6286520"/>
            <a:ext cx="3633788" cy="276999"/>
          </a:xfrm>
          <a:prstGeom prst="rect">
            <a:avLst/>
          </a:prstGeom>
          <a:noFill/>
        </p:spPr>
        <p:txBody>
          <a:bodyPr wrap="square">
            <a:spAutoFit/>
          </a:bodyPr>
          <a:lstStyle/>
          <a:p>
            <a:pPr marL="274320" indent="-274320">
              <a:spcBef>
                <a:spcPts val="580"/>
              </a:spcBef>
            </a:pPr>
            <a:r>
              <a:rPr lang="en-IN" sz="1200" dirty="0">
                <a:solidFill>
                  <a:schemeClr val="tx1">
                    <a:lumMod val="95000"/>
                    <a:lumOff val="5000"/>
                  </a:schemeClr>
                </a:solidFill>
                <a:latin typeface="Times New Roman" pitchFamily="18" charset="0"/>
                <a:cs typeface="Times New Roman" pitchFamily="18" charset="0"/>
              </a:rPr>
              <a:t>IOT Based Water Quality Monitoring System</a:t>
            </a:r>
            <a:endParaRPr lang="zh-CN" altLang="en-US" sz="1200" dirty="0"/>
          </a:p>
        </p:txBody>
      </p:sp>
    </p:spTree>
    <p:extLst>
      <p:ext uri="{BB962C8B-B14F-4D97-AF65-F5344CB8AC3E}">
        <p14:creationId xmlns:p14="http://schemas.microsoft.com/office/powerpoint/2010/main" val="17984116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4294967295"/>
          </p:nvPr>
        </p:nvSpPr>
        <p:spPr>
          <a:xfrm>
            <a:off x="214282" y="6215082"/>
            <a:ext cx="457200" cy="389513"/>
          </a:xfrm>
          <a:prstGeom prst="ellipse">
            <a:avLst/>
          </a:prstGeom>
          <a:solidFill>
            <a:srgbClr val="E46C0A"/>
          </a:solidFill>
        </p:spPr>
        <p:txBody>
          <a:bodyPr/>
          <a:lstStyle/>
          <a:p>
            <a:pPr algn="ctr">
              <a:defRPr/>
            </a:pPr>
            <a:fld id="{A061DA24-FB9A-4238-BBD5-6C5AB9CBD3A5}" type="slidenum">
              <a:rPr lang="en-US" sz="1800">
                <a:solidFill>
                  <a:schemeClr val="tx1"/>
                </a:solidFill>
                <a:latin typeface="Calibri (body)"/>
              </a:rPr>
              <a:pPr algn="ctr">
                <a:defRPr/>
              </a:pPr>
              <a:t>32</a:t>
            </a:fld>
            <a:endParaRPr lang="en-US" sz="1800" dirty="0">
              <a:solidFill>
                <a:schemeClr val="tx1"/>
              </a:solidFill>
              <a:latin typeface="Calibri (body)"/>
            </a:endParaRPr>
          </a:p>
        </p:txBody>
      </p:sp>
      <p:sp>
        <p:nvSpPr>
          <p:cNvPr id="7" name="TextBox 6">
            <a:extLst>
              <a:ext uri="{FF2B5EF4-FFF2-40B4-BE49-F238E27FC236}">
                <a16:creationId xmlns:a16="http://schemas.microsoft.com/office/drawing/2014/main" id="{C900EE84-D641-5084-F8AC-98D67FEA92A2}"/>
              </a:ext>
            </a:extLst>
          </p:cNvPr>
          <p:cNvSpPr txBox="1"/>
          <p:nvPr/>
        </p:nvSpPr>
        <p:spPr>
          <a:xfrm>
            <a:off x="714348" y="6286520"/>
            <a:ext cx="3633788" cy="276999"/>
          </a:xfrm>
          <a:prstGeom prst="rect">
            <a:avLst/>
          </a:prstGeom>
          <a:noFill/>
        </p:spPr>
        <p:txBody>
          <a:bodyPr wrap="square">
            <a:spAutoFit/>
          </a:bodyPr>
          <a:lstStyle/>
          <a:p>
            <a:pPr marL="274320" indent="-274320">
              <a:spcBef>
                <a:spcPts val="580"/>
              </a:spcBef>
            </a:pPr>
            <a:r>
              <a:rPr lang="en-IN" sz="1200" dirty="0">
                <a:solidFill>
                  <a:schemeClr val="tx1">
                    <a:lumMod val="95000"/>
                    <a:lumOff val="5000"/>
                  </a:schemeClr>
                </a:solidFill>
                <a:latin typeface="Times New Roman" pitchFamily="18" charset="0"/>
                <a:cs typeface="Times New Roman" pitchFamily="18" charset="0"/>
              </a:rPr>
              <a:t>IOT Based Water Quality Monitoring System</a:t>
            </a:r>
            <a:endParaRPr lang="zh-CN" altLang="en-US" sz="1200" dirty="0"/>
          </a:p>
        </p:txBody>
      </p:sp>
      <p:sp>
        <p:nvSpPr>
          <p:cNvPr id="5" name="Title 1"/>
          <p:cNvSpPr>
            <a:spLocks noGrp="1"/>
          </p:cNvSpPr>
          <p:nvPr>
            <p:ph type="title"/>
          </p:nvPr>
        </p:nvSpPr>
        <p:spPr>
          <a:xfrm>
            <a:off x="884903" y="282415"/>
            <a:ext cx="7772400" cy="838200"/>
          </a:xfrm>
        </p:spPr>
        <p:txBody>
          <a:bodyPr/>
          <a:lstStyle/>
          <a:p>
            <a:pPr algn="ctr"/>
            <a:r>
              <a:rPr lang="en-IN" sz="3800" b="1" spc="-10" dirty="0">
                <a:solidFill>
                  <a:schemeClr val="tx1"/>
                </a:solidFill>
                <a:latin typeface="Times New Roman"/>
                <a:cs typeface="Times New Roman"/>
              </a:rPr>
              <a:t>Certificates(Online</a:t>
            </a:r>
            <a:r>
              <a:rPr lang="en-IN" sz="4000" b="1" spc="175" dirty="0">
                <a:solidFill>
                  <a:schemeClr val="tx1"/>
                </a:solidFill>
                <a:latin typeface="Times New Roman"/>
                <a:cs typeface="Times New Roman"/>
              </a:rPr>
              <a:t> </a:t>
            </a:r>
            <a:r>
              <a:rPr lang="en-IN" b="1" spc="-5" dirty="0">
                <a:solidFill>
                  <a:schemeClr val="tx1"/>
                </a:solidFill>
                <a:latin typeface="Times New Roman"/>
                <a:cs typeface="Times New Roman"/>
              </a:rPr>
              <a:t>C</a:t>
            </a:r>
            <a:r>
              <a:rPr lang="en-IN" sz="4000" b="1" spc="-5" dirty="0">
                <a:solidFill>
                  <a:schemeClr val="tx1"/>
                </a:solidFill>
                <a:latin typeface="Times New Roman"/>
                <a:cs typeface="Times New Roman"/>
              </a:rPr>
              <a:t>ourse</a:t>
            </a:r>
            <a:r>
              <a:rPr lang="en-IN" b="1" spc="105" dirty="0">
                <a:solidFill>
                  <a:schemeClr val="tx1"/>
                </a:solidFill>
                <a:latin typeface="Times New Roman"/>
                <a:cs typeface="Times New Roman"/>
              </a:rPr>
              <a:t>)</a:t>
            </a:r>
            <a:endParaRPr lang="en-IN" sz="3800" b="1" dirty="0">
              <a:solidFill>
                <a:schemeClr val="tx1"/>
              </a:solidFill>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2478455A-B4B9-29E5-3AD6-FD85D61BB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658" y="1037126"/>
            <a:ext cx="7480890" cy="5249394"/>
          </a:xfrm>
          <a:prstGeom prst="rect">
            <a:avLst/>
          </a:prstGeom>
        </p:spPr>
      </p:pic>
    </p:spTree>
    <p:extLst>
      <p:ext uri="{BB962C8B-B14F-4D97-AF65-F5344CB8AC3E}">
        <p14:creationId xmlns:p14="http://schemas.microsoft.com/office/powerpoint/2010/main" val="42889289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4294967295"/>
          </p:nvPr>
        </p:nvSpPr>
        <p:spPr>
          <a:xfrm>
            <a:off x="214282" y="6215082"/>
            <a:ext cx="457200" cy="389513"/>
          </a:xfrm>
          <a:prstGeom prst="ellipse">
            <a:avLst/>
          </a:prstGeom>
          <a:solidFill>
            <a:srgbClr val="E46C0A"/>
          </a:solidFill>
        </p:spPr>
        <p:txBody>
          <a:bodyPr/>
          <a:lstStyle/>
          <a:p>
            <a:pPr algn="ctr">
              <a:defRPr/>
            </a:pPr>
            <a:fld id="{A061DA24-FB9A-4238-BBD5-6C5AB9CBD3A5}" type="slidenum">
              <a:rPr lang="en-US" sz="1800">
                <a:solidFill>
                  <a:schemeClr val="tx1"/>
                </a:solidFill>
                <a:latin typeface="Calibri (body)"/>
              </a:rPr>
              <a:pPr algn="ctr">
                <a:defRPr/>
              </a:pPr>
              <a:t>33</a:t>
            </a:fld>
            <a:endParaRPr lang="en-US" sz="1800" dirty="0">
              <a:solidFill>
                <a:schemeClr val="tx1"/>
              </a:solidFill>
              <a:latin typeface="Calibri (body)"/>
            </a:endParaRPr>
          </a:p>
        </p:txBody>
      </p:sp>
      <p:sp>
        <p:nvSpPr>
          <p:cNvPr id="7" name="TextBox 6">
            <a:extLst>
              <a:ext uri="{FF2B5EF4-FFF2-40B4-BE49-F238E27FC236}">
                <a16:creationId xmlns:a16="http://schemas.microsoft.com/office/drawing/2014/main" id="{C900EE84-D641-5084-F8AC-98D67FEA92A2}"/>
              </a:ext>
            </a:extLst>
          </p:cNvPr>
          <p:cNvSpPr txBox="1"/>
          <p:nvPr/>
        </p:nvSpPr>
        <p:spPr>
          <a:xfrm>
            <a:off x="714348" y="6286520"/>
            <a:ext cx="3633788" cy="276999"/>
          </a:xfrm>
          <a:prstGeom prst="rect">
            <a:avLst/>
          </a:prstGeom>
          <a:noFill/>
        </p:spPr>
        <p:txBody>
          <a:bodyPr wrap="square">
            <a:spAutoFit/>
          </a:bodyPr>
          <a:lstStyle/>
          <a:p>
            <a:pPr marL="274320" indent="-274320">
              <a:spcBef>
                <a:spcPts val="580"/>
              </a:spcBef>
            </a:pPr>
            <a:r>
              <a:rPr lang="en-IN" sz="1200" dirty="0">
                <a:solidFill>
                  <a:schemeClr val="tx1">
                    <a:lumMod val="95000"/>
                    <a:lumOff val="5000"/>
                  </a:schemeClr>
                </a:solidFill>
                <a:latin typeface="Times New Roman" pitchFamily="18" charset="0"/>
                <a:cs typeface="Times New Roman" pitchFamily="18" charset="0"/>
              </a:rPr>
              <a:t>IOT Based Water Quality Monitoring System</a:t>
            </a:r>
            <a:endParaRPr lang="zh-CN" altLang="en-US" sz="1200" dirty="0"/>
          </a:p>
        </p:txBody>
      </p:sp>
      <p:sp>
        <p:nvSpPr>
          <p:cNvPr id="5" name="Title 1"/>
          <p:cNvSpPr>
            <a:spLocks noGrp="1"/>
          </p:cNvSpPr>
          <p:nvPr>
            <p:ph type="title"/>
          </p:nvPr>
        </p:nvSpPr>
        <p:spPr>
          <a:xfrm>
            <a:off x="884903" y="282415"/>
            <a:ext cx="7772400" cy="838200"/>
          </a:xfrm>
        </p:spPr>
        <p:txBody>
          <a:bodyPr/>
          <a:lstStyle/>
          <a:p>
            <a:pPr algn="ctr"/>
            <a:r>
              <a:rPr lang="en-IN" sz="3800" b="1" spc="-10" dirty="0">
                <a:solidFill>
                  <a:schemeClr val="tx1"/>
                </a:solidFill>
                <a:latin typeface="Times New Roman"/>
                <a:cs typeface="Times New Roman"/>
              </a:rPr>
              <a:t>Certificates(Online</a:t>
            </a:r>
            <a:r>
              <a:rPr lang="en-IN" sz="4000" b="1" spc="175" dirty="0">
                <a:solidFill>
                  <a:schemeClr val="tx1"/>
                </a:solidFill>
                <a:latin typeface="Times New Roman"/>
                <a:cs typeface="Times New Roman"/>
              </a:rPr>
              <a:t> </a:t>
            </a:r>
            <a:r>
              <a:rPr lang="en-IN" b="1" spc="-5" dirty="0">
                <a:solidFill>
                  <a:schemeClr val="tx1"/>
                </a:solidFill>
                <a:latin typeface="Times New Roman"/>
                <a:cs typeface="Times New Roman"/>
              </a:rPr>
              <a:t>C</a:t>
            </a:r>
            <a:r>
              <a:rPr lang="en-IN" sz="4000" b="1" spc="-5" dirty="0">
                <a:solidFill>
                  <a:schemeClr val="tx1"/>
                </a:solidFill>
                <a:latin typeface="Times New Roman"/>
                <a:cs typeface="Times New Roman"/>
              </a:rPr>
              <a:t>ourse</a:t>
            </a:r>
            <a:r>
              <a:rPr lang="en-IN" b="1" spc="105" dirty="0">
                <a:solidFill>
                  <a:schemeClr val="tx1"/>
                </a:solidFill>
                <a:latin typeface="Times New Roman"/>
                <a:cs typeface="Times New Roman"/>
              </a:rPr>
              <a:t>)</a:t>
            </a:r>
            <a:endParaRPr lang="en-IN" sz="3800" b="1" dirty="0">
              <a:solidFill>
                <a:schemeClr val="tx1"/>
              </a:solidFill>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id="{982AB01C-CBF0-CF75-D351-8E84290F46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039" y="1120615"/>
            <a:ext cx="7151330" cy="5020604"/>
          </a:xfrm>
          <a:prstGeom prst="rect">
            <a:avLst/>
          </a:prstGeom>
        </p:spPr>
      </p:pic>
    </p:spTree>
    <p:extLst>
      <p:ext uri="{BB962C8B-B14F-4D97-AF65-F5344CB8AC3E}">
        <p14:creationId xmlns:p14="http://schemas.microsoft.com/office/powerpoint/2010/main" val="4260506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4294967295"/>
          </p:nvPr>
        </p:nvSpPr>
        <p:spPr>
          <a:xfrm>
            <a:off x="214282" y="6215082"/>
            <a:ext cx="457200" cy="389513"/>
          </a:xfrm>
          <a:prstGeom prst="ellipse">
            <a:avLst/>
          </a:prstGeom>
          <a:solidFill>
            <a:srgbClr val="E46C0A"/>
          </a:solidFill>
        </p:spPr>
        <p:txBody>
          <a:bodyPr/>
          <a:lstStyle/>
          <a:p>
            <a:pPr algn="ctr">
              <a:defRPr/>
            </a:pPr>
            <a:fld id="{A061DA24-FB9A-4238-BBD5-6C5AB9CBD3A5}" type="slidenum">
              <a:rPr lang="en-US" sz="1800">
                <a:solidFill>
                  <a:schemeClr val="tx1"/>
                </a:solidFill>
                <a:latin typeface="Calibri (body)"/>
              </a:rPr>
              <a:pPr algn="ctr">
                <a:defRPr/>
              </a:pPr>
              <a:t>34</a:t>
            </a:fld>
            <a:endParaRPr lang="en-US" sz="1800" dirty="0">
              <a:solidFill>
                <a:schemeClr val="tx1"/>
              </a:solidFill>
              <a:latin typeface="Calibri (body)"/>
            </a:endParaRPr>
          </a:p>
        </p:txBody>
      </p:sp>
      <p:sp>
        <p:nvSpPr>
          <p:cNvPr id="7" name="TextBox 6">
            <a:extLst>
              <a:ext uri="{FF2B5EF4-FFF2-40B4-BE49-F238E27FC236}">
                <a16:creationId xmlns:a16="http://schemas.microsoft.com/office/drawing/2014/main" id="{C900EE84-D641-5084-F8AC-98D67FEA92A2}"/>
              </a:ext>
            </a:extLst>
          </p:cNvPr>
          <p:cNvSpPr txBox="1"/>
          <p:nvPr/>
        </p:nvSpPr>
        <p:spPr>
          <a:xfrm>
            <a:off x="714348" y="6286520"/>
            <a:ext cx="3633788" cy="276999"/>
          </a:xfrm>
          <a:prstGeom prst="rect">
            <a:avLst/>
          </a:prstGeom>
          <a:noFill/>
        </p:spPr>
        <p:txBody>
          <a:bodyPr wrap="square">
            <a:spAutoFit/>
          </a:bodyPr>
          <a:lstStyle/>
          <a:p>
            <a:pPr marL="274320" indent="-274320">
              <a:spcBef>
                <a:spcPts val="580"/>
              </a:spcBef>
            </a:pPr>
            <a:r>
              <a:rPr lang="en-IN" sz="1200" dirty="0">
                <a:solidFill>
                  <a:schemeClr val="tx1">
                    <a:lumMod val="95000"/>
                    <a:lumOff val="5000"/>
                  </a:schemeClr>
                </a:solidFill>
                <a:latin typeface="Times New Roman" pitchFamily="18" charset="0"/>
                <a:cs typeface="Times New Roman" pitchFamily="18" charset="0"/>
              </a:rPr>
              <a:t>IOT Based Water Quality Monitoring System</a:t>
            </a:r>
            <a:endParaRPr lang="zh-CN" altLang="en-US" sz="1200" dirty="0"/>
          </a:p>
        </p:txBody>
      </p:sp>
      <p:sp>
        <p:nvSpPr>
          <p:cNvPr id="5" name="Title 1"/>
          <p:cNvSpPr>
            <a:spLocks noGrp="1"/>
          </p:cNvSpPr>
          <p:nvPr>
            <p:ph type="title"/>
          </p:nvPr>
        </p:nvSpPr>
        <p:spPr>
          <a:xfrm>
            <a:off x="884903" y="282415"/>
            <a:ext cx="7772400" cy="838200"/>
          </a:xfrm>
        </p:spPr>
        <p:txBody>
          <a:bodyPr/>
          <a:lstStyle/>
          <a:p>
            <a:pPr algn="ctr"/>
            <a:r>
              <a:rPr lang="en-IN" sz="3800" b="1" spc="-10" dirty="0">
                <a:solidFill>
                  <a:schemeClr val="tx1"/>
                </a:solidFill>
                <a:latin typeface="Times New Roman"/>
                <a:cs typeface="Times New Roman"/>
              </a:rPr>
              <a:t>Certificates(Online</a:t>
            </a:r>
            <a:r>
              <a:rPr lang="en-IN" sz="4000" b="1" spc="175" dirty="0">
                <a:solidFill>
                  <a:schemeClr val="tx1"/>
                </a:solidFill>
                <a:latin typeface="Times New Roman"/>
                <a:cs typeface="Times New Roman"/>
              </a:rPr>
              <a:t> </a:t>
            </a:r>
            <a:r>
              <a:rPr lang="en-IN" b="1" spc="-5" dirty="0">
                <a:solidFill>
                  <a:schemeClr val="tx1"/>
                </a:solidFill>
                <a:latin typeface="Times New Roman"/>
                <a:cs typeface="Times New Roman"/>
              </a:rPr>
              <a:t>C</a:t>
            </a:r>
            <a:r>
              <a:rPr lang="en-IN" sz="4000" b="1" spc="-5" dirty="0">
                <a:solidFill>
                  <a:schemeClr val="tx1"/>
                </a:solidFill>
                <a:latin typeface="Times New Roman"/>
                <a:cs typeface="Times New Roman"/>
              </a:rPr>
              <a:t>ourse</a:t>
            </a:r>
            <a:r>
              <a:rPr lang="en-IN" b="1" spc="105" dirty="0">
                <a:solidFill>
                  <a:schemeClr val="tx1"/>
                </a:solidFill>
                <a:latin typeface="Times New Roman"/>
                <a:cs typeface="Times New Roman"/>
              </a:rPr>
              <a:t>)</a:t>
            </a:r>
            <a:endParaRPr lang="en-IN" sz="3800" b="1" dirty="0">
              <a:solidFill>
                <a:schemeClr val="tx1"/>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15D0FF35-1BA2-0C7A-5251-9C4289723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120615"/>
            <a:ext cx="7306920" cy="5094467"/>
          </a:xfrm>
          <a:prstGeom prst="rect">
            <a:avLst/>
          </a:prstGeom>
        </p:spPr>
      </p:pic>
    </p:spTree>
    <p:extLst>
      <p:ext uri="{BB962C8B-B14F-4D97-AF65-F5344CB8AC3E}">
        <p14:creationId xmlns:p14="http://schemas.microsoft.com/office/powerpoint/2010/main" val="2259807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4294967295"/>
          </p:nvPr>
        </p:nvSpPr>
        <p:spPr>
          <a:xfrm>
            <a:off x="214282" y="6215082"/>
            <a:ext cx="457200" cy="389513"/>
          </a:xfrm>
          <a:prstGeom prst="ellipse">
            <a:avLst/>
          </a:prstGeom>
          <a:solidFill>
            <a:srgbClr val="E46C0A"/>
          </a:solidFill>
        </p:spPr>
        <p:txBody>
          <a:bodyPr/>
          <a:lstStyle/>
          <a:p>
            <a:pPr algn="ctr">
              <a:defRPr/>
            </a:pPr>
            <a:fld id="{A061DA24-FB9A-4238-BBD5-6C5AB9CBD3A5}" type="slidenum">
              <a:rPr lang="en-US" sz="1800">
                <a:solidFill>
                  <a:schemeClr val="tx1"/>
                </a:solidFill>
                <a:latin typeface="Calibri (body)"/>
              </a:rPr>
              <a:pPr algn="ctr">
                <a:defRPr/>
              </a:pPr>
              <a:t>35</a:t>
            </a:fld>
            <a:endParaRPr lang="en-US" sz="1800" dirty="0">
              <a:solidFill>
                <a:schemeClr val="tx1"/>
              </a:solidFill>
              <a:latin typeface="Calibri (body)"/>
            </a:endParaRPr>
          </a:p>
        </p:txBody>
      </p:sp>
      <p:sp>
        <p:nvSpPr>
          <p:cNvPr id="7" name="TextBox 6">
            <a:extLst>
              <a:ext uri="{FF2B5EF4-FFF2-40B4-BE49-F238E27FC236}">
                <a16:creationId xmlns:a16="http://schemas.microsoft.com/office/drawing/2014/main" id="{C900EE84-D641-5084-F8AC-98D67FEA92A2}"/>
              </a:ext>
            </a:extLst>
          </p:cNvPr>
          <p:cNvSpPr txBox="1"/>
          <p:nvPr/>
        </p:nvSpPr>
        <p:spPr>
          <a:xfrm>
            <a:off x="714348" y="6286520"/>
            <a:ext cx="3633788" cy="276999"/>
          </a:xfrm>
          <a:prstGeom prst="rect">
            <a:avLst/>
          </a:prstGeom>
          <a:noFill/>
        </p:spPr>
        <p:txBody>
          <a:bodyPr wrap="square">
            <a:spAutoFit/>
          </a:bodyPr>
          <a:lstStyle/>
          <a:p>
            <a:pPr marL="274320" indent="-274320">
              <a:spcBef>
                <a:spcPts val="580"/>
              </a:spcBef>
            </a:pPr>
            <a:r>
              <a:rPr lang="en-IN" sz="1200" dirty="0">
                <a:solidFill>
                  <a:schemeClr val="tx1">
                    <a:lumMod val="95000"/>
                    <a:lumOff val="5000"/>
                  </a:schemeClr>
                </a:solidFill>
                <a:latin typeface="Times New Roman" pitchFamily="18" charset="0"/>
                <a:cs typeface="Times New Roman" pitchFamily="18" charset="0"/>
              </a:rPr>
              <a:t>IOT Based Water Quality Monitoring System</a:t>
            </a:r>
            <a:endParaRPr lang="zh-CN" altLang="en-US" sz="1200" dirty="0"/>
          </a:p>
        </p:txBody>
      </p:sp>
      <p:sp>
        <p:nvSpPr>
          <p:cNvPr id="5" name="Title 1"/>
          <p:cNvSpPr>
            <a:spLocks noGrp="1"/>
          </p:cNvSpPr>
          <p:nvPr>
            <p:ph type="title"/>
          </p:nvPr>
        </p:nvSpPr>
        <p:spPr>
          <a:xfrm>
            <a:off x="884903" y="282415"/>
            <a:ext cx="7772400" cy="838200"/>
          </a:xfrm>
        </p:spPr>
        <p:txBody>
          <a:bodyPr/>
          <a:lstStyle/>
          <a:p>
            <a:pPr algn="ctr"/>
            <a:r>
              <a:rPr lang="en-IN" sz="3800" b="1" spc="-10" dirty="0">
                <a:solidFill>
                  <a:schemeClr val="tx1"/>
                </a:solidFill>
                <a:latin typeface="Times New Roman"/>
                <a:cs typeface="Times New Roman"/>
              </a:rPr>
              <a:t>Certificate (Paper </a:t>
            </a:r>
            <a:r>
              <a:rPr lang="en-IN" sz="3800" b="1" spc="-5" dirty="0">
                <a:solidFill>
                  <a:schemeClr val="tx1"/>
                </a:solidFill>
                <a:latin typeface="Times New Roman"/>
                <a:cs typeface="Times New Roman"/>
              </a:rPr>
              <a:t>Presentation</a:t>
            </a:r>
            <a:r>
              <a:rPr lang="en-IN" b="1" spc="105" dirty="0">
                <a:solidFill>
                  <a:schemeClr val="tx1"/>
                </a:solidFill>
                <a:latin typeface="Times New Roman"/>
                <a:cs typeface="Times New Roman"/>
              </a:rPr>
              <a:t>)</a:t>
            </a:r>
            <a:endParaRPr lang="en-IN" sz="3800" b="1" dirty="0">
              <a:solidFill>
                <a:schemeClr val="tx1"/>
              </a:solidFill>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8E2CDFB9-ED10-50F0-2F72-5E4AE5821E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55106" y="1115295"/>
            <a:ext cx="3633788" cy="5086785"/>
          </a:xfrm>
          <a:prstGeom prst="rect">
            <a:avLst/>
          </a:prstGeom>
        </p:spPr>
      </p:pic>
    </p:spTree>
    <p:extLst>
      <p:ext uri="{BB962C8B-B14F-4D97-AF65-F5344CB8AC3E}">
        <p14:creationId xmlns:p14="http://schemas.microsoft.com/office/powerpoint/2010/main" val="12485178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4294967295"/>
          </p:nvPr>
        </p:nvSpPr>
        <p:spPr>
          <a:xfrm>
            <a:off x="214282" y="6215082"/>
            <a:ext cx="457200" cy="389513"/>
          </a:xfrm>
          <a:prstGeom prst="ellipse">
            <a:avLst/>
          </a:prstGeom>
          <a:solidFill>
            <a:srgbClr val="E46C0A"/>
          </a:solidFill>
        </p:spPr>
        <p:txBody>
          <a:bodyPr/>
          <a:lstStyle/>
          <a:p>
            <a:pPr algn="ctr">
              <a:defRPr/>
            </a:pPr>
            <a:fld id="{A061DA24-FB9A-4238-BBD5-6C5AB9CBD3A5}" type="slidenum">
              <a:rPr lang="en-US" sz="1800">
                <a:solidFill>
                  <a:schemeClr val="tx1"/>
                </a:solidFill>
                <a:latin typeface="Calibri (body)"/>
              </a:rPr>
              <a:pPr algn="ctr">
                <a:defRPr/>
              </a:pPr>
              <a:t>36</a:t>
            </a:fld>
            <a:endParaRPr lang="en-US" sz="1800" dirty="0">
              <a:solidFill>
                <a:schemeClr val="tx1"/>
              </a:solidFill>
              <a:latin typeface="Calibri (body)"/>
            </a:endParaRPr>
          </a:p>
        </p:txBody>
      </p:sp>
      <p:sp>
        <p:nvSpPr>
          <p:cNvPr id="7" name="TextBox 6">
            <a:extLst>
              <a:ext uri="{FF2B5EF4-FFF2-40B4-BE49-F238E27FC236}">
                <a16:creationId xmlns:a16="http://schemas.microsoft.com/office/drawing/2014/main" id="{C900EE84-D641-5084-F8AC-98D67FEA92A2}"/>
              </a:ext>
            </a:extLst>
          </p:cNvPr>
          <p:cNvSpPr txBox="1"/>
          <p:nvPr/>
        </p:nvSpPr>
        <p:spPr>
          <a:xfrm>
            <a:off x="714348" y="6286520"/>
            <a:ext cx="3633788" cy="276999"/>
          </a:xfrm>
          <a:prstGeom prst="rect">
            <a:avLst/>
          </a:prstGeom>
          <a:noFill/>
        </p:spPr>
        <p:txBody>
          <a:bodyPr wrap="square">
            <a:spAutoFit/>
          </a:bodyPr>
          <a:lstStyle/>
          <a:p>
            <a:pPr marL="274320" indent="-274320">
              <a:spcBef>
                <a:spcPts val="580"/>
              </a:spcBef>
            </a:pPr>
            <a:r>
              <a:rPr lang="en-IN" sz="1200" dirty="0">
                <a:solidFill>
                  <a:schemeClr val="tx1">
                    <a:lumMod val="95000"/>
                    <a:lumOff val="5000"/>
                  </a:schemeClr>
                </a:solidFill>
                <a:latin typeface="Times New Roman" pitchFamily="18" charset="0"/>
                <a:cs typeface="Times New Roman" pitchFamily="18" charset="0"/>
              </a:rPr>
              <a:t>IOT Based Water Quality Monitoring System</a:t>
            </a:r>
            <a:endParaRPr lang="zh-CN" altLang="en-US" sz="1200" dirty="0"/>
          </a:p>
        </p:txBody>
      </p:sp>
      <p:sp>
        <p:nvSpPr>
          <p:cNvPr id="5" name="Title 1"/>
          <p:cNvSpPr>
            <a:spLocks noGrp="1"/>
          </p:cNvSpPr>
          <p:nvPr>
            <p:ph type="title"/>
          </p:nvPr>
        </p:nvSpPr>
        <p:spPr>
          <a:xfrm>
            <a:off x="884903" y="282415"/>
            <a:ext cx="7772400" cy="838200"/>
          </a:xfrm>
        </p:spPr>
        <p:txBody>
          <a:bodyPr/>
          <a:lstStyle/>
          <a:p>
            <a:pPr algn="ctr"/>
            <a:r>
              <a:rPr lang="en-IN" sz="3800" b="1" spc="-10" dirty="0">
                <a:solidFill>
                  <a:schemeClr val="tx1"/>
                </a:solidFill>
                <a:latin typeface="Times New Roman"/>
                <a:cs typeface="Times New Roman"/>
              </a:rPr>
              <a:t>Online</a:t>
            </a:r>
            <a:r>
              <a:rPr lang="en-IN" sz="4000" b="1" spc="175" dirty="0">
                <a:solidFill>
                  <a:schemeClr val="tx1"/>
                </a:solidFill>
                <a:latin typeface="Times New Roman"/>
                <a:cs typeface="Times New Roman"/>
              </a:rPr>
              <a:t> </a:t>
            </a:r>
            <a:r>
              <a:rPr lang="en-IN" b="1" spc="-5" dirty="0">
                <a:solidFill>
                  <a:schemeClr val="tx1"/>
                </a:solidFill>
                <a:latin typeface="Times New Roman"/>
                <a:cs typeface="Times New Roman"/>
              </a:rPr>
              <a:t>C</a:t>
            </a:r>
            <a:r>
              <a:rPr lang="en-IN" sz="4000" b="1" spc="-5" dirty="0">
                <a:solidFill>
                  <a:schemeClr val="tx1"/>
                </a:solidFill>
                <a:latin typeface="Times New Roman"/>
                <a:cs typeface="Times New Roman"/>
              </a:rPr>
              <a:t>ourse</a:t>
            </a:r>
            <a:r>
              <a:rPr lang="en-IN" sz="4000" b="1" spc="105" dirty="0">
                <a:solidFill>
                  <a:schemeClr val="tx1"/>
                </a:solidFill>
                <a:latin typeface="Times New Roman"/>
                <a:cs typeface="Times New Roman"/>
              </a:rPr>
              <a:t> </a:t>
            </a:r>
            <a:r>
              <a:rPr lang="en-IN" sz="4000" b="1" spc="-25" dirty="0">
                <a:solidFill>
                  <a:schemeClr val="tx1"/>
                </a:solidFill>
                <a:latin typeface="Times New Roman"/>
                <a:cs typeface="Times New Roman"/>
              </a:rPr>
              <a:t>Details</a:t>
            </a:r>
            <a:endParaRPr lang="en-IN" sz="3800" b="1" dirty="0">
              <a:solidFill>
                <a:schemeClr val="tx1"/>
              </a:solidFill>
              <a:latin typeface="Times New Roman" pitchFamily="18" charset="0"/>
              <a:cs typeface="Times New Roman" pitchFamily="18" charset="0"/>
            </a:endParaRPr>
          </a:p>
        </p:txBody>
      </p:sp>
      <p:graphicFrame>
        <p:nvGraphicFramePr>
          <p:cNvPr id="8" name="Table 6">
            <a:extLst>
              <a:ext uri="{FF2B5EF4-FFF2-40B4-BE49-F238E27FC236}">
                <a16:creationId xmlns:a16="http://schemas.microsoft.com/office/drawing/2014/main" id="{0938E85E-C305-3777-BB85-787979C0A89E}"/>
              </a:ext>
            </a:extLst>
          </p:cNvPr>
          <p:cNvGraphicFramePr>
            <a:graphicFrameLocks noGrp="1"/>
          </p:cNvGraphicFramePr>
          <p:nvPr>
            <p:extLst>
              <p:ext uri="{D42A27DB-BD31-4B8C-83A1-F6EECF244321}">
                <p14:modId xmlns:p14="http://schemas.microsoft.com/office/powerpoint/2010/main" val="2009981662"/>
              </p:ext>
            </p:extLst>
          </p:nvPr>
        </p:nvGraphicFramePr>
        <p:xfrm>
          <a:off x="268905" y="1120615"/>
          <a:ext cx="8606190" cy="4886101"/>
        </p:xfrm>
        <a:graphic>
          <a:graphicData uri="http://schemas.openxmlformats.org/drawingml/2006/table">
            <a:tbl>
              <a:tblPr firstRow="1" bandRow="1">
                <a:tableStyleId>{5C22544A-7EE6-4342-B048-85BDC9FD1C3A}</a:tableStyleId>
              </a:tblPr>
              <a:tblGrid>
                <a:gridCol w="2845550">
                  <a:extLst>
                    <a:ext uri="{9D8B030D-6E8A-4147-A177-3AD203B41FA5}">
                      <a16:colId xmlns:a16="http://schemas.microsoft.com/office/drawing/2014/main" val="20000"/>
                    </a:ext>
                  </a:extLst>
                </a:gridCol>
                <a:gridCol w="2469824">
                  <a:extLst>
                    <a:ext uri="{9D8B030D-6E8A-4147-A177-3AD203B41FA5}">
                      <a16:colId xmlns:a16="http://schemas.microsoft.com/office/drawing/2014/main" val="20001"/>
                    </a:ext>
                  </a:extLst>
                </a:gridCol>
                <a:gridCol w="1482761">
                  <a:extLst>
                    <a:ext uri="{9D8B030D-6E8A-4147-A177-3AD203B41FA5}">
                      <a16:colId xmlns:a16="http://schemas.microsoft.com/office/drawing/2014/main" val="20002"/>
                    </a:ext>
                  </a:extLst>
                </a:gridCol>
                <a:gridCol w="1808055">
                  <a:extLst>
                    <a:ext uri="{9D8B030D-6E8A-4147-A177-3AD203B41FA5}">
                      <a16:colId xmlns:a16="http://schemas.microsoft.com/office/drawing/2014/main" val="20003"/>
                    </a:ext>
                  </a:extLst>
                </a:gridCol>
              </a:tblGrid>
              <a:tr h="722510">
                <a:tc>
                  <a:txBody>
                    <a:bodyPr/>
                    <a:lstStyle/>
                    <a:p>
                      <a:pPr marL="0" marR="0" lvl="0" indent="0" algn="ctr" defTabSz="914400" rtl="0" eaLnBrk="1" fontAlgn="auto" latinLnBrk="0" hangingPunct="1">
                        <a:lnSpc>
                          <a:spcPct val="100000"/>
                        </a:lnSpc>
                        <a:spcBef>
                          <a:spcPts val="0"/>
                        </a:spcBef>
                        <a:spcAft>
                          <a:spcPts val="0"/>
                        </a:spcAft>
                        <a:buClrTx/>
                        <a:buSzTx/>
                        <a:buFontTx/>
                        <a:buNone/>
                      </a:pPr>
                      <a:r>
                        <a:rPr lang="en-US" sz="2000" dirty="0">
                          <a:solidFill>
                            <a:schemeClr val="bg1"/>
                          </a:solidFill>
                          <a:latin typeface="Times New Roman" panose="02020603050405020304" pitchFamily="18" charset="0"/>
                          <a:cs typeface="Times New Roman" panose="02020603050405020304" pitchFamily="18" charset="0"/>
                        </a:rPr>
                        <a:t>Name of the Student</a:t>
                      </a:r>
                      <a:endParaRPr lang="en-IN" sz="20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pPr>
                      <a:r>
                        <a:rPr lang="en-US" sz="2200" dirty="0">
                          <a:latin typeface="Times New Roman" pitchFamily="18" charset="0"/>
                          <a:cs typeface="Times New Roman" pitchFamily="18" charset="0"/>
                        </a:rPr>
                        <a:t>Course Title</a:t>
                      </a:r>
                      <a:r>
                        <a:rPr lang="en-US" sz="2200" baseline="0" dirty="0">
                          <a:latin typeface="Times New Roman" pitchFamily="18" charset="0"/>
                          <a:cs typeface="Times New Roman" pitchFamily="18" charset="0"/>
                        </a:rPr>
                        <a:t> with </a:t>
                      </a:r>
                    </a:p>
                    <a:p>
                      <a:pPr marL="0" marR="0" lvl="0" indent="0" algn="ctr" defTabSz="914400" rtl="0" eaLnBrk="1" fontAlgn="auto" latinLnBrk="0" hangingPunct="1">
                        <a:lnSpc>
                          <a:spcPct val="100000"/>
                        </a:lnSpc>
                        <a:spcBef>
                          <a:spcPts val="0"/>
                        </a:spcBef>
                        <a:spcAft>
                          <a:spcPts val="0"/>
                        </a:spcAft>
                        <a:buClrTx/>
                        <a:buSzTx/>
                        <a:buFontTx/>
                        <a:buNone/>
                      </a:pPr>
                      <a:r>
                        <a:rPr lang="en-US" sz="2200" baseline="0" dirty="0">
                          <a:latin typeface="Times New Roman" pitchFamily="18" charset="0"/>
                          <a:cs typeface="Times New Roman" pitchFamily="18" charset="0"/>
                        </a:rPr>
                        <a:t>Duration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pPr>
                      <a:r>
                        <a:rPr lang="en-US" sz="2000" dirty="0">
                          <a:latin typeface="Times New Roman" pitchFamily="18" charset="0"/>
                          <a:cs typeface="Times New Roman" pitchFamily="18" charset="0"/>
                        </a:rPr>
                        <a:t>Course Platform</a:t>
                      </a:r>
                      <a:endParaRPr lang="en-IN" sz="2000"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pPr>
                      <a:r>
                        <a:rPr lang="en-IN" sz="2000" dirty="0">
                          <a:latin typeface="Times New Roman" pitchFamily="18" charset="0"/>
                          <a:cs typeface="Times New Roman" pitchFamily="18" charset="0"/>
                        </a:rPr>
                        <a:t>Status</a:t>
                      </a:r>
                    </a:p>
                    <a:p>
                      <a:endParaRPr lang="en-IN" dirty="0"/>
                    </a:p>
                  </a:txBody>
                  <a:tcPr/>
                </a:tc>
                <a:extLst>
                  <a:ext uri="{0D108BD9-81ED-4DB2-BD59-A6C34878D82A}">
                    <a16:rowId xmlns:a16="http://schemas.microsoft.com/office/drawing/2014/main" val="10000"/>
                  </a:ext>
                </a:extLst>
              </a:tr>
              <a:tr h="1281709">
                <a:tc>
                  <a:txBody>
                    <a:bodyPr/>
                    <a:lstStyle/>
                    <a:p>
                      <a:endParaRPr lang="en-US" sz="2000" dirty="0">
                        <a:latin typeface="Times New Roman" panose="02020603050405020304" pitchFamily="18" charset="0"/>
                        <a:cs typeface="Times New Roman" panose="02020603050405020304" pitchFamily="18" charset="0"/>
                      </a:endParaRPr>
                    </a:p>
                    <a:p>
                      <a:r>
                        <a:rPr lang="en-IN" sz="2000" dirty="0" err="1">
                          <a:latin typeface="Times New Roman" pitchFamily="18" charset="0"/>
                          <a:cs typeface="Times New Roman" pitchFamily="18" charset="0"/>
                        </a:rPr>
                        <a:t>A.Rahul</a:t>
                      </a:r>
                      <a:r>
                        <a:rPr lang="en-IN" sz="2000" dirty="0">
                          <a:latin typeface="Times New Roman" pitchFamily="18" charset="0"/>
                          <a:cs typeface="Times New Roman" pitchFamily="18" charset="0"/>
                        </a:rPr>
                        <a:t> Krishnan</a:t>
                      </a:r>
                      <a:endParaRPr lang="en-IN" sz="20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pPr>
                      <a:r>
                        <a:rPr kumimoji="0" lang="en-US" sz="2000" b="0" i="0" kern="1200" dirty="0">
                          <a:solidFill>
                            <a:schemeClr val="dk1"/>
                          </a:solidFill>
                          <a:effectLst/>
                          <a:latin typeface="Times New Roman" panose="02020603050405020304" pitchFamily="18" charset="0"/>
                          <a:ea typeface="+mn-ea"/>
                          <a:cs typeface="Times New Roman" panose="02020603050405020304" pitchFamily="18" charset="0"/>
                        </a:rPr>
                        <a:t>Learn Internet of Things on Cloud</a:t>
                      </a:r>
                    </a:p>
                    <a:p>
                      <a:pPr marL="0" marR="0" lvl="0" indent="0" algn="l" defTabSz="914400" rtl="0" eaLnBrk="1" fontAlgn="auto" latinLnBrk="0" hangingPunct="1">
                        <a:lnSpc>
                          <a:spcPct val="100000"/>
                        </a:lnSpc>
                        <a:spcBef>
                          <a:spcPts val="0"/>
                        </a:spcBef>
                        <a:spcAft>
                          <a:spcPts val="0"/>
                        </a:spcAft>
                        <a:buClrTx/>
                        <a:buSzTx/>
                        <a:buFontTx/>
                        <a:buNone/>
                      </a:pPr>
                      <a:endParaRPr kumimoji="0" lang="en-US" sz="20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pPr>
                      <a:r>
                        <a:rPr kumimoji="0" lang="en-US" sz="2000" b="1" i="0" kern="1200" dirty="0">
                          <a:solidFill>
                            <a:schemeClr val="dk1"/>
                          </a:solidFill>
                          <a:effectLst/>
                          <a:latin typeface="Times New Roman" panose="02020603050405020304" pitchFamily="18" charset="0"/>
                          <a:ea typeface="+mn-ea"/>
                          <a:cs typeface="Times New Roman" panose="02020603050405020304" pitchFamily="18" charset="0"/>
                        </a:rPr>
                        <a:t>4 </a:t>
                      </a:r>
                      <a:r>
                        <a:rPr kumimoji="0" lang="en-US" sz="2000" b="1" i="0" kern="1200" dirty="0" err="1">
                          <a:solidFill>
                            <a:schemeClr val="dk1"/>
                          </a:solidFill>
                          <a:effectLst/>
                          <a:latin typeface="Times New Roman" panose="02020603050405020304" pitchFamily="18" charset="0"/>
                          <a:ea typeface="+mn-ea"/>
                          <a:cs typeface="Times New Roman" panose="02020603050405020304" pitchFamily="18" charset="0"/>
                        </a:rPr>
                        <a:t>hrs</a:t>
                      </a:r>
                      <a:endParaRPr kumimoji="0" lang="en-US" sz="2000" b="1"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endParaRPr lang="en-IN" sz="2000" dirty="0"/>
                    </a:p>
                    <a:p>
                      <a:pPr algn="ctr"/>
                      <a:r>
                        <a:rPr lang="en-IN" sz="2000" dirty="0"/>
                        <a:t>Great Learning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pPr>
                      <a:endParaRPr lang="en-IN" sz="2000" dirty="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pPr>
                      <a:endParaRPr lang="en-IN" sz="2000" dirty="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pPr>
                      <a:r>
                        <a:rPr lang="en-IN" sz="2000" dirty="0">
                          <a:latin typeface="Times New Roman" pitchFamily="18" charset="0"/>
                          <a:cs typeface="Times New Roman" pitchFamily="18" charset="0"/>
                        </a:rPr>
                        <a:t>     Completed</a:t>
                      </a:r>
                    </a:p>
                    <a:p>
                      <a:endParaRPr lang="en-IN" sz="2000" dirty="0"/>
                    </a:p>
                  </a:txBody>
                  <a:tcPr/>
                </a:tc>
                <a:extLst>
                  <a:ext uri="{0D108BD9-81ED-4DB2-BD59-A6C34878D82A}">
                    <a16:rowId xmlns:a16="http://schemas.microsoft.com/office/drawing/2014/main" val="10001"/>
                  </a:ext>
                </a:extLst>
              </a:tr>
              <a:tr h="921997">
                <a:tc>
                  <a:txBody>
                    <a:bodyPr/>
                    <a:lstStyle/>
                    <a:p>
                      <a:r>
                        <a:rPr lang="en-IN" sz="2200" dirty="0">
                          <a:latin typeface="Times New Roman" panose="02020603050405020304" pitchFamily="18" charset="0"/>
                          <a:cs typeface="Times New Roman" panose="02020603050405020304" pitchFamily="18" charset="0"/>
                        </a:rPr>
                        <a:t>                                            </a:t>
                      </a:r>
                    </a:p>
                    <a:p>
                      <a:r>
                        <a:rPr lang="en-IN" sz="2000" dirty="0" err="1">
                          <a:latin typeface="Times New Roman" pitchFamily="18" charset="0"/>
                          <a:cs typeface="Times New Roman" pitchFamily="18" charset="0"/>
                          <a:sym typeface="Arial"/>
                        </a:rPr>
                        <a:t>M.Kavin</a:t>
                      </a:r>
                      <a:endParaRPr lang="en-IN" sz="20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kern="1200" dirty="0">
                          <a:solidFill>
                            <a:schemeClr val="dk1"/>
                          </a:solidFill>
                          <a:effectLst/>
                          <a:latin typeface="Times New Roman" panose="02020603050405020304" pitchFamily="18" charset="0"/>
                          <a:ea typeface="+mn-ea"/>
                          <a:cs typeface="Times New Roman" panose="02020603050405020304" pitchFamily="18" charset="0"/>
                        </a:rPr>
                        <a:t>Learn Internet of Things on Cloud</a:t>
                      </a:r>
                    </a:p>
                    <a:p>
                      <a:pPr marL="0" marR="0" lvl="0" indent="0" algn="l" defTabSz="914400" rtl="0" eaLnBrk="1" fontAlgn="auto" latinLnBrk="0" hangingPunct="1">
                        <a:lnSpc>
                          <a:spcPct val="100000"/>
                        </a:lnSpc>
                        <a:spcBef>
                          <a:spcPts val="0"/>
                        </a:spcBef>
                        <a:spcAft>
                          <a:spcPts val="0"/>
                        </a:spcAft>
                        <a:buClrTx/>
                        <a:buSzTx/>
                        <a:buFontTx/>
                        <a:buNone/>
                      </a:pPr>
                      <a:endParaRPr kumimoji="0" lang="en-IN" sz="1800" b="1"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pPr>
                      <a:r>
                        <a:rPr kumimoji="0" lang="en-IN" sz="2000" b="1" i="0" kern="1200" dirty="0">
                          <a:solidFill>
                            <a:schemeClr val="dk1"/>
                          </a:solidFill>
                          <a:effectLst/>
                          <a:latin typeface="Times New Roman" panose="02020603050405020304" pitchFamily="18" charset="0"/>
                          <a:ea typeface="+mn-ea"/>
                          <a:cs typeface="Times New Roman" panose="02020603050405020304" pitchFamily="18" charset="0"/>
                        </a:rPr>
                        <a:t>4 hrs</a:t>
                      </a:r>
                    </a:p>
                  </a:txBody>
                  <a:tcPr/>
                </a:tc>
                <a:tc>
                  <a:txBody>
                    <a:bodyPr/>
                    <a:lstStyle/>
                    <a:p>
                      <a:endParaRPr lang="en-IN" sz="20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Great Learning</a:t>
                      </a:r>
                    </a:p>
                    <a:p>
                      <a:r>
                        <a:rPr lang="en-IN" sz="2000" dirty="0"/>
                        <a:t>    </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pPr>
                      <a:endParaRPr lang="en-IN" sz="2000" dirty="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pPr>
                      <a:endParaRPr lang="en-IN" sz="2000" dirty="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pPr>
                      <a:r>
                        <a:rPr lang="en-IN" sz="2000" dirty="0">
                          <a:latin typeface="Times New Roman" pitchFamily="18" charset="0"/>
                          <a:cs typeface="Times New Roman" pitchFamily="18" charset="0"/>
                        </a:rPr>
                        <a:t>     Completed</a:t>
                      </a:r>
                    </a:p>
                    <a:p>
                      <a:endParaRPr lang="en-IN" sz="2000" dirty="0"/>
                    </a:p>
                  </a:txBody>
                  <a:tcPr/>
                </a:tc>
                <a:extLst>
                  <a:ext uri="{0D108BD9-81ED-4DB2-BD59-A6C34878D82A}">
                    <a16:rowId xmlns:a16="http://schemas.microsoft.com/office/drawing/2014/main" val="10002"/>
                  </a:ext>
                </a:extLst>
              </a:tr>
              <a:tr h="1502821">
                <a:tc>
                  <a:txBody>
                    <a:bodyPr/>
                    <a:lstStyle/>
                    <a:p>
                      <a:endParaRPr lang="en-IN" sz="2000" dirty="0"/>
                    </a:p>
                    <a:p>
                      <a:r>
                        <a:rPr lang="en-IN" sz="2000" dirty="0" err="1">
                          <a:latin typeface="Times New Roman" pitchFamily="18" charset="0"/>
                          <a:cs typeface="Times New Roman" pitchFamily="18" charset="0"/>
                          <a:sym typeface="Arial"/>
                        </a:rPr>
                        <a:t>P.Sabari</a:t>
                      </a:r>
                      <a:r>
                        <a:rPr lang="en-IN" sz="2000" dirty="0">
                          <a:latin typeface="Times New Roman" pitchFamily="18" charset="0"/>
                          <a:cs typeface="Times New Roman" pitchFamily="18" charset="0"/>
                          <a:sym typeface="Arial"/>
                        </a:rPr>
                        <a:t> </a:t>
                      </a:r>
                      <a:r>
                        <a:rPr lang="en-IN" sz="2000" dirty="0" err="1">
                          <a:latin typeface="Times New Roman" pitchFamily="18" charset="0"/>
                          <a:cs typeface="Times New Roman" pitchFamily="18" charset="0"/>
                          <a:sym typeface="Arial"/>
                        </a:rPr>
                        <a:t>Vasan</a:t>
                      </a:r>
                      <a:endParaRPr lang="en-IN" sz="20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kern="1200" dirty="0">
                          <a:solidFill>
                            <a:schemeClr val="dk1"/>
                          </a:solidFill>
                          <a:effectLst/>
                          <a:latin typeface="Times New Roman" panose="02020603050405020304" pitchFamily="18" charset="0"/>
                          <a:ea typeface="+mn-ea"/>
                          <a:cs typeface="Times New Roman" panose="02020603050405020304" pitchFamily="18" charset="0"/>
                        </a:rPr>
                        <a:t>Learn Internet of Things on Cloud</a:t>
                      </a:r>
                    </a:p>
                    <a:p>
                      <a:pPr marL="0" marR="0" lvl="0" indent="0" algn="l" defTabSz="914400" rtl="0" eaLnBrk="1" fontAlgn="auto" latinLnBrk="0" hangingPunct="1">
                        <a:lnSpc>
                          <a:spcPct val="100000"/>
                        </a:lnSpc>
                        <a:spcBef>
                          <a:spcPts val="0"/>
                        </a:spcBef>
                        <a:spcAft>
                          <a:spcPts val="0"/>
                        </a:spcAft>
                        <a:buClrTx/>
                        <a:buSzTx/>
                        <a:buFontTx/>
                        <a:buNone/>
                      </a:pPr>
                      <a:endParaRPr kumimoji="0" lang="en-IN" sz="1800" b="1"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pPr>
                      <a:r>
                        <a:rPr kumimoji="0" lang="en-IN" sz="2000" b="1" i="0" kern="1200" dirty="0">
                          <a:solidFill>
                            <a:schemeClr val="dk1"/>
                          </a:solidFill>
                          <a:effectLst/>
                          <a:latin typeface="Times New Roman" panose="02020603050405020304" pitchFamily="18" charset="0"/>
                          <a:ea typeface="+mn-ea"/>
                          <a:cs typeface="Times New Roman" panose="02020603050405020304" pitchFamily="18" charset="0"/>
                        </a:rPr>
                        <a:t>4 hrs</a:t>
                      </a:r>
                    </a:p>
                  </a:txBody>
                  <a:tcPr/>
                </a:tc>
                <a:tc>
                  <a:txBody>
                    <a:bodyPr/>
                    <a:lstStyle/>
                    <a:p>
                      <a:endParaRPr lang="en-IN" sz="20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Great Learning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pPr>
                      <a:endParaRPr lang="en-IN" sz="2000" dirty="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pPr>
                      <a:endParaRPr lang="en-IN" sz="2000" dirty="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pPr>
                      <a:r>
                        <a:rPr lang="en-IN" sz="2000" dirty="0">
                          <a:latin typeface="Times New Roman" pitchFamily="18" charset="0"/>
                          <a:cs typeface="Times New Roman" pitchFamily="18" charset="0"/>
                        </a:rPr>
                        <a:t>    Completed</a:t>
                      </a:r>
                    </a:p>
                    <a:p>
                      <a:endParaRPr lang="en-IN" sz="20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306555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17139" y="2659139"/>
            <a:ext cx="7772400" cy="838200"/>
          </a:xfrm>
        </p:spPr>
        <p:txBody>
          <a:bodyPr/>
          <a:lstStyle/>
          <a:p>
            <a:pPr algn="ctr"/>
            <a:r>
              <a:rPr lang="en-IN" sz="3800" b="1" dirty="0">
                <a:solidFill>
                  <a:schemeClr val="tx1"/>
                </a:solidFill>
                <a:latin typeface="Times New Roman" pitchFamily="18" charset="0"/>
                <a:cs typeface="Times New Roman" pitchFamily="18" charset="0"/>
              </a:rPr>
              <a:t>Thank You</a:t>
            </a:r>
          </a:p>
        </p:txBody>
      </p:sp>
    </p:spTree>
    <p:extLst>
      <p:ext uri="{BB962C8B-B14F-4D97-AF65-F5344CB8AC3E}">
        <p14:creationId xmlns:p14="http://schemas.microsoft.com/office/powerpoint/2010/main" val="2200840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4AA91-1007-4779-D7C4-FEBC9E9C9600}"/>
              </a:ext>
            </a:extLst>
          </p:cNvPr>
          <p:cNvSpPr>
            <a:spLocks noGrp="1"/>
          </p:cNvSpPr>
          <p:nvPr>
            <p:ph type="title"/>
          </p:nvPr>
        </p:nvSpPr>
        <p:spPr>
          <a:xfrm>
            <a:off x="428596" y="357166"/>
            <a:ext cx="7999095" cy="584775"/>
          </a:xfrm>
        </p:spPr>
        <p:txBody>
          <a:bodyPr/>
          <a:lstStyle/>
          <a:p>
            <a:pPr algn="ctr"/>
            <a:r>
              <a:rPr lang="en-US" dirty="0"/>
              <a:t>Domain Introduction</a:t>
            </a:r>
            <a:endParaRPr lang="en-IN" dirty="0"/>
          </a:p>
        </p:txBody>
      </p:sp>
      <p:sp>
        <p:nvSpPr>
          <p:cNvPr id="3" name="Text Placeholder 2">
            <a:extLst>
              <a:ext uri="{FF2B5EF4-FFF2-40B4-BE49-F238E27FC236}">
                <a16:creationId xmlns:a16="http://schemas.microsoft.com/office/drawing/2014/main" id="{694AE450-CFE8-682C-9F66-0B8C10FDE547}"/>
              </a:ext>
            </a:extLst>
          </p:cNvPr>
          <p:cNvSpPr>
            <a:spLocks noGrp="1"/>
          </p:cNvSpPr>
          <p:nvPr>
            <p:ph type="body" idx="1"/>
          </p:nvPr>
        </p:nvSpPr>
        <p:spPr>
          <a:xfrm>
            <a:off x="445453" y="1257300"/>
            <a:ext cx="8198514" cy="4801314"/>
          </a:xfrm>
        </p:spPr>
        <p:txBody>
          <a:bodyPr/>
          <a:lstStyle/>
          <a:p>
            <a:pPr marL="342900" indent="-342900" algn="l">
              <a:buClr>
                <a:schemeClr val="accent6">
                  <a:lumMod val="50000"/>
                </a:schemeClr>
              </a:buClr>
              <a:buSzPct val="150000"/>
              <a:buFont typeface="Arial" pitchFamily="34" charset="0"/>
              <a:buChar char="•"/>
            </a:pPr>
            <a:r>
              <a:rPr lang="en-IN" sz="2600" dirty="0">
                <a:latin typeface="Times New Roman" pitchFamily="18" charset="0"/>
                <a:cs typeface="Times New Roman" pitchFamily="18" charset="0"/>
              </a:rPr>
              <a:t>The IOT Based Water Quality Monitoring System using a TDS sensor, </a:t>
            </a:r>
            <a:r>
              <a:rPr lang="en-IN" sz="2600" dirty="0" err="1">
                <a:latin typeface="Times New Roman" pitchFamily="18" charset="0"/>
                <a:cs typeface="Times New Roman" pitchFamily="18" charset="0"/>
              </a:rPr>
              <a:t>NodeMCU</a:t>
            </a:r>
            <a:r>
              <a:rPr lang="en-IN" sz="2600" dirty="0">
                <a:latin typeface="Times New Roman" pitchFamily="18" charset="0"/>
                <a:cs typeface="Times New Roman" pitchFamily="18" charset="0"/>
              </a:rPr>
              <a:t> and Blynk is a system designed for real-time monitoring of water quality. </a:t>
            </a:r>
          </a:p>
          <a:p>
            <a:pPr marL="342900" indent="-342900" algn="l">
              <a:buClr>
                <a:schemeClr val="accent6">
                  <a:lumMod val="50000"/>
                </a:schemeClr>
              </a:buClr>
              <a:buSzPct val="150000"/>
              <a:buFont typeface="Arial" pitchFamily="34" charset="0"/>
              <a:buChar char="•"/>
            </a:pPr>
            <a:r>
              <a:rPr lang="en-IN" sz="2600" dirty="0">
                <a:latin typeface="Times New Roman" pitchFamily="18" charset="0"/>
                <a:cs typeface="Times New Roman" pitchFamily="18" charset="0"/>
              </a:rPr>
              <a:t>The TDS sensor measures the Total Dissolved Solids (TDS) content of water, the </a:t>
            </a:r>
            <a:r>
              <a:rPr lang="en-IN" sz="2600" dirty="0" err="1">
                <a:latin typeface="Times New Roman" pitchFamily="18" charset="0"/>
                <a:cs typeface="Times New Roman" pitchFamily="18" charset="0"/>
              </a:rPr>
              <a:t>NodeMCU</a:t>
            </a:r>
            <a:r>
              <a:rPr lang="en-IN" sz="2600" dirty="0">
                <a:latin typeface="Times New Roman" pitchFamily="18" charset="0"/>
                <a:cs typeface="Times New Roman" pitchFamily="18" charset="0"/>
              </a:rPr>
              <a:t> microcontroller transmits the data to the cloud using Wi-Fi, and </a:t>
            </a:r>
            <a:r>
              <a:rPr lang="en-IN" sz="2600" dirty="0" err="1">
                <a:latin typeface="Times New Roman" pitchFamily="18" charset="0"/>
                <a:cs typeface="Times New Roman" pitchFamily="18" charset="0"/>
              </a:rPr>
              <a:t>Blynk</a:t>
            </a:r>
            <a:r>
              <a:rPr lang="en-IN" sz="2600" dirty="0">
                <a:latin typeface="Times New Roman" pitchFamily="18" charset="0"/>
                <a:cs typeface="Times New Roman" pitchFamily="18" charset="0"/>
              </a:rPr>
              <a:t> provides a user-friendly interface for accessing and analyzing the data. </a:t>
            </a:r>
          </a:p>
          <a:p>
            <a:pPr marL="342900" indent="-342900" algn="l">
              <a:buClr>
                <a:schemeClr val="accent6">
                  <a:lumMod val="50000"/>
                </a:schemeClr>
              </a:buClr>
              <a:buSzPct val="150000"/>
              <a:buFont typeface="Arial" pitchFamily="34" charset="0"/>
              <a:buChar char="•"/>
            </a:pPr>
            <a:r>
              <a:rPr lang="en-IN" sz="2600" dirty="0">
                <a:latin typeface="Times New Roman" pitchFamily="18" charset="0"/>
                <a:cs typeface="Times New Roman" pitchFamily="18" charset="0"/>
              </a:rPr>
              <a:t>This system helps in early detection of changes in water quality and enables timely decision-making to prevent </a:t>
            </a:r>
            <a:r>
              <a:rPr lang="en-IN" sz="2600" dirty="0" err="1">
                <a:latin typeface="Times New Roman" pitchFamily="18" charset="0"/>
                <a:cs typeface="Times New Roman" pitchFamily="18" charset="0"/>
              </a:rPr>
              <a:t>contamination,ensuring</a:t>
            </a:r>
            <a:r>
              <a:rPr lang="en-IN" sz="2600" dirty="0">
                <a:latin typeface="Times New Roman" pitchFamily="18" charset="0"/>
                <a:cs typeface="Times New Roman" pitchFamily="18" charset="0"/>
              </a:rPr>
              <a:t> the sustainable use of water resources.</a:t>
            </a:r>
          </a:p>
        </p:txBody>
      </p:sp>
      <p:sp>
        <p:nvSpPr>
          <p:cNvPr id="5" name="Slide Number Placeholder 6"/>
          <p:cNvSpPr>
            <a:spLocks noGrp="1"/>
          </p:cNvSpPr>
          <p:nvPr>
            <p:ph type="sldNum" sz="quarter" idx="4294967295"/>
          </p:nvPr>
        </p:nvSpPr>
        <p:spPr>
          <a:xfrm>
            <a:off x="214282" y="6215082"/>
            <a:ext cx="457200" cy="389513"/>
          </a:xfrm>
          <a:prstGeom prst="ellipse">
            <a:avLst/>
          </a:prstGeom>
          <a:solidFill>
            <a:schemeClr val="accent6">
              <a:lumMod val="75000"/>
            </a:schemeClr>
          </a:solidFill>
        </p:spPr>
        <p:txBody>
          <a:bodyPr/>
          <a:lstStyle/>
          <a:p>
            <a:pPr algn="ctr">
              <a:defRPr/>
            </a:pPr>
            <a:fld id="{A061DA24-FB9A-4238-BBD5-6C5AB9CBD3A5}" type="slidenum">
              <a:rPr lang="en-US" sz="1800">
                <a:solidFill>
                  <a:schemeClr val="tx1"/>
                </a:solidFill>
                <a:latin typeface="Calibri (body)"/>
              </a:rPr>
              <a:pPr algn="ctr">
                <a:defRPr/>
              </a:pPr>
              <a:t>4</a:t>
            </a:fld>
            <a:endParaRPr lang="en-US" sz="1800" dirty="0">
              <a:solidFill>
                <a:schemeClr val="tx1"/>
              </a:solidFill>
              <a:latin typeface="Calibri (body)"/>
            </a:endParaRPr>
          </a:p>
        </p:txBody>
      </p:sp>
      <p:sp>
        <p:nvSpPr>
          <p:cNvPr id="7" name="TextBox 6">
            <a:extLst>
              <a:ext uri="{FF2B5EF4-FFF2-40B4-BE49-F238E27FC236}">
                <a16:creationId xmlns:a16="http://schemas.microsoft.com/office/drawing/2014/main" id="{C900EE84-D641-5084-F8AC-98D67FEA92A2}"/>
              </a:ext>
            </a:extLst>
          </p:cNvPr>
          <p:cNvSpPr txBox="1"/>
          <p:nvPr/>
        </p:nvSpPr>
        <p:spPr>
          <a:xfrm>
            <a:off x="714348" y="6286520"/>
            <a:ext cx="3633788" cy="276999"/>
          </a:xfrm>
          <a:prstGeom prst="rect">
            <a:avLst/>
          </a:prstGeom>
          <a:noFill/>
        </p:spPr>
        <p:txBody>
          <a:bodyPr wrap="square">
            <a:spAutoFit/>
          </a:bodyPr>
          <a:lstStyle/>
          <a:p>
            <a:pPr marL="274320" indent="-274320">
              <a:spcBef>
                <a:spcPts val="580"/>
              </a:spcBef>
            </a:pPr>
            <a:r>
              <a:rPr lang="en-IN" sz="1200" dirty="0">
                <a:solidFill>
                  <a:schemeClr val="tx1">
                    <a:lumMod val="95000"/>
                    <a:lumOff val="5000"/>
                  </a:schemeClr>
                </a:solidFill>
                <a:latin typeface="Times New Roman" pitchFamily="18" charset="0"/>
                <a:cs typeface="Times New Roman" pitchFamily="18" charset="0"/>
              </a:rPr>
              <a:t>IOT Based Water Quality Monitoring System</a:t>
            </a:r>
            <a:endParaRPr lang="zh-CN" altLang="en-US" sz="1200" dirty="0"/>
          </a:p>
        </p:txBody>
      </p:sp>
    </p:spTree>
    <p:extLst>
      <p:ext uri="{BB962C8B-B14F-4D97-AF65-F5344CB8AC3E}">
        <p14:creationId xmlns:p14="http://schemas.microsoft.com/office/powerpoint/2010/main" val="3999471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41DBC-0132-6E1C-4361-EACEFF566090}"/>
              </a:ext>
            </a:extLst>
          </p:cNvPr>
          <p:cNvSpPr>
            <a:spLocks noGrp="1"/>
          </p:cNvSpPr>
          <p:nvPr>
            <p:ph type="title"/>
          </p:nvPr>
        </p:nvSpPr>
        <p:spPr>
          <a:xfrm>
            <a:off x="561657" y="304800"/>
            <a:ext cx="7999095" cy="584775"/>
          </a:xfrm>
        </p:spPr>
        <p:txBody>
          <a:bodyPr/>
          <a:lstStyle/>
          <a:p>
            <a:pPr algn="ctr"/>
            <a:r>
              <a:rPr lang="en-IN" dirty="0">
                <a:latin typeface="Times New Roman" pitchFamily="18" charset="0"/>
                <a:cs typeface="Times New Roman" pitchFamily="18" charset="0"/>
              </a:rPr>
              <a:t>Problem description</a:t>
            </a:r>
          </a:p>
        </p:txBody>
      </p:sp>
      <p:sp>
        <p:nvSpPr>
          <p:cNvPr id="3" name="Text Placeholder 2">
            <a:extLst>
              <a:ext uri="{FF2B5EF4-FFF2-40B4-BE49-F238E27FC236}">
                <a16:creationId xmlns:a16="http://schemas.microsoft.com/office/drawing/2014/main" id="{5BA683AA-AC52-0245-E33E-EC9838891701}"/>
              </a:ext>
            </a:extLst>
          </p:cNvPr>
          <p:cNvSpPr>
            <a:spLocks noGrp="1"/>
          </p:cNvSpPr>
          <p:nvPr>
            <p:ph type="body" idx="1"/>
          </p:nvPr>
        </p:nvSpPr>
        <p:spPr>
          <a:xfrm>
            <a:off x="288607" y="1143000"/>
            <a:ext cx="8253095" cy="4001095"/>
          </a:xfrm>
        </p:spPr>
        <p:txBody>
          <a:bodyPr/>
          <a:lstStyle/>
          <a:p>
            <a:pPr marL="285750" indent="-285750">
              <a:buClr>
                <a:schemeClr val="accent6">
                  <a:lumMod val="50000"/>
                </a:schemeClr>
              </a:buClr>
              <a:buSzPct val="150000"/>
              <a:buFont typeface="Arial" panose="020B0604020202020204" pitchFamily="34" charset="0"/>
              <a:buChar char="•"/>
            </a:pPr>
            <a:r>
              <a:rPr lang="en-IN" sz="2600" dirty="0">
                <a:latin typeface="Times New Roman" pitchFamily="18" charset="0"/>
                <a:cs typeface="Times New Roman" pitchFamily="18" charset="0"/>
              </a:rPr>
              <a:t>The IOT Based Water Quality Monitoring System using a TDS sensor, </a:t>
            </a:r>
            <a:r>
              <a:rPr lang="en-IN" sz="2600" dirty="0" err="1">
                <a:latin typeface="Times New Roman" pitchFamily="18" charset="0"/>
                <a:cs typeface="Times New Roman" pitchFamily="18" charset="0"/>
              </a:rPr>
              <a:t>NodeMCU</a:t>
            </a:r>
            <a:r>
              <a:rPr lang="en-IN" sz="2600" dirty="0">
                <a:latin typeface="Times New Roman" pitchFamily="18" charset="0"/>
                <a:cs typeface="Times New Roman" pitchFamily="18" charset="0"/>
              </a:rPr>
              <a:t>, and </a:t>
            </a:r>
            <a:r>
              <a:rPr lang="en-IN" sz="2600" dirty="0" err="1">
                <a:latin typeface="Times New Roman" pitchFamily="18" charset="0"/>
                <a:cs typeface="Times New Roman" pitchFamily="18" charset="0"/>
              </a:rPr>
              <a:t>Blynk</a:t>
            </a:r>
            <a:r>
              <a:rPr lang="en-IN" sz="2600" dirty="0">
                <a:latin typeface="Times New Roman" pitchFamily="18" charset="0"/>
                <a:cs typeface="Times New Roman" pitchFamily="18" charset="0"/>
              </a:rPr>
              <a:t> addresses the challenge of accurately monitoring water quality in real-time to prevent contamination and ensure sustainable use of water resources.</a:t>
            </a:r>
          </a:p>
          <a:p>
            <a:pPr marL="285750" indent="-285750">
              <a:buClr>
                <a:schemeClr val="accent6">
                  <a:lumMod val="50000"/>
                </a:schemeClr>
              </a:buClr>
              <a:buSzPct val="150000"/>
              <a:buFont typeface="Arial" panose="020B0604020202020204" pitchFamily="34" charset="0"/>
              <a:buChar char="•"/>
            </a:pPr>
            <a:endParaRPr lang="en-IN" sz="2600" dirty="0">
              <a:latin typeface="Times New Roman" pitchFamily="18" charset="0"/>
              <a:cs typeface="Times New Roman" pitchFamily="18" charset="0"/>
            </a:endParaRPr>
          </a:p>
          <a:p>
            <a:pPr marL="285750" indent="-285750">
              <a:buClr>
                <a:schemeClr val="accent6">
                  <a:lumMod val="50000"/>
                </a:schemeClr>
              </a:buClr>
              <a:buSzPct val="150000"/>
              <a:buFont typeface="Arial" panose="020B0604020202020204" pitchFamily="34" charset="0"/>
              <a:buChar char="•"/>
            </a:pPr>
            <a:r>
              <a:rPr lang="en-IN" sz="2600" dirty="0">
                <a:latin typeface="Times New Roman" pitchFamily="18" charset="0"/>
                <a:cs typeface="Times New Roman" pitchFamily="18" charset="0"/>
              </a:rPr>
              <a:t>The traditional methods for testing water quality are often inadequate, and there is a need for a cost-effective and easy-to-use solution that provides real-time data for early detection of changes and prompt decision-making.</a:t>
            </a:r>
          </a:p>
        </p:txBody>
      </p:sp>
      <p:sp>
        <p:nvSpPr>
          <p:cNvPr id="5" name="Slide Number Placeholder 6"/>
          <p:cNvSpPr>
            <a:spLocks noGrp="1"/>
          </p:cNvSpPr>
          <p:nvPr>
            <p:ph type="sldNum" sz="quarter" idx="4294967295"/>
          </p:nvPr>
        </p:nvSpPr>
        <p:spPr>
          <a:xfrm>
            <a:off x="214282" y="6215082"/>
            <a:ext cx="457200" cy="389513"/>
          </a:xfrm>
          <a:prstGeom prst="ellipse">
            <a:avLst/>
          </a:prstGeom>
          <a:solidFill>
            <a:schemeClr val="accent6">
              <a:lumMod val="75000"/>
            </a:schemeClr>
          </a:solidFill>
        </p:spPr>
        <p:txBody>
          <a:bodyPr/>
          <a:lstStyle/>
          <a:p>
            <a:pPr algn="ctr">
              <a:defRPr/>
            </a:pPr>
            <a:fld id="{A061DA24-FB9A-4238-BBD5-6C5AB9CBD3A5}" type="slidenum">
              <a:rPr lang="en-US" sz="1800">
                <a:solidFill>
                  <a:schemeClr val="tx1"/>
                </a:solidFill>
                <a:latin typeface="Calibri (body)"/>
              </a:rPr>
              <a:pPr algn="ctr">
                <a:defRPr/>
              </a:pPr>
              <a:t>5</a:t>
            </a:fld>
            <a:endParaRPr lang="en-US" sz="1800">
              <a:solidFill>
                <a:schemeClr val="tx1"/>
              </a:solidFill>
              <a:latin typeface="Calibri (body)"/>
            </a:endParaRPr>
          </a:p>
        </p:txBody>
      </p:sp>
      <p:sp>
        <p:nvSpPr>
          <p:cNvPr id="6" name="TextBox 5">
            <a:extLst>
              <a:ext uri="{FF2B5EF4-FFF2-40B4-BE49-F238E27FC236}">
                <a16:creationId xmlns:a16="http://schemas.microsoft.com/office/drawing/2014/main" id="{C900EE84-D641-5084-F8AC-98D67FEA92A2}"/>
              </a:ext>
            </a:extLst>
          </p:cNvPr>
          <p:cNvSpPr txBox="1"/>
          <p:nvPr/>
        </p:nvSpPr>
        <p:spPr>
          <a:xfrm>
            <a:off x="714348" y="6286520"/>
            <a:ext cx="3633788" cy="276999"/>
          </a:xfrm>
          <a:prstGeom prst="rect">
            <a:avLst/>
          </a:prstGeom>
          <a:noFill/>
        </p:spPr>
        <p:txBody>
          <a:bodyPr wrap="square">
            <a:spAutoFit/>
          </a:bodyPr>
          <a:lstStyle/>
          <a:p>
            <a:pPr marL="274320" indent="-274320">
              <a:spcBef>
                <a:spcPts val="580"/>
              </a:spcBef>
            </a:pPr>
            <a:r>
              <a:rPr lang="en-IN" sz="1200" dirty="0">
                <a:solidFill>
                  <a:schemeClr val="tx1">
                    <a:lumMod val="95000"/>
                    <a:lumOff val="5000"/>
                  </a:schemeClr>
                </a:solidFill>
                <a:latin typeface="Times New Roman" pitchFamily="18" charset="0"/>
                <a:cs typeface="Times New Roman" pitchFamily="18" charset="0"/>
              </a:rPr>
              <a:t>IOT Based Water Quality Monitoring System</a:t>
            </a:r>
            <a:endParaRPr lang="zh-CN" altLang="en-US" sz="1200" dirty="0"/>
          </a:p>
        </p:txBody>
      </p:sp>
    </p:spTree>
    <p:extLst>
      <p:ext uri="{BB962C8B-B14F-4D97-AF65-F5344CB8AC3E}">
        <p14:creationId xmlns:p14="http://schemas.microsoft.com/office/powerpoint/2010/main" val="1584700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121A-4419-CC9B-1A01-EE4C27C8380E}"/>
              </a:ext>
            </a:extLst>
          </p:cNvPr>
          <p:cNvSpPr>
            <a:spLocks noGrp="1"/>
          </p:cNvSpPr>
          <p:nvPr>
            <p:ph type="title"/>
          </p:nvPr>
        </p:nvSpPr>
        <p:spPr>
          <a:xfrm>
            <a:off x="428596" y="142852"/>
            <a:ext cx="7999095" cy="584775"/>
          </a:xfrm>
        </p:spPr>
        <p:txBody>
          <a:bodyPr/>
          <a:lstStyle/>
          <a:p>
            <a:pPr algn="ctr"/>
            <a:r>
              <a:rPr lang="en-IN" dirty="0"/>
              <a:t>Abstract</a:t>
            </a:r>
          </a:p>
        </p:txBody>
      </p:sp>
      <p:sp>
        <p:nvSpPr>
          <p:cNvPr id="3" name="Text Placeholder 2">
            <a:extLst>
              <a:ext uri="{FF2B5EF4-FFF2-40B4-BE49-F238E27FC236}">
                <a16:creationId xmlns:a16="http://schemas.microsoft.com/office/drawing/2014/main" id="{77E4ACCE-CD16-7503-4D17-942013A84448}"/>
              </a:ext>
            </a:extLst>
          </p:cNvPr>
          <p:cNvSpPr>
            <a:spLocks noGrp="1"/>
          </p:cNvSpPr>
          <p:nvPr>
            <p:ph type="body" idx="1"/>
          </p:nvPr>
        </p:nvSpPr>
        <p:spPr>
          <a:xfrm>
            <a:off x="214282" y="642918"/>
            <a:ext cx="8715436" cy="5601533"/>
          </a:xfrm>
        </p:spPr>
        <p:txBody>
          <a:bodyPr/>
          <a:lstStyle/>
          <a:p>
            <a:pPr marL="285750" indent="-285750">
              <a:buClr>
                <a:schemeClr val="accent6">
                  <a:lumMod val="50000"/>
                </a:schemeClr>
              </a:buClr>
              <a:buSzPct val="150000"/>
            </a:pPr>
            <a:r>
              <a:rPr lang="en-IN" sz="2600" dirty="0">
                <a:latin typeface="Times New Roman" pitchFamily="18" charset="0"/>
                <a:cs typeface="Times New Roman" pitchFamily="18" charset="0"/>
              </a:rPr>
              <a:t>   </a:t>
            </a:r>
            <a:r>
              <a:rPr lang="en-US" sz="2600" dirty="0">
                <a:latin typeface="Times New Roman" pitchFamily="18" charset="0"/>
                <a:cs typeface="Times New Roman" pitchFamily="18" charset="0"/>
              </a:rPr>
              <a:t>A low-cost IoT-based web application for water quality monitoring has been developed to address the lack of proper water monitoring systems in many regions. The system utilizes sensors to measure parameters like temperature, total dissolved solids (TDS), and electrical conductivity (EC) to determine water quality. If the measured values fall outside the safe range, the system sends an alert to the user. The </a:t>
            </a:r>
            <a:r>
              <a:rPr lang="en-US" sz="2600" dirty="0" err="1">
                <a:latin typeface="Times New Roman" pitchFamily="18" charset="0"/>
                <a:cs typeface="Times New Roman" pitchFamily="18" charset="0"/>
              </a:rPr>
              <a:t>NodeMCU</a:t>
            </a:r>
            <a:r>
              <a:rPr lang="en-US" sz="2600" dirty="0">
                <a:latin typeface="Times New Roman" pitchFamily="18" charset="0"/>
                <a:cs typeface="Times New Roman" pitchFamily="18" charset="0"/>
              </a:rPr>
              <a:t> module serves as the core controller, processing sensor data and communicating with the Blynk platform. Blynk provides a user-friendly interface to monitor real-time sensor data remotely. This affordable and efficient solution has the potential to improve public health and environmental sustainability, particularly in areas with limited access to clean water.</a:t>
            </a:r>
            <a:endParaRPr lang="en-IN" sz="2200" dirty="0">
              <a:latin typeface="Times New Roman" pitchFamily="18" charset="0"/>
              <a:cs typeface="Times New Roman" pitchFamily="18" charset="0"/>
            </a:endParaRPr>
          </a:p>
        </p:txBody>
      </p:sp>
      <p:sp>
        <p:nvSpPr>
          <p:cNvPr id="5" name="Slide Number Placeholder 6"/>
          <p:cNvSpPr>
            <a:spLocks noGrp="1"/>
          </p:cNvSpPr>
          <p:nvPr>
            <p:ph type="sldNum" sz="quarter" idx="4294967295"/>
          </p:nvPr>
        </p:nvSpPr>
        <p:spPr>
          <a:xfrm>
            <a:off x="214282" y="6215082"/>
            <a:ext cx="457200" cy="389513"/>
          </a:xfrm>
          <a:prstGeom prst="ellipse">
            <a:avLst/>
          </a:prstGeom>
          <a:solidFill>
            <a:schemeClr val="accent6">
              <a:lumMod val="75000"/>
            </a:schemeClr>
          </a:solidFill>
        </p:spPr>
        <p:txBody>
          <a:bodyPr/>
          <a:lstStyle/>
          <a:p>
            <a:pPr algn="ctr">
              <a:defRPr/>
            </a:pPr>
            <a:fld id="{A061DA24-FB9A-4238-BBD5-6C5AB9CBD3A5}" type="slidenum">
              <a:rPr lang="en-US" sz="1800">
                <a:solidFill>
                  <a:schemeClr val="tx1"/>
                </a:solidFill>
                <a:latin typeface="Calibri (body)"/>
              </a:rPr>
              <a:pPr algn="ctr">
                <a:defRPr/>
              </a:pPr>
              <a:t>6</a:t>
            </a:fld>
            <a:endParaRPr lang="en-US" sz="1800">
              <a:solidFill>
                <a:schemeClr val="tx1"/>
              </a:solidFill>
              <a:latin typeface="Calibri (body)"/>
            </a:endParaRPr>
          </a:p>
        </p:txBody>
      </p:sp>
      <p:sp>
        <p:nvSpPr>
          <p:cNvPr id="6" name="TextBox 5">
            <a:extLst>
              <a:ext uri="{FF2B5EF4-FFF2-40B4-BE49-F238E27FC236}">
                <a16:creationId xmlns:a16="http://schemas.microsoft.com/office/drawing/2014/main" id="{C900EE84-D641-5084-F8AC-98D67FEA92A2}"/>
              </a:ext>
            </a:extLst>
          </p:cNvPr>
          <p:cNvSpPr txBox="1"/>
          <p:nvPr/>
        </p:nvSpPr>
        <p:spPr>
          <a:xfrm>
            <a:off x="714348" y="6286520"/>
            <a:ext cx="3633788" cy="276999"/>
          </a:xfrm>
          <a:prstGeom prst="rect">
            <a:avLst/>
          </a:prstGeom>
          <a:noFill/>
        </p:spPr>
        <p:txBody>
          <a:bodyPr wrap="square">
            <a:spAutoFit/>
          </a:bodyPr>
          <a:lstStyle/>
          <a:p>
            <a:pPr marL="274320" indent="-274320">
              <a:spcBef>
                <a:spcPts val="580"/>
              </a:spcBef>
            </a:pPr>
            <a:r>
              <a:rPr lang="en-IN" sz="1200" dirty="0">
                <a:solidFill>
                  <a:schemeClr val="tx1">
                    <a:lumMod val="95000"/>
                    <a:lumOff val="5000"/>
                  </a:schemeClr>
                </a:solidFill>
                <a:latin typeface="Times New Roman" pitchFamily="18" charset="0"/>
                <a:cs typeface="Times New Roman" pitchFamily="18" charset="0"/>
              </a:rPr>
              <a:t>IOT Based Water Quality Monitoring System</a:t>
            </a:r>
            <a:endParaRPr lang="zh-CN" altLang="en-US" sz="1200" dirty="0"/>
          </a:p>
        </p:txBody>
      </p:sp>
    </p:spTree>
    <p:extLst>
      <p:ext uri="{BB962C8B-B14F-4D97-AF65-F5344CB8AC3E}">
        <p14:creationId xmlns:p14="http://schemas.microsoft.com/office/powerpoint/2010/main" val="894516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10A1E-AFD9-6832-C7A6-7EE7584B91E7}"/>
              </a:ext>
            </a:extLst>
          </p:cNvPr>
          <p:cNvSpPr>
            <a:spLocks noGrp="1"/>
          </p:cNvSpPr>
          <p:nvPr>
            <p:ph type="title"/>
          </p:nvPr>
        </p:nvSpPr>
        <p:spPr>
          <a:xfrm>
            <a:off x="528319" y="304800"/>
            <a:ext cx="7999095" cy="584775"/>
          </a:xfrm>
        </p:spPr>
        <p:txBody>
          <a:bodyPr/>
          <a:lstStyle/>
          <a:p>
            <a:pPr algn="ctr"/>
            <a:r>
              <a:rPr lang="en-IN" dirty="0"/>
              <a:t>Objective</a:t>
            </a:r>
          </a:p>
        </p:txBody>
      </p:sp>
      <p:sp>
        <p:nvSpPr>
          <p:cNvPr id="3" name="Text Placeholder 2">
            <a:extLst>
              <a:ext uri="{FF2B5EF4-FFF2-40B4-BE49-F238E27FC236}">
                <a16:creationId xmlns:a16="http://schemas.microsoft.com/office/drawing/2014/main" id="{8CA66E3F-006D-6E18-727C-AAA40CC5AA75}"/>
              </a:ext>
            </a:extLst>
          </p:cNvPr>
          <p:cNvSpPr>
            <a:spLocks noGrp="1"/>
          </p:cNvSpPr>
          <p:nvPr>
            <p:ph type="body" idx="1"/>
          </p:nvPr>
        </p:nvSpPr>
        <p:spPr>
          <a:xfrm>
            <a:off x="142844" y="1214422"/>
            <a:ext cx="9001157" cy="3801041"/>
          </a:xfrm>
        </p:spPr>
        <p:txBody>
          <a:bodyPr/>
          <a:lstStyle/>
          <a:p>
            <a:pPr marL="285750" indent="-285750">
              <a:lnSpc>
                <a:spcPct val="150000"/>
              </a:lnSpc>
              <a:buClr>
                <a:schemeClr val="accent6">
                  <a:lumMod val="50000"/>
                </a:schemeClr>
              </a:buClr>
              <a:buSzPct val="150000"/>
            </a:pPr>
            <a:r>
              <a:rPr lang="en-IN" sz="2600" dirty="0">
                <a:latin typeface="Times New Roman" pitchFamily="18" charset="0"/>
                <a:cs typeface="Times New Roman" pitchFamily="18" charset="0"/>
              </a:rPr>
              <a:t>The objective of the IOT Based Water Quality Monitoring System:</a:t>
            </a:r>
          </a:p>
          <a:p>
            <a:pPr marL="285750" indent="-285750">
              <a:buClr>
                <a:schemeClr val="accent6">
                  <a:lumMod val="50000"/>
                </a:schemeClr>
              </a:buClr>
              <a:buSzPct val="150000"/>
              <a:buFont typeface="Arial" panose="020B0604020202020204" pitchFamily="34" charset="0"/>
              <a:buChar char="•"/>
            </a:pPr>
            <a:r>
              <a:rPr lang="en-IN" sz="2600" dirty="0">
                <a:latin typeface="Times New Roman" pitchFamily="18" charset="0"/>
                <a:cs typeface="Times New Roman" pitchFamily="18" charset="0"/>
              </a:rPr>
              <a:t>Real-time monitoring of TDS content in water using a TDS sensor.</a:t>
            </a:r>
          </a:p>
          <a:p>
            <a:pPr marL="285750" indent="-285750">
              <a:buClr>
                <a:schemeClr val="accent6">
                  <a:lumMod val="50000"/>
                </a:schemeClr>
              </a:buClr>
              <a:buSzPct val="150000"/>
              <a:buFont typeface="Arial" panose="020B0604020202020204" pitchFamily="34" charset="0"/>
              <a:buChar char="•"/>
            </a:pPr>
            <a:r>
              <a:rPr lang="en-IN" sz="2600" dirty="0">
                <a:latin typeface="Times New Roman" pitchFamily="18" charset="0"/>
                <a:cs typeface="Times New Roman" pitchFamily="18" charset="0"/>
              </a:rPr>
              <a:t>Storage and remote access of data through cloud server and </a:t>
            </a:r>
            <a:r>
              <a:rPr lang="en-IN" sz="2600" dirty="0" err="1">
                <a:latin typeface="Times New Roman" pitchFamily="18" charset="0"/>
                <a:cs typeface="Times New Roman" pitchFamily="18" charset="0"/>
              </a:rPr>
              <a:t>NodeMCU</a:t>
            </a:r>
            <a:r>
              <a:rPr lang="en-IN" sz="2600" dirty="0">
                <a:latin typeface="Times New Roman" pitchFamily="18" charset="0"/>
                <a:cs typeface="Times New Roman" pitchFamily="18" charset="0"/>
              </a:rPr>
              <a:t> microcontroller.</a:t>
            </a:r>
          </a:p>
          <a:p>
            <a:pPr marL="285750" indent="-285750">
              <a:buClr>
                <a:schemeClr val="accent6">
                  <a:lumMod val="50000"/>
                </a:schemeClr>
              </a:buClr>
              <a:buSzPct val="150000"/>
              <a:buFont typeface="Arial" panose="020B0604020202020204" pitchFamily="34" charset="0"/>
              <a:buChar char="•"/>
            </a:pPr>
            <a:r>
              <a:rPr lang="en-IN" sz="2600" dirty="0">
                <a:latin typeface="Times New Roman" pitchFamily="18" charset="0"/>
                <a:cs typeface="Times New Roman" pitchFamily="18" charset="0"/>
              </a:rPr>
              <a:t>User-friendly data access and analysis through </a:t>
            </a:r>
            <a:r>
              <a:rPr lang="en-IN" sz="2600" dirty="0" err="1">
                <a:latin typeface="Times New Roman" pitchFamily="18" charset="0"/>
                <a:cs typeface="Times New Roman" pitchFamily="18" charset="0"/>
              </a:rPr>
              <a:t>Blynk</a:t>
            </a:r>
            <a:r>
              <a:rPr lang="en-IN" sz="2600" dirty="0">
                <a:latin typeface="Times New Roman" pitchFamily="18" charset="0"/>
                <a:cs typeface="Times New Roman" pitchFamily="18" charset="0"/>
              </a:rPr>
              <a:t> interface.</a:t>
            </a:r>
          </a:p>
          <a:p>
            <a:pPr marL="285750" indent="-285750">
              <a:buClr>
                <a:schemeClr val="accent6">
                  <a:lumMod val="50000"/>
                </a:schemeClr>
              </a:buClr>
              <a:buSzPct val="150000"/>
              <a:buFont typeface="Arial" panose="020B0604020202020204" pitchFamily="34" charset="0"/>
              <a:buChar char="•"/>
            </a:pPr>
            <a:r>
              <a:rPr lang="en-IN" sz="2600" dirty="0">
                <a:latin typeface="Times New Roman" pitchFamily="18" charset="0"/>
                <a:cs typeface="Times New Roman" pitchFamily="18" charset="0"/>
              </a:rPr>
              <a:t>Early detection of water quality changes and prevention of contamination.</a:t>
            </a:r>
          </a:p>
          <a:p>
            <a:pPr marL="285750" indent="-285750">
              <a:buClr>
                <a:schemeClr val="accent6">
                  <a:lumMod val="50000"/>
                </a:schemeClr>
              </a:buClr>
              <a:buSzPct val="150000"/>
              <a:buFont typeface="Arial" panose="020B0604020202020204" pitchFamily="34" charset="0"/>
              <a:buChar char="•"/>
            </a:pPr>
            <a:r>
              <a:rPr lang="en-IN" sz="2600" dirty="0">
                <a:latin typeface="Times New Roman" pitchFamily="18" charset="0"/>
                <a:cs typeface="Times New Roman" pitchFamily="18" charset="0"/>
              </a:rPr>
              <a:t>Affordable and easy-to-use solution for monitoring water quality.</a:t>
            </a:r>
          </a:p>
        </p:txBody>
      </p:sp>
      <p:sp>
        <p:nvSpPr>
          <p:cNvPr id="5" name="Slide Number Placeholder 6"/>
          <p:cNvSpPr>
            <a:spLocks noGrp="1"/>
          </p:cNvSpPr>
          <p:nvPr>
            <p:ph type="sldNum" sz="quarter" idx="4294967295"/>
          </p:nvPr>
        </p:nvSpPr>
        <p:spPr>
          <a:xfrm>
            <a:off x="214282" y="6215082"/>
            <a:ext cx="457200" cy="389513"/>
          </a:xfrm>
          <a:prstGeom prst="ellipse">
            <a:avLst/>
          </a:prstGeom>
          <a:solidFill>
            <a:schemeClr val="accent6">
              <a:lumMod val="75000"/>
            </a:schemeClr>
          </a:solidFill>
        </p:spPr>
        <p:txBody>
          <a:bodyPr/>
          <a:lstStyle/>
          <a:p>
            <a:pPr algn="ctr">
              <a:defRPr/>
            </a:pPr>
            <a:fld id="{A061DA24-FB9A-4238-BBD5-6C5AB9CBD3A5}" type="slidenum">
              <a:rPr lang="en-US" sz="1800">
                <a:solidFill>
                  <a:schemeClr val="tx1"/>
                </a:solidFill>
                <a:latin typeface="Calibri (body)"/>
              </a:rPr>
              <a:pPr algn="ctr">
                <a:defRPr/>
              </a:pPr>
              <a:t>7</a:t>
            </a:fld>
            <a:endParaRPr lang="en-US" sz="1800">
              <a:solidFill>
                <a:schemeClr val="tx1"/>
              </a:solidFill>
              <a:latin typeface="Calibri (body)"/>
            </a:endParaRPr>
          </a:p>
        </p:txBody>
      </p:sp>
      <p:sp>
        <p:nvSpPr>
          <p:cNvPr id="6" name="TextBox 5">
            <a:extLst>
              <a:ext uri="{FF2B5EF4-FFF2-40B4-BE49-F238E27FC236}">
                <a16:creationId xmlns:a16="http://schemas.microsoft.com/office/drawing/2014/main" id="{C900EE84-D641-5084-F8AC-98D67FEA92A2}"/>
              </a:ext>
            </a:extLst>
          </p:cNvPr>
          <p:cNvSpPr txBox="1"/>
          <p:nvPr/>
        </p:nvSpPr>
        <p:spPr>
          <a:xfrm>
            <a:off x="714348" y="6286520"/>
            <a:ext cx="3633788" cy="276999"/>
          </a:xfrm>
          <a:prstGeom prst="rect">
            <a:avLst/>
          </a:prstGeom>
          <a:noFill/>
        </p:spPr>
        <p:txBody>
          <a:bodyPr wrap="square">
            <a:spAutoFit/>
          </a:bodyPr>
          <a:lstStyle/>
          <a:p>
            <a:pPr marL="274320" indent="-274320">
              <a:spcBef>
                <a:spcPts val="580"/>
              </a:spcBef>
            </a:pPr>
            <a:r>
              <a:rPr lang="en-IN" sz="1200" dirty="0">
                <a:solidFill>
                  <a:schemeClr val="tx1">
                    <a:lumMod val="95000"/>
                    <a:lumOff val="5000"/>
                  </a:schemeClr>
                </a:solidFill>
                <a:latin typeface="Times New Roman" pitchFamily="18" charset="0"/>
                <a:cs typeface="Times New Roman" pitchFamily="18" charset="0"/>
              </a:rPr>
              <a:t>IOT Based Water Quality Monitoring System</a:t>
            </a:r>
            <a:endParaRPr lang="zh-CN" altLang="en-US" sz="1200" dirty="0"/>
          </a:p>
        </p:txBody>
      </p:sp>
    </p:spTree>
    <p:extLst>
      <p:ext uri="{BB962C8B-B14F-4D97-AF65-F5344CB8AC3E}">
        <p14:creationId xmlns:p14="http://schemas.microsoft.com/office/powerpoint/2010/main" val="1591210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121A-4419-CC9B-1A01-EE4C27C8380E}"/>
              </a:ext>
            </a:extLst>
          </p:cNvPr>
          <p:cNvSpPr>
            <a:spLocks noGrp="1"/>
          </p:cNvSpPr>
          <p:nvPr>
            <p:ph type="title"/>
          </p:nvPr>
        </p:nvSpPr>
        <p:spPr>
          <a:xfrm>
            <a:off x="428596" y="142852"/>
            <a:ext cx="7999095" cy="1200329"/>
          </a:xfrm>
        </p:spPr>
        <p:txBody>
          <a:bodyPr/>
          <a:lstStyle/>
          <a:p>
            <a:pPr algn="ctr"/>
            <a:r>
              <a:rPr lang="en-IN" sz="4000" dirty="0">
                <a:latin typeface="Times New Roman" pitchFamily="18" charset="0"/>
                <a:cs typeface="Times New Roman" pitchFamily="18" charset="0"/>
              </a:rPr>
              <a:t>Literature Survey</a:t>
            </a:r>
            <a:br>
              <a:rPr lang="en-IN" sz="4000" dirty="0">
                <a:latin typeface="Times New Roman" pitchFamily="18" charset="0"/>
                <a:cs typeface="Times New Roman" pitchFamily="18" charset="0"/>
              </a:rPr>
            </a:br>
            <a:endParaRPr lang="en-IN" dirty="0"/>
          </a:p>
        </p:txBody>
      </p:sp>
      <p:sp>
        <p:nvSpPr>
          <p:cNvPr id="3" name="Text Placeholder 2">
            <a:extLst>
              <a:ext uri="{FF2B5EF4-FFF2-40B4-BE49-F238E27FC236}">
                <a16:creationId xmlns:a16="http://schemas.microsoft.com/office/drawing/2014/main" id="{77E4ACCE-CD16-7503-4D17-942013A84448}"/>
              </a:ext>
            </a:extLst>
          </p:cNvPr>
          <p:cNvSpPr>
            <a:spLocks noGrp="1"/>
          </p:cNvSpPr>
          <p:nvPr>
            <p:ph type="body" idx="1"/>
          </p:nvPr>
        </p:nvSpPr>
        <p:spPr>
          <a:xfrm>
            <a:off x="0" y="767862"/>
            <a:ext cx="8894063" cy="400110"/>
          </a:xfrm>
        </p:spPr>
        <p:txBody>
          <a:bodyPr/>
          <a:lstStyle/>
          <a:p>
            <a:pPr marL="285750" indent="-285750" algn="just">
              <a:buClr>
                <a:schemeClr val="accent6">
                  <a:lumMod val="50000"/>
                </a:schemeClr>
              </a:buClr>
              <a:buSzPct val="150000"/>
            </a:pPr>
            <a:r>
              <a:rPr lang="en-US" sz="2600" dirty="0">
                <a:latin typeface="Times New Roman" pitchFamily="18" charset="0"/>
                <a:cs typeface="Times New Roman" pitchFamily="18" charset="0"/>
              </a:rPr>
              <a:t>    </a:t>
            </a:r>
            <a:endParaRPr lang="en-IN" sz="2600" dirty="0">
              <a:latin typeface="Times New Roman" pitchFamily="18" charset="0"/>
              <a:cs typeface="Times New Roman" pitchFamily="18" charset="0"/>
            </a:endParaRPr>
          </a:p>
        </p:txBody>
      </p:sp>
      <p:sp>
        <p:nvSpPr>
          <p:cNvPr id="5" name="Slide Number Placeholder 6"/>
          <p:cNvSpPr>
            <a:spLocks noGrp="1"/>
          </p:cNvSpPr>
          <p:nvPr>
            <p:ph type="sldNum" sz="quarter" idx="4294967295"/>
          </p:nvPr>
        </p:nvSpPr>
        <p:spPr>
          <a:xfrm>
            <a:off x="214282" y="6215082"/>
            <a:ext cx="457200" cy="389513"/>
          </a:xfrm>
          <a:prstGeom prst="ellipse">
            <a:avLst/>
          </a:prstGeom>
          <a:solidFill>
            <a:schemeClr val="accent6">
              <a:lumMod val="75000"/>
            </a:schemeClr>
          </a:solidFill>
        </p:spPr>
        <p:txBody>
          <a:bodyPr/>
          <a:lstStyle/>
          <a:p>
            <a:pPr algn="ctr">
              <a:defRPr/>
            </a:pPr>
            <a:fld id="{A061DA24-FB9A-4238-BBD5-6C5AB9CBD3A5}" type="slidenum">
              <a:rPr lang="en-US" sz="1800">
                <a:solidFill>
                  <a:schemeClr val="tx1"/>
                </a:solidFill>
                <a:latin typeface="Calibri (body)"/>
              </a:rPr>
              <a:pPr algn="ctr">
                <a:defRPr/>
              </a:pPr>
              <a:t>8</a:t>
            </a:fld>
            <a:endParaRPr lang="en-US" sz="1800">
              <a:solidFill>
                <a:schemeClr val="tx1"/>
              </a:solidFill>
              <a:latin typeface="Calibri (body)"/>
            </a:endParaRPr>
          </a:p>
        </p:txBody>
      </p:sp>
      <p:sp>
        <p:nvSpPr>
          <p:cNvPr id="6" name="TextBox 5">
            <a:extLst>
              <a:ext uri="{FF2B5EF4-FFF2-40B4-BE49-F238E27FC236}">
                <a16:creationId xmlns:a16="http://schemas.microsoft.com/office/drawing/2014/main" id="{C900EE84-D641-5084-F8AC-98D67FEA92A2}"/>
              </a:ext>
            </a:extLst>
          </p:cNvPr>
          <p:cNvSpPr txBox="1"/>
          <p:nvPr/>
        </p:nvSpPr>
        <p:spPr>
          <a:xfrm>
            <a:off x="714348" y="6286520"/>
            <a:ext cx="3633788" cy="276999"/>
          </a:xfrm>
          <a:prstGeom prst="rect">
            <a:avLst/>
          </a:prstGeom>
          <a:noFill/>
        </p:spPr>
        <p:txBody>
          <a:bodyPr wrap="square">
            <a:spAutoFit/>
          </a:bodyPr>
          <a:lstStyle/>
          <a:p>
            <a:pPr marL="274320" indent="-274320">
              <a:spcBef>
                <a:spcPts val="580"/>
              </a:spcBef>
            </a:pPr>
            <a:r>
              <a:rPr lang="en-IN" sz="1200" dirty="0">
                <a:solidFill>
                  <a:schemeClr val="tx1">
                    <a:lumMod val="95000"/>
                    <a:lumOff val="5000"/>
                  </a:schemeClr>
                </a:solidFill>
                <a:latin typeface="Times New Roman" pitchFamily="18" charset="0"/>
                <a:cs typeface="Times New Roman" pitchFamily="18" charset="0"/>
              </a:rPr>
              <a:t>IOT Based Water Quality Monitoring System</a:t>
            </a:r>
            <a:endParaRPr lang="zh-CN" altLang="en-US" sz="1200" dirty="0"/>
          </a:p>
        </p:txBody>
      </p:sp>
      <p:graphicFrame>
        <p:nvGraphicFramePr>
          <p:cNvPr id="8" name="Table 8">
            <a:extLst>
              <a:ext uri="{FF2B5EF4-FFF2-40B4-BE49-F238E27FC236}">
                <a16:creationId xmlns:a16="http://schemas.microsoft.com/office/drawing/2014/main" id="{FAAA22A1-ED99-E1CF-EEDD-42349FFBDF99}"/>
              </a:ext>
            </a:extLst>
          </p:cNvPr>
          <p:cNvGraphicFramePr>
            <a:graphicFrameLocks noGrp="1"/>
          </p:cNvGraphicFramePr>
          <p:nvPr>
            <p:extLst>
              <p:ext uri="{D42A27DB-BD31-4B8C-83A1-F6EECF244321}">
                <p14:modId xmlns:p14="http://schemas.microsoft.com/office/powerpoint/2010/main" val="2598910474"/>
              </p:ext>
            </p:extLst>
          </p:nvPr>
        </p:nvGraphicFramePr>
        <p:xfrm>
          <a:off x="152401" y="990600"/>
          <a:ext cx="8839198" cy="5069682"/>
        </p:xfrm>
        <a:graphic>
          <a:graphicData uri="http://schemas.openxmlformats.org/drawingml/2006/table">
            <a:tbl>
              <a:tblPr firstRow="1" bandRow="1">
                <a:tableStyleId>{93296810-A885-4BE3-A3E7-6D5BEEA58F35}</a:tableStyleId>
              </a:tblPr>
              <a:tblGrid>
                <a:gridCol w="674570">
                  <a:extLst>
                    <a:ext uri="{9D8B030D-6E8A-4147-A177-3AD203B41FA5}">
                      <a16:colId xmlns:a16="http://schemas.microsoft.com/office/drawing/2014/main" val="3054220548"/>
                    </a:ext>
                  </a:extLst>
                </a:gridCol>
                <a:gridCol w="1573998">
                  <a:extLst>
                    <a:ext uri="{9D8B030D-6E8A-4147-A177-3AD203B41FA5}">
                      <a16:colId xmlns:a16="http://schemas.microsoft.com/office/drawing/2014/main" val="2727995576"/>
                    </a:ext>
                  </a:extLst>
                </a:gridCol>
                <a:gridCol w="1899652">
                  <a:extLst>
                    <a:ext uri="{9D8B030D-6E8A-4147-A177-3AD203B41FA5}">
                      <a16:colId xmlns:a16="http://schemas.microsoft.com/office/drawing/2014/main" val="3386507987"/>
                    </a:ext>
                  </a:extLst>
                </a:gridCol>
                <a:gridCol w="1550736">
                  <a:extLst>
                    <a:ext uri="{9D8B030D-6E8A-4147-A177-3AD203B41FA5}">
                      <a16:colId xmlns:a16="http://schemas.microsoft.com/office/drawing/2014/main" val="2952171040"/>
                    </a:ext>
                  </a:extLst>
                </a:gridCol>
                <a:gridCol w="1463844">
                  <a:extLst>
                    <a:ext uri="{9D8B030D-6E8A-4147-A177-3AD203B41FA5}">
                      <a16:colId xmlns:a16="http://schemas.microsoft.com/office/drawing/2014/main" val="2199543916"/>
                    </a:ext>
                  </a:extLst>
                </a:gridCol>
                <a:gridCol w="1676398">
                  <a:extLst>
                    <a:ext uri="{9D8B030D-6E8A-4147-A177-3AD203B41FA5}">
                      <a16:colId xmlns:a16="http://schemas.microsoft.com/office/drawing/2014/main" val="1322046255"/>
                    </a:ext>
                  </a:extLst>
                </a:gridCol>
              </a:tblGrid>
              <a:tr h="863442">
                <a:tc>
                  <a:txBody>
                    <a:bodyPr/>
                    <a:lstStyle/>
                    <a:p>
                      <a:r>
                        <a:rPr lang="en-IN" dirty="0" err="1">
                          <a:latin typeface="Times New Roman" panose="02020603050405020304" pitchFamily="18" charset="0"/>
                          <a:cs typeface="Times New Roman" panose="02020603050405020304" pitchFamily="18" charset="0"/>
                        </a:rPr>
                        <a:t>S.No</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Title of the paper &amp; year</a:t>
                      </a:r>
                    </a:p>
                  </a:txBody>
                  <a:tcPr/>
                </a:tc>
                <a:tc>
                  <a:txBody>
                    <a:bodyPr/>
                    <a:lstStyle/>
                    <a:p>
                      <a:r>
                        <a:rPr lang="en-IN" dirty="0">
                          <a:latin typeface="Times New Roman" panose="02020603050405020304" pitchFamily="18" charset="0"/>
                          <a:cs typeface="Times New Roman" panose="02020603050405020304" pitchFamily="18" charset="0"/>
                        </a:rPr>
                        <a:t>Author</a:t>
                      </a:r>
                    </a:p>
                  </a:txBody>
                  <a:tcPr/>
                </a:tc>
                <a:tc>
                  <a:txBody>
                    <a:bodyPr/>
                    <a:lstStyle/>
                    <a:p>
                      <a:r>
                        <a:rPr lang="en-IN" dirty="0">
                          <a:latin typeface="Times New Roman" panose="02020603050405020304" pitchFamily="18" charset="0"/>
                          <a:cs typeface="Times New Roman" panose="02020603050405020304" pitchFamily="18" charset="0"/>
                        </a:rPr>
                        <a:t>Protocol / Sensors used</a:t>
                      </a:r>
                    </a:p>
                  </a:txBody>
                  <a:tcPr/>
                </a:tc>
                <a:tc>
                  <a:txBody>
                    <a:bodyPr/>
                    <a:lstStyle/>
                    <a:p>
                      <a:r>
                        <a:rPr lang="en-IN" dirty="0">
                          <a:latin typeface="Times New Roman" panose="02020603050405020304" pitchFamily="18" charset="0"/>
                          <a:cs typeface="Times New Roman" panose="02020603050405020304" pitchFamily="18" charset="0"/>
                        </a:rPr>
                        <a:t>Merits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Demerits</a:t>
                      </a:r>
                    </a:p>
                  </a:txBody>
                  <a:tcPr/>
                </a:tc>
                <a:extLst>
                  <a:ext uri="{0D108BD9-81ED-4DB2-BD59-A6C34878D82A}">
                    <a16:rowId xmlns:a16="http://schemas.microsoft.com/office/drawing/2014/main" val="1144893508"/>
                  </a:ext>
                </a:extLst>
              </a:tr>
              <a:tr h="1325760">
                <a:tc>
                  <a:txBody>
                    <a:bodyPr/>
                    <a:lstStyle/>
                    <a:p>
                      <a:r>
                        <a:rPr lang="en-IN" dirty="0">
                          <a:latin typeface="Times New Roman" panose="02020603050405020304" pitchFamily="18" charset="0"/>
                          <a:cs typeface="Times New Roman" panose="02020603050405020304" pitchFamily="18" charset="0"/>
                        </a:rPr>
                        <a:t>1</a:t>
                      </a:r>
                    </a:p>
                  </a:txBody>
                  <a:tcPr/>
                </a:tc>
                <a:tc>
                  <a:txBody>
                    <a:bodyPr/>
                    <a:lstStyle/>
                    <a:p>
                      <a:r>
                        <a:rPr lang="en-US" sz="1600" dirty="0">
                          <a:latin typeface="Times New Roman" panose="02020603050405020304" pitchFamily="18" charset="0"/>
                          <a:cs typeface="Times New Roman" panose="02020603050405020304" pitchFamily="18" charset="0"/>
                        </a:rPr>
                        <a:t>Water Quality Monitoring using TDS, Turbidity, Temperature &amp; pH Sensor</a:t>
                      </a:r>
                    </a:p>
                  </a:txBody>
                  <a:tcPr/>
                </a:tc>
                <a:tc>
                  <a:txBody>
                    <a:bodyPr/>
                    <a:lstStyle/>
                    <a:p>
                      <a:r>
                        <a:rPr lang="en-IN" sz="1600" dirty="0">
                          <a:latin typeface="Times New Roman" panose="02020603050405020304" pitchFamily="18" charset="0"/>
                          <a:cs typeface="Times New Roman" panose="02020603050405020304" pitchFamily="18" charset="0"/>
                        </a:rPr>
                        <a:t>Abhishek Kumar Pal, Amit Pratap Singh</a:t>
                      </a:r>
                    </a:p>
                  </a:txBody>
                  <a:tcPr/>
                </a:tc>
                <a:tc>
                  <a:txBody>
                    <a:bodyPr/>
                    <a:lstStyle/>
                    <a:p>
                      <a:r>
                        <a:rPr lang="en-IN" sz="1600" dirty="0">
                          <a:latin typeface="Times New Roman" panose="02020603050405020304" pitchFamily="18" charset="0"/>
                          <a:cs typeface="Times New Roman" panose="02020603050405020304" pitchFamily="18" charset="0"/>
                        </a:rPr>
                        <a:t>Arduino IDE, TDS, Turbidity, Temperature &amp; pH Sensor</a:t>
                      </a:r>
                    </a:p>
                  </a:txBody>
                  <a:tcPr/>
                </a:tc>
                <a:tc>
                  <a:txBody>
                    <a:bodyPr/>
                    <a:lstStyle/>
                    <a:p>
                      <a:r>
                        <a:rPr lang="en-US" sz="1600" dirty="0">
                          <a:latin typeface="Times New Roman" panose="02020603050405020304" pitchFamily="18" charset="0"/>
                          <a:cs typeface="Times New Roman" panose="02020603050405020304" pitchFamily="18" charset="0"/>
                        </a:rPr>
                        <a:t>Continuous monitoring of water quality.</a:t>
                      </a:r>
                    </a:p>
                  </a:txBody>
                  <a:tcPr/>
                </a:tc>
                <a:tc>
                  <a:txBody>
                    <a:bodyPr/>
                    <a:lstStyle/>
                    <a:p>
                      <a:r>
                        <a:rPr lang="en-US" sz="1600" dirty="0">
                          <a:latin typeface="Times New Roman" panose="02020603050405020304" pitchFamily="18" charset="0"/>
                          <a:cs typeface="Times New Roman" panose="02020603050405020304" pitchFamily="18" charset="0"/>
                        </a:rPr>
                        <a:t>Requires manual intervention to collect water samples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74960644"/>
                  </a:ext>
                </a:extLst>
              </a:tr>
              <a:tr h="548640">
                <a:tc>
                  <a:txBody>
                    <a:bodyPr/>
                    <a:lstStyle/>
                    <a:p>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solidFill>
                            <a:schemeClr val="dk1"/>
                          </a:solidFill>
                          <a:effectLst/>
                          <a:latin typeface="Times New Roman" panose="02020603050405020304" pitchFamily="18" charset="0"/>
                          <a:ea typeface="+mn-ea"/>
                          <a:cs typeface="Times New Roman" panose="02020603050405020304" pitchFamily="18" charset="0"/>
                        </a:rPr>
                        <a:t>IoT Based Low Cost System for Monitoring of Water Quality in Real-time</a:t>
                      </a:r>
                      <a:endParaRPr lang="en-IN" sz="16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Anuradha, Bhakti, Chaitra, Pooja</a:t>
                      </a:r>
                    </a:p>
                  </a:txBody>
                  <a:tcPr/>
                </a:tc>
                <a:tc>
                  <a:txBody>
                    <a:bodyPr/>
                    <a:lstStyle/>
                    <a:p>
                      <a:r>
                        <a:rPr lang="en-US" sz="1600" dirty="0">
                          <a:latin typeface="Times New Roman" panose="02020603050405020304" pitchFamily="18" charset="0"/>
                          <a:cs typeface="Times New Roman" panose="02020603050405020304" pitchFamily="18" charset="0"/>
                        </a:rPr>
                        <a:t> Raspberry Pi model, </a:t>
                      </a:r>
                      <a:r>
                        <a:rPr lang="en-US" sz="1600" dirty="0" err="1">
                          <a:latin typeface="Times New Roman" panose="02020603050405020304" pitchFamily="18" charset="0"/>
                          <a:cs typeface="Times New Roman" panose="02020603050405020304" pitchFamily="18" charset="0"/>
                        </a:rPr>
                        <a:t>ThingSpeak</a:t>
                      </a:r>
                      <a:r>
                        <a:rPr lang="en-US" sz="1600" dirty="0">
                          <a:latin typeface="Times New Roman" panose="02020603050405020304" pitchFamily="18" charset="0"/>
                          <a:cs typeface="Times New Roman" panose="02020603050405020304" pitchFamily="18" charset="0"/>
                        </a:rPr>
                        <a:t> API.</a:t>
                      </a:r>
                    </a:p>
                    <a:p>
                      <a:endParaRPr lang="en-IN"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High frequency of data collection - Mobility - Low power</a:t>
                      </a:r>
                    </a:p>
                  </a:txBody>
                  <a:tcPr/>
                </a:tc>
                <a:tc>
                  <a:txBody>
                    <a:bodyPr/>
                    <a:lstStyle/>
                    <a:p>
                      <a:r>
                        <a:rPr lang="en-US" sz="1600" dirty="0">
                          <a:latin typeface="Times New Roman" panose="02020603050405020304" pitchFamily="18" charset="0"/>
                          <a:cs typeface="Times New Roman" panose="02020603050405020304" pitchFamily="18" charset="0"/>
                        </a:rPr>
                        <a:t>Not suitable for large bodies of water</a:t>
                      </a:r>
                    </a:p>
                  </a:txBody>
                  <a:tcPr/>
                </a:tc>
                <a:extLst>
                  <a:ext uri="{0D108BD9-81ED-4DB2-BD59-A6C34878D82A}">
                    <a16:rowId xmlns:a16="http://schemas.microsoft.com/office/drawing/2014/main" val="1664437058"/>
                  </a:ext>
                </a:extLst>
              </a:tr>
              <a:tr h="433854">
                <a:tc>
                  <a:txBody>
                    <a:bodyPr/>
                    <a:lstStyle/>
                    <a:p>
                      <a:r>
                        <a:rPr lang="en-US" sz="1600" dirty="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Water Quality Monitoring System</a:t>
                      </a:r>
                    </a:p>
                  </a:txBody>
                  <a:tcPr/>
                </a:tc>
                <a:tc>
                  <a:txBody>
                    <a:bodyPr/>
                    <a:lstStyle/>
                    <a:p>
                      <a:r>
                        <a:rPr lang="en-IN" sz="1600" dirty="0">
                          <a:latin typeface="Times New Roman" panose="02020603050405020304" pitchFamily="18" charset="0"/>
                          <a:cs typeface="Times New Roman" panose="02020603050405020304" pitchFamily="18" charset="0"/>
                        </a:rPr>
                        <a:t>Harsh </a:t>
                      </a:r>
                      <a:r>
                        <a:rPr lang="en-IN" sz="1600" dirty="0" err="1">
                          <a:latin typeface="Times New Roman" panose="02020603050405020304" pitchFamily="18" charset="0"/>
                          <a:cs typeface="Times New Roman" panose="02020603050405020304" pitchFamily="18" charset="0"/>
                        </a:rPr>
                        <a:t>Bhardwaj,Kartik</a:t>
                      </a:r>
                      <a:r>
                        <a:rPr lang="en-IN" sz="1600" dirty="0">
                          <a:latin typeface="Times New Roman" panose="02020603050405020304" pitchFamily="18" charset="0"/>
                          <a:cs typeface="Times New Roman" panose="02020603050405020304" pitchFamily="18" charset="0"/>
                        </a:rPr>
                        <a:t> Bhatia, Anjali Jain</a:t>
                      </a:r>
                    </a:p>
                  </a:txBody>
                  <a:tcPr/>
                </a:tc>
                <a:tc>
                  <a:txBody>
                    <a:bodyPr/>
                    <a:lstStyle/>
                    <a:p>
                      <a:r>
                        <a:rPr lang="en-IN" sz="1600" dirty="0">
                          <a:latin typeface="Times New Roman" panose="02020603050405020304" pitchFamily="18" charset="0"/>
                          <a:cs typeface="Times New Roman" panose="02020603050405020304" pitchFamily="18" charset="0"/>
                        </a:rPr>
                        <a:t>Arduino Uno microcontroller board, thermistor, water sensor</a:t>
                      </a:r>
                    </a:p>
                  </a:txBody>
                  <a:tcPr/>
                </a:tc>
                <a:tc>
                  <a:txBody>
                    <a:bodyPr/>
                    <a:lstStyle/>
                    <a:p>
                      <a:r>
                        <a:rPr lang="en-US" sz="1600" dirty="0">
                          <a:latin typeface="Times New Roman" panose="02020603050405020304" pitchFamily="18" charset="0"/>
                          <a:cs typeface="Times New Roman" panose="02020603050405020304" pitchFamily="18" charset="0"/>
                        </a:rPr>
                        <a:t>Can help to prevent the consumption of toxic water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Not suitable for large bodies of water</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83317530"/>
                  </a:ext>
                </a:extLst>
              </a:tr>
            </a:tbl>
          </a:graphicData>
        </a:graphic>
      </p:graphicFrame>
    </p:spTree>
    <p:extLst>
      <p:ext uri="{BB962C8B-B14F-4D97-AF65-F5344CB8AC3E}">
        <p14:creationId xmlns:p14="http://schemas.microsoft.com/office/powerpoint/2010/main" val="1876576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121A-4419-CC9B-1A01-EE4C27C8380E}"/>
              </a:ext>
            </a:extLst>
          </p:cNvPr>
          <p:cNvSpPr>
            <a:spLocks noGrp="1"/>
          </p:cNvSpPr>
          <p:nvPr>
            <p:ph type="title"/>
          </p:nvPr>
        </p:nvSpPr>
        <p:spPr>
          <a:xfrm>
            <a:off x="428596" y="142852"/>
            <a:ext cx="7999095" cy="1200329"/>
          </a:xfrm>
        </p:spPr>
        <p:txBody>
          <a:bodyPr/>
          <a:lstStyle/>
          <a:p>
            <a:pPr algn="ctr"/>
            <a:r>
              <a:rPr lang="en-IN" sz="4000" dirty="0">
                <a:latin typeface="Times New Roman" pitchFamily="18" charset="0"/>
                <a:cs typeface="Times New Roman" pitchFamily="18" charset="0"/>
              </a:rPr>
              <a:t>Literature Survey</a:t>
            </a:r>
            <a:br>
              <a:rPr lang="en-IN" sz="4000" dirty="0">
                <a:latin typeface="Times New Roman" pitchFamily="18" charset="0"/>
                <a:cs typeface="Times New Roman" pitchFamily="18" charset="0"/>
              </a:rPr>
            </a:br>
            <a:endParaRPr lang="en-IN" dirty="0"/>
          </a:p>
        </p:txBody>
      </p:sp>
      <p:sp>
        <p:nvSpPr>
          <p:cNvPr id="3" name="Text Placeholder 2">
            <a:extLst>
              <a:ext uri="{FF2B5EF4-FFF2-40B4-BE49-F238E27FC236}">
                <a16:creationId xmlns:a16="http://schemas.microsoft.com/office/drawing/2014/main" id="{77E4ACCE-CD16-7503-4D17-942013A84448}"/>
              </a:ext>
            </a:extLst>
          </p:cNvPr>
          <p:cNvSpPr>
            <a:spLocks noGrp="1"/>
          </p:cNvSpPr>
          <p:nvPr>
            <p:ph type="body" idx="1"/>
          </p:nvPr>
        </p:nvSpPr>
        <p:spPr>
          <a:xfrm>
            <a:off x="0" y="767862"/>
            <a:ext cx="8894063" cy="400110"/>
          </a:xfrm>
        </p:spPr>
        <p:txBody>
          <a:bodyPr/>
          <a:lstStyle/>
          <a:p>
            <a:pPr marL="285750" indent="-285750" algn="just">
              <a:buClr>
                <a:schemeClr val="accent6">
                  <a:lumMod val="50000"/>
                </a:schemeClr>
              </a:buClr>
              <a:buSzPct val="150000"/>
            </a:pPr>
            <a:r>
              <a:rPr lang="en-US" sz="2600" dirty="0">
                <a:latin typeface="Times New Roman" pitchFamily="18" charset="0"/>
                <a:cs typeface="Times New Roman" pitchFamily="18" charset="0"/>
              </a:rPr>
              <a:t>    </a:t>
            </a:r>
            <a:endParaRPr lang="en-IN" sz="2600" dirty="0">
              <a:latin typeface="Times New Roman" pitchFamily="18" charset="0"/>
              <a:cs typeface="Times New Roman" pitchFamily="18" charset="0"/>
            </a:endParaRPr>
          </a:p>
        </p:txBody>
      </p:sp>
      <p:sp>
        <p:nvSpPr>
          <p:cNvPr id="5" name="Slide Number Placeholder 6"/>
          <p:cNvSpPr>
            <a:spLocks noGrp="1"/>
          </p:cNvSpPr>
          <p:nvPr>
            <p:ph type="sldNum" sz="quarter" idx="4294967295"/>
          </p:nvPr>
        </p:nvSpPr>
        <p:spPr>
          <a:xfrm>
            <a:off x="214282" y="6215082"/>
            <a:ext cx="457200" cy="389513"/>
          </a:xfrm>
          <a:prstGeom prst="ellipse">
            <a:avLst/>
          </a:prstGeom>
          <a:solidFill>
            <a:schemeClr val="accent6">
              <a:lumMod val="75000"/>
            </a:schemeClr>
          </a:solidFill>
        </p:spPr>
        <p:txBody>
          <a:bodyPr/>
          <a:lstStyle/>
          <a:p>
            <a:pPr algn="ctr">
              <a:defRPr/>
            </a:pPr>
            <a:fld id="{A061DA24-FB9A-4238-BBD5-6C5AB9CBD3A5}" type="slidenum">
              <a:rPr lang="en-US" sz="1800">
                <a:solidFill>
                  <a:schemeClr val="tx1"/>
                </a:solidFill>
                <a:latin typeface="Calibri (body)"/>
              </a:rPr>
              <a:pPr algn="ctr">
                <a:defRPr/>
              </a:pPr>
              <a:t>9</a:t>
            </a:fld>
            <a:endParaRPr lang="en-US" sz="1800">
              <a:solidFill>
                <a:schemeClr val="tx1"/>
              </a:solidFill>
              <a:latin typeface="Calibri (body)"/>
            </a:endParaRPr>
          </a:p>
        </p:txBody>
      </p:sp>
      <p:sp>
        <p:nvSpPr>
          <p:cNvPr id="6" name="TextBox 5">
            <a:extLst>
              <a:ext uri="{FF2B5EF4-FFF2-40B4-BE49-F238E27FC236}">
                <a16:creationId xmlns:a16="http://schemas.microsoft.com/office/drawing/2014/main" id="{C900EE84-D641-5084-F8AC-98D67FEA92A2}"/>
              </a:ext>
            </a:extLst>
          </p:cNvPr>
          <p:cNvSpPr txBox="1"/>
          <p:nvPr/>
        </p:nvSpPr>
        <p:spPr>
          <a:xfrm>
            <a:off x="714348" y="6286520"/>
            <a:ext cx="3633788" cy="276999"/>
          </a:xfrm>
          <a:prstGeom prst="rect">
            <a:avLst/>
          </a:prstGeom>
          <a:noFill/>
        </p:spPr>
        <p:txBody>
          <a:bodyPr wrap="square">
            <a:spAutoFit/>
          </a:bodyPr>
          <a:lstStyle/>
          <a:p>
            <a:pPr marL="274320" indent="-274320">
              <a:spcBef>
                <a:spcPts val="580"/>
              </a:spcBef>
            </a:pPr>
            <a:r>
              <a:rPr lang="en-IN" sz="1200" dirty="0">
                <a:solidFill>
                  <a:schemeClr val="tx1">
                    <a:lumMod val="95000"/>
                    <a:lumOff val="5000"/>
                  </a:schemeClr>
                </a:solidFill>
                <a:latin typeface="Times New Roman" pitchFamily="18" charset="0"/>
                <a:cs typeface="Times New Roman" pitchFamily="18" charset="0"/>
              </a:rPr>
              <a:t>IOT Based Water Quality Monitoring System</a:t>
            </a:r>
            <a:endParaRPr lang="zh-CN" altLang="en-US" sz="1200" dirty="0"/>
          </a:p>
        </p:txBody>
      </p:sp>
      <p:graphicFrame>
        <p:nvGraphicFramePr>
          <p:cNvPr id="8" name="Table 8">
            <a:extLst>
              <a:ext uri="{FF2B5EF4-FFF2-40B4-BE49-F238E27FC236}">
                <a16:creationId xmlns:a16="http://schemas.microsoft.com/office/drawing/2014/main" id="{FAAA22A1-ED99-E1CF-EEDD-42349FFBDF99}"/>
              </a:ext>
            </a:extLst>
          </p:cNvPr>
          <p:cNvGraphicFramePr>
            <a:graphicFrameLocks noGrp="1"/>
          </p:cNvGraphicFramePr>
          <p:nvPr>
            <p:extLst>
              <p:ext uri="{D42A27DB-BD31-4B8C-83A1-F6EECF244321}">
                <p14:modId xmlns:p14="http://schemas.microsoft.com/office/powerpoint/2010/main" val="3679847756"/>
              </p:ext>
            </p:extLst>
          </p:nvPr>
        </p:nvGraphicFramePr>
        <p:xfrm>
          <a:off x="152401" y="990600"/>
          <a:ext cx="8839198" cy="3774162"/>
        </p:xfrm>
        <a:graphic>
          <a:graphicData uri="http://schemas.openxmlformats.org/drawingml/2006/table">
            <a:tbl>
              <a:tblPr firstRow="1" bandRow="1">
                <a:tableStyleId>{93296810-A885-4BE3-A3E7-6D5BEEA58F35}</a:tableStyleId>
              </a:tblPr>
              <a:tblGrid>
                <a:gridCol w="674570">
                  <a:extLst>
                    <a:ext uri="{9D8B030D-6E8A-4147-A177-3AD203B41FA5}">
                      <a16:colId xmlns:a16="http://schemas.microsoft.com/office/drawing/2014/main" val="3054220548"/>
                    </a:ext>
                  </a:extLst>
                </a:gridCol>
                <a:gridCol w="1573998">
                  <a:extLst>
                    <a:ext uri="{9D8B030D-6E8A-4147-A177-3AD203B41FA5}">
                      <a16:colId xmlns:a16="http://schemas.microsoft.com/office/drawing/2014/main" val="2727995576"/>
                    </a:ext>
                  </a:extLst>
                </a:gridCol>
                <a:gridCol w="1899652">
                  <a:extLst>
                    <a:ext uri="{9D8B030D-6E8A-4147-A177-3AD203B41FA5}">
                      <a16:colId xmlns:a16="http://schemas.microsoft.com/office/drawing/2014/main" val="3386507987"/>
                    </a:ext>
                  </a:extLst>
                </a:gridCol>
                <a:gridCol w="1639531">
                  <a:extLst>
                    <a:ext uri="{9D8B030D-6E8A-4147-A177-3AD203B41FA5}">
                      <a16:colId xmlns:a16="http://schemas.microsoft.com/office/drawing/2014/main" val="2952171040"/>
                    </a:ext>
                  </a:extLst>
                </a:gridCol>
                <a:gridCol w="1375049">
                  <a:extLst>
                    <a:ext uri="{9D8B030D-6E8A-4147-A177-3AD203B41FA5}">
                      <a16:colId xmlns:a16="http://schemas.microsoft.com/office/drawing/2014/main" val="2199543916"/>
                    </a:ext>
                  </a:extLst>
                </a:gridCol>
                <a:gridCol w="1676398">
                  <a:extLst>
                    <a:ext uri="{9D8B030D-6E8A-4147-A177-3AD203B41FA5}">
                      <a16:colId xmlns:a16="http://schemas.microsoft.com/office/drawing/2014/main" val="1322046255"/>
                    </a:ext>
                  </a:extLst>
                </a:gridCol>
              </a:tblGrid>
              <a:tr h="863442">
                <a:tc>
                  <a:txBody>
                    <a:bodyPr/>
                    <a:lstStyle/>
                    <a:p>
                      <a:r>
                        <a:rPr lang="en-IN" dirty="0" err="1">
                          <a:latin typeface="Times New Roman" panose="02020603050405020304" pitchFamily="18" charset="0"/>
                          <a:cs typeface="Times New Roman" panose="02020603050405020304" pitchFamily="18" charset="0"/>
                        </a:rPr>
                        <a:t>S.No</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Title of the paper &amp; year</a:t>
                      </a:r>
                    </a:p>
                  </a:txBody>
                  <a:tcPr/>
                </a:tc>
                <a:tc>
                  <a:txBody>
                    <a:bodyPr/>
                    <a:lstStyle/>
                    <a:p>
                      <a:r>
                        <a:rPr lang="en-IN" dirty="0">
                          <a:latin typeface="Times New Roman" panose="02020603050405020304" pitchFamily="18" charset="0"/>
                          <a:cs typeface="Times New Roman" panose="02020603050405020304" pitchFamily="18" charset="0"/>
                        </a:rPr>
                        <a:t>Author</a:t>
                      </a:r>
                    </a:p>
                  </a:txBody>
                  <a:tcPr/>
                </a:tc>
                <a:tc>
                  <a:txBody>
                    <a:bodyPr/>
                    <a:lstStyle/>
                    <a:p>
                      <a:r>
                        <a:rPr lang="en-IN" dirty="0">
                          <a:latin typeface="Times New Roman" panose="02020603050405020304" pitchFamily="18" charset="0"/>
                          <a:cs typeface="Times New Roman" panose="02020603050405020304" pitchFamily="18" charset="0"/>
                        </a:rPr>
                        <a:t>Protocol / Sensors used</a:t>
                      </a:r>
                    </a:p>
                  </a:txBody>
                  <a:tcPr/>
                </a:tc>
                <a:tc>
                  <a:txBody>
                    <a:bodyPr/>
                    <a:lstStyle/>
                    <a:p>
                      <a:r>
                        <a:rPr lang="en-IN" dirty="0">
                          <a:latin typeface="Times New Roman" panose="02020603050405020304" pitchFamily="18" charset="0"/>
                          <a:cs typeface="Times New Roman" panose="02020603050405020304" pitchFamily="18" charset="0"/>
                        </a:rPr>
                        <a:t>Merits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Demerits</a:t>
                      </a:r>
                    </a:p>
                  </a:txBody>
                  <a:tcPr/>
                </a:tc>
                <a:extLst>
                  <a:ext uri="{0D108BD9-81ED-4DB2-BD59-A6C34878D82A}">
                    <a16:rowId xmlns:a16="http://schemas.microsoft.com/office/drawing/2014/main" val="1144893508"/>
                  </a:ext>
                </a:extLst>
              </a:tr>
              <a:tr h="1325760">
                <a:tc>
                  <a:txBody>
                    <a:bodyPr/>
                    <a:lstStyle/>
                    <a:p>
                      <a:r>
                        <a:rPr lang="en-IN" dirty="0">
                          <a:latin typeface="Times New Roman" panose="02020603050405020304" pitchFamily="18" charset="0"/>
                          <a:cs typeface="Times New Roman" panose="02020603050405020304" pitchFamily="18" charset="0"/>
                        </a:rPr>
                        <a:t>4</a:t>
                      </a:r>
                    </a:p>
                  </a:txBody>
                  <a:tcPr/>
                </a:tc>
                <a:tc>
                  <a:txBody>
                    <a:bodyPr/>
                    <a:lstStyle/>
                    <a:p>
                      <a:r>
                        <a:rPr lang="en-US" sz="1600" dirty="0">
                          <a:latin typeface="Times New Roman" panose="02020603050405020304" pitchFamily="18" charset="0"/>
                          <a:cs typeface="Times New Roman" panose="02020603050405020304" pitchFamily="18" charset="0"/>
                        </a:rPr>
                        <a:t>Real Time Water Quality Monitoring and Management System</a:t>
                      </a:r>
                    </a:p>
                  </a:txBody>
                  <a:tcPr/>
                </a:tc>
                <a:tc>
                  <a:txBody>
                    <a:bodyPr/>
                    <a:lstStyle/>
                    <a:p>
                      <a:r>
                        <a:rPr lang="en-IN" sz="1600" dirty="0">
                          <a:latin typeface="Times New Roman" panose="02020603050405020304" pitchFamily="18" charset="0"/>
                          <a:cs typeface="Times New Roman" panose="02020603050405020304" pitchFamily="18" charset="0"/>
                        </a:rPr>
                        <a:t>Omkar Vilas </a:t>
                      </a:r>
                      <a:r>
                        <a:rPr lang="en-IN" sz="1600" dirty="0" err="1">
                          <a:latin typeface="Times New Roman" panose="02020603050405020304" pitchFamily="18" charset="0"/>
                          <a:cs typeface="Times New Roman" panose="02020603050405020304" pitchFamily="18" charset="0"/>
                        </a:rPr>
                        <a:t>Pharande</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Sanket</a:t>
                      </a:r>
                      <a:r>
                        <a:rPr lang="en-IN" sz="1600" dirty="0">
                          <a:latin typeface="Times New Roman" panose="02020603050405020304" pitchFamily="18" charset="0"/>
                          <a:cs typeface="Times New Roman" panose="02020603050405020304" pitchFamily="18" charset="0"/>
                        </a:rPr>
                        <a:t> Sanjay Patil, Sourav Sunil Burse, </a:t>
                      </a:r>
                      <a:r>
                        <a:rPr lang="en-IN" sz="1600" dirty="0" err="1">
                          <a:latin typeface="Times New Roman" panose="02020603050405020304" pitchFamily="18" charset="0"/>
                          <a:cs typeface="Times New Roman" panose="02020603050405020304" pitchFamily="18" charset="0"/>
                        </a:rPr>
                        <a:t>Rutuja</a:t>
                      </a:r>
                      <a:r>
                        <a:rPr lang="en-IN" sz="1600" dirty="0">
                          <a:latin typeface="Times New Roman" panose="02020603050405020304" pitchFamily="18" charset="0"/>
                          <a:cs typeface="Times New Roman" panose="02020603050405020304" pitchFamily="18" charset="0"/>
                        </a:rPr>
                        <a:t> Arvind Patil</a:t>
                      </a:r>
                    </a:p>
                  </a:txBody>
                  <a:tcPr/>
                </a:tc>
                <a:tc>
                  <a:txBody>
                    <a:bodyPr/>
                    <a:lstStyle/>
                    <a:p>
                      <a:r>
                        <a:rPr lang="en-US" sz="1600" dirty="0">
                          <a:latin typeface="Times New Roman" panose="02020603050405020304" pitchFamily="18" charset="0"/>
                          <a:cs typeface="Times New Roman" panose="02020603050405020304" pitchFamily="18" charset="0"/>
                        </a:rPr>
                        <a:t>Uno R3 ATmega328p Arduino Development Board.</a:t>
                      </a:r>
                    </a:p>
                  </a:txBody>
                  <a:tcPr/>
                </a:tc>
                <a:tc>
                  <a:txBody>
                    <a:bodyPr/>
                    <a:lstStyle/>
                    <a:p>
                      <a:r>
                        <a:rPr lang="en-US" sz="1600">
                          <a:latin typeface="Times New Roman" panose="02020603050405020304" pitchFamily="18" charset="0"/>
                          <a:cs typeface="Times New Roman" panose="02020603050405020304" pitchFamily="18" charset="0"/>
                        </a:rPr>
                        <a:t>User-friendly interface - Easy to understand </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Not suitable for large bodies of water</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74960644"/>
                  </a:ext>
                </a:extLst>
              </a:tr>
              <a:tr h="572646">
                <a:tc>
                  <a:txBody>
                    <a:bodyPr/>
                    <a:lstStyle/>
                    <a:p>
                      <a:r>
                        <a:rPr lang="en-US" sz="1600" dirty="0">
                          <a:latin typeface="Times New Roman" panose="02020603050405020304" pitchFamily="18" charset="0"/>
                          <a:cs typeface="Times New Roman" panose="02020603050405020304" pitchFamily="18" charset="0"/>
                        </a:rPr>
                        <a:t>5</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solidFill>
                            <a:schemeClr val="dk1"/>
                          </a:solidFill>
                          <a:effectLst/>
                          <a:latin typeface="Times New Roman" panose="02020603050405020304" pitchFamily="18" charset="0"/>
                          <a:ea typeface="+mn-ea"/>
                          <a:cs typeface="Times New Roman" panose="02020603050405020304" pitchFamily="18" charset="0"/>
                        </a:rPr>
                        <a:t>Advanced Water Quality Monitoring Using Microcontroller</a:t>
                      </a:r>
                      <a:endParaRPr lang="en-IN" sz="16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IN" sz="1600" b="0" i="0" dirty="0">
                          <a:solidFill>
                            <a:schemeClr val="dk1"/>
                          </a:solidFill>
                          <a:effectLst/>
                          <a:latin typeface="Times New Roman" panose="02020603050405020304" pitchFamily="18" charset="0"/>
                          <a:ea typeface="+mn-ea"/>
                          <a:cs typeface="Times New Roman" panose="02020603050405020304" pitchFamily="18" charset="0"/>
                        </a:rPr>
                        <a:t>Avinash </a:t>
                      </a:r>
                      <a:r>
                        <a:rPr lang="en-IN" sz="1600" b="0" i="0" dirty="0" err="1">
                          <a:solidFill>
                            <a:schemeClr val="dk1"/>
                          </a:solidFill>
                          <a:effectLst/>
                          <a:latin typeface="Times New Roman" panose="02020603050405020304" pitchFamily="18" charset="0"/>
                          <a:ea typeface="+mn-ea"/>
                          <a:cs typeface="Times New Roman" panose="02020603050405020304" pitchFamily="18" charset="0"/>
                        </a:rPr>
                        <a:t>Kamble</a:t>
                      </a:r>
                      <a:r>
                        <a:rPr lang="en-IN" sz="1600" b="0" i="0" dirty="0">
                          <a:solidFill>
                            <a:schemeClr val="dk1"/>
                          </a:solidFill>
                          <a:effectLst/>
                          <a:latin typeface="Times New Roman" panose="02020603050405020304" pitchFamily="18" charset="0"/>
                          <a:ea typeface="+mn-ea"/>
                          <a:cs typeface="Times New Roman" panose="02020603050405020304" pitchFamily="18" charset="0"/>
                        </a:rPr>
                        <a:t>, Pramod </a:t>
                      </a:r>
                      <a:r>
                        <a:rPr lang="en-IN" sz="1600" b="0" i="0" dirty="0" err="1">
                          <a:solidFill>
                            <a:schemeClr val="dk1"/>
                          </a:solidFill>
                          <a:effectLst/>
                          <a:latin typeface="Times New Roman" panose="02020603050405020304" pitchFamily="18" charset="0"/>
                          <a:ea typeface="+mn-ea"/>
                          <a:cs typeface="Times New Roman" panose="02020603050405020304" pitchFamily="18" charset="0"/>
                        </a:rPr>
                        <a:t>Survase</a:t>
                      </a:r>
                      <a:r>
                        <a:rPr lang="en-IN" sz="1600" b="0" i="0" dirty="0">
                          <a:solidFill>
                            <a:schemeClr val="dk1"/>
                          </a:solidFill>
                          <a:effectLst/>
                          <a:latin typeface="Times New Roman" panose="02020603050405020304" pitchFamily="18" charset="0"/>
                          <a:ea typeface="+mn-ea"/>
                          <a:cs typeface="Times New Roman" panose="02020603050405020304" pitchFamily="18" charset="0"/>
                        </a:rPr>
                        <a:t>, </a:t>
                      </a:r>
                      <a:r>
                        <a:rPr lang="en-IN" sz="1600" b="0" i="0" dirty="0" err="1">
                          <a:solidFill>
                            <a:schemeClr val="dk1"/>
                          </a:solidFill>
                          <a:effectLst/>
                          <a:latin typeface="Times New Roman" panose="02020603050405020304" pitchFamily="18" charset="0"/>
                          <a:ea typeface="+mn-ea"/>
                          <a:cs typeface="Times New Roman" panose="02020603050405020304" pitchFamily="18" charset="0"/>
                        </a:rPr>
                        <a:t>Vasimakram</a:t>
                      </a:r>
                      <a:r>
                        <a:rPr lang="en-IN" sz="1600" b="0" i="0" dirty="0">
                          <a:solidFill>
                            <a:schemeClr val="dk1"/>
                          </a:solidFill>
                          <a:effectLst/>
                          <a:latin typeface="Times New Roman" panose="02020603050405020304" pitchFamily="18" charset="0"/>
                          <a:ea typeface="+mn-ea"/>
                          <a:cs typeface="Times New Roman" panose="02020603050405020304" pitchFamily="18" charset="0"/>
                        </a:rPr>
                        <a:t> Mulla, Sana </a:t>
                      </a:r>
                      <a:r>
                        <a:rPr lang="en-IN" sz="1600" b="0" i="0" dirty="0" err="1">
                          <a:solidFill>
                            <a:schemeClr val="dk1"/>
                          </a:solidFill>
                          <a:effectLst/>
                          <a:latin typeface="Times New Roman" panose="02020603050405020304" pitchFamily="18" charset="0"/>
                          <a:ea typeface="+mn-ea"/>
                          <a:cs typeface="Times New Roman" panose="02020603050405020304" pitchFamily="18" charset="0"/>
                        </a:rPr>
                        <a:t>Mujawar</a:t>
                      </a:r>
                      <a:br>
                        <a:rPr lang="en-IN" b="0" i="0" dirty="0">
                          <a:solidFill>
                            <a:schemeClr val="dk1"/>
                          </a:solidFill>
                          <a:effectLst/>
                          <a:latin typeface="Times New Roman" panose="02020603050405020304" pitchFamily="18" charset="0"/>
                          <a:ea typeface="+mn-ea"/>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ATmega328 microcontroller,</a:t>
                      </a:r>
                    </a:p>
                    <a:p>
                      <a:r>
                        <a:rPr lang="en-IN" sz="1600" dirty="0">
                          <a:latin typeface="Times New Roman" panose="02020603050405020304" pitchFamily="18" charset="0"/>
                          <a:cs typeface="Times New Roman" panose="02020603050405020304" pitchFamily="18" charset="0"/>
                        </a:rPr>
                        <a:t>TDS sensor, Turbidity Sensor Module, LCD Display</a:t>
                      </a:r>
                      <a:r>
                        <a:rPr lang="en-IN" dirty="0">
                          <a:latin typeface="Times New Roman" panose="02020603050405020304" pitchFamily="18" charset="0"/>
                          <a:cs typeface="Times New Roman" panose="02020603050405020304" pitchFamily="18" charset="0"/>
                        </a:rPr>
                        <a:t>.</a:t>
                      </a:r>
                    </a:p>
                  </a:txBody>
                  <a:tcPr/>
                </a:tc>
                <a:tc>
                  <a:txBody>
                    <a:bodyPr/>
                    <a:lstStyle/>
                    <a:p>
                      <a:r>
                        <a:rPr lang="en-US" sz="1600" dirty="0">
                          <a:latin typeface="Times New Roman" panose="02020603050405020304" pitchFamily="18" charset="0"/>
                          <a:cs typeface="Times New Roman" panose="02020603050405020304" pitchFamily="18" charset="0"/>
                        </a:rPr>
                        <a:t>Portable,</a:t>
                      </a:r>
                    </a:p>
                    <a:p>
                      <a:r>
                        <a:rPr lang="en-US" sz="1600" dirty="0">
                          <a:latin typeface="Times New Roman" panose="02020603050405020304" pitchFamily="18" charset="0"/>
                          <a:cs typeface="Times New Roman" panose="02020603050405020304" pitchFamily="18" charset="0"/>
                        </a:rPr>
                        <a:t>Reduces power consumption</a:t>
                      </a:r>
                    </a:p>
                  </a:txBody>
                  <a:tcPr/>
                </a:tc>
                <a:tc>
                  <a:txBody>
                    <a:bodyPr/>
                    <a:lstStyle/>
                    <a:p>
                      <a:r>
                        <a:rPr lang="en-US" sz="1600" dirty="0">
                          <a:latin typeface="Times New Roman" panose="02020603050405020304" pitchFamily="18" charset="0"/>
                          <a:cs typeface="Times New Roman" panose="02020603050405020304" pitchFamily="18" charset="0"/>
                        </a:rPr>
                        <a:t>Not suitable for large bodies of water</a:t>
                      </a:r>
                    </a:p>
                  </a:txBody>
                  <a:tcPr/>
                </a:tc>
                <a:extLst>
                  <a:ext uri="{0D108BD9-81ED-4DB2-BD59-A6C34878D82A}">
                    <a16:rowId xmlns:a16="http://schemas.microsoft.com/office/drawing/2014/main" val="1664437058"/>
                  </a:ext>
                </a:extLst>
              </a:tr>
            </a:tbl>
          </a:graphicData>
        </a:graphic>
      </p:graphicFrame>
    </p:spTree>
    <p:extLst>
      <p:ext uri="{BB962C8B-B14F-4D97-AF65-F5344CB8AC3E}">
        <p14:creationId xmlns:p14="http://schemas.microsoft.com/office/powerpoint/2010/main" val="59388747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1021</TotalTime>
  <Words>2268</Words>
  <Application>Microsoft Office PowerPoint</Application>
  <PresentationFormat>On-screen Show (4:3)</PresentationFormat>
  <Paragraphs>342</Paragraphs>
  <Slides>37</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37</vt:i4>
      </vt:variant>
    </vt:vector>
  </HeadingPairs>
  <TitlesOfParts>
    <vt:vector size="47" baseType="lpstr">
      <vt:lpstr>Arial</vt:lpstr>
      <vt:lpstr>Calibri</vt:lpstr>
      <vt:lpstr>Calibri (body)</vt:lpstr>
      <vt:lpstr>Franklin Gothic Book</vt:lpstr>
      <vt:lpstr>Franklin Gothic Medium</vt:lpstr>
      <vt:lpstr>Perpetua</vt:lpstr>
      <vt:lpstr>Times New Roman</vt:lpstr>
      <vt:lpstr>Wingdings 2</vt:lpstr>
      <vt:lpstr>Office Theme</vt:lpstr>
      <vt:lpstr>Equity</vt:lpstr>
      <vt:lpstr>   </vt:lpstr>
      <vt:lpstr>Contents</vt:lpstr>
      <vt:lpstr>Contents</vt:lpstr>
      <vt:lpstr>Domain Introduction</vt:lpstr>
      <vt:lpstr>Problem description</vt:lpstr>
      <vt:lpstr>Abstract</vt:lpstr>
      <vt:lpstr>Objective</vt:lpstr>
      <vt:lpstr>Literature Survey </vt:lpstr>
      <vt:lpstr>Literature Survey </vt:lpstr>
      <vt:lpstr>Existing System </vt:lpstr>
      <vt:lpstr>Block diagram of Existing system</vt:lpstr>
      <vt:lpstr>Disadvantage of Existing System </vt:lpstr>
      <vt:lpstr>Proposed System </vt:lpstr>
      <vt:lpstr>Block Diagram of Proposed System</vt:lpstr>
      <vt:lpstr>Advantage of Proposed System </vt:lpstr>
      <vt:lpstr>Hardware / Software Requirements</vt:lpstr>
      <vt:lpstr>Components</vt:lpstr>
      <vt:lpstr>Components</vt:lpstr>
      <vt:lpstr>Components</vt:lpstr>
      <vt:lpstr>Components</vt:lpstr>
      <vt:lpstr>Modules</vt:lpstr>
      <vt:lpstr>Modules</vt:lpstr>
      <vt:lpstr>Modules</vt:lpstr>
      <vt:lpstr>Modules</vt:lpstr>
      <vt:lpstr>Modules</vt:lpstr>
      <vt:lpstr>Modules</vt:lpstr>
      <vt:lpstr>Modules</vt:lpstr>
      <vt:lpstr>Conclusion and Future Enhancement</vt:lpstr>
      <vt:lpstr>Conclusion and Future Enhancement</vt:lpstr>
      <vt:lpstr>References</vt:lpstr>
      <vt:lpstr>References</vt:lpstr>
      <vt:lpstr>Certificates(Online Course)</vt:lpstr>
      <vt:lpstr>Certificates(Online Course)</vt:lpstr>
      <vt:lpstr>Certificates(Online Course)</vt:lpstr>
      <vt:lpstr>Certificate (Paper Presentation)</vt:lpstr>
      <vt:lpstr>Online Course Details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cse</dc:creator>
  <cp:lastModifiedBy>RAHUL KRISHNAN A</cp:lastModifiedBy>
  <cp:revision>94</cp:revision>
  <dcterms:created xsi:type="dcterms:W3CDTF">2022-04-30T04:01:07Z</dcterms:created>
  <dcterms:modified xsi:type="dcterms:W3CDTF">2023-05-18T18:12:08Z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2022-04-29T00:00:00Z</vt:filetime>
  </property>
  <property fmtid="{D5CDD505-2E9C-101B-9397-08002B2CF9AE}" pid="3" name="LastSaved">
    <vt:filetime>2022-04-30T00:00:00Z</vt:filetime>
  </property>
</Properties>
</file>