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84" r:id="rId3"/>
    <p:sldId id="258" r:id="rId4"/>
    <p:sldId id="285" r:id="rId5"/>
    <p:sldId id="286" r:id="rId6"/>
    <p:sldId id="287" r:id="rId7"/>
    <p:sldId id="288" r:id="rId8"/>
    <p:sldId id="295" r:id="rId9"/>
    <p:sldId id="296" r:id="rId10"/>
    <p:sldId id="297" r:id="rId11"/>
    <p:sldId id="299" r:id="rId12"/>
    <p:sldId id="298" r:id="rId13"/>
    <p:sldId id="289" r:id="rId14"/>
    <p:sldId id="293" r:id="rId15"/>
    <p:sldId id="294" r:id="rId16"/>
    <p:sldId id="29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278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BBAC0CA-2AD6-4EE7-937D-509BD6249079}" type="datetimeFigureOut">
              <a:rPr lang="en-US"/>
              <a:pPr>
                <a:defRPr/>
              </a:pPr>
              <a:t>1/3/2025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2A3619-0F3E-409F-8BBC-62CAA7C845C7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28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5C58-DB38-47E8-A948-5A3F8D60C440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ADD89DD-81C4-4E6B-AFEA-7492BED30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7391E-6DD3-4D39-91FE-8B569EE3BC48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ED7A0-3F6B-46DF-823D-1CE0DBD63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10C28-497F-45C1-9DDC-29337CED68D1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76FB47-3F90-442C-8F17-A1D13EE195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29F57-285B-411A-8431-DD00E211A745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4E1BA5-2B3A-4BA0-82C4-250B1E03B9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5C5F5-9108-4DDB-92BD-460649140F16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D520F-C50B-47BE-919C-C536996A2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99B7-CFC7-4C7E-923B-1DAFC4F73E50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76205-8481-4410-854E-4E65F0EAD3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5E5B6-88D3-45EF-84C0-A45FA6727D9B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84B84-5CB0-42B5-A7C1-8F6F1B611D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80D46-E99F-439C-BB91-C371E1189D0D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403558-3183-467E-979E-874438A366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2EC3A-5BA8-47D8-A9AA-154A0D42CF6D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2ECD8-2D72-4EB1-90BF-B7129A01E2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7358-A5BA-4509-903A-B4CA29779F54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2FCE7-E60B-4AB4-93A7-EA35125EBB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5B46-D6CE-46DA-95C9-D8A8085403C1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2E6F8F-77F3-49D3-92DB-54C5A5D7EE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3FF92C6-C25A-4CEB-B844-CA659C641356}" type="datetime1">
              <a:rPr lang="en-US"/>
              <a:pPr>
                <a:defRPr/>
              </a:pPr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CEAC9AEA-22CE-4FC0-819B-58CD2AEA48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458200" cy="609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382000" cy="4353461"/>
          </a:xfrm>
        </p:spPr>
        <p:txBody>
          <a:bodyPr>
            <a:normAutofit fontScale="92500" lnSpcReduction="10000"/>
          </a:bodyPr>
          <a:lstStyle/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Title: </a:t>
            </a:r>
            <a:r>
              <a:rPr lang="en-US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Sentiment Analysis of Movie Reviews using BERT and Data Augmentation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Number: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B011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Team Member(s): 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Hariharan V              (727621BCS040)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Rahul Krishnan A      (727621BCS042)</a:t>
            </a: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                              </a:t>
            </a:r>
            <a:r>
              <a:rPr lang="en-IN" sz="2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Kavin</a:t>
            </a:r>
            <a:r>
              <a:rPr lang="en-IN" sz="2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 M                    (727621BCS048)</a:t>
            </a:r>
          </a:p>
          <a:p>
            <a:pPr lvl="1" indent="0" defTabSz="537886">
              <a:lnSpc>
                <a:spcPct val="81000"/>
              </a:lnSpc>
              <a:spcBef>
                <a:spcPts val="100"/>
              </a:spcBef>
              <a:spcAft>
                <a:spcPts val="600"/>
              </a:spcAft>
              <a:buNone/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IN" sz="2100" dirty="0">
                <a:latin typeface="Times New Roman" panose="02020603050405020304" pitchFamily="18" charset="0"/>
                <a:cs typeface="Times New Roman" pitchFamily="18" charset="0"/>
              </a:rPr>
              <a:t>	</a:t>
            </a:r>
          </a:p>
          <a:p>
            <a:pPr lvl="1" indent="322168" defTabSz="537886">
              <a:lnSpc>
                <a:spcPct val="81000"/>
              </a:lnSpc>
              <a:spcBef>
                <a:spcPts val="100"/>
              </a:spcBef>
              <a:defRPr sz="19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pP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21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Faculty Supervisor: </a:t>
            </a:r>
            <a:r>
              <a:rPr lang="en-US" sz="2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Mr.P.Boopathirajan</a:t>
            </a:r>
            <a:r>
              <a:rPr lang="en-US" sz="2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AP (SS) / CSE</a:t>
            </a:r>
            <a:endParaRPr lang="en-IN" sz="21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8">
              <a:buFontTx/>
              <a:buNone/>
              <a:defRPr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IN" sz="19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Date: 03.01.25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52400"/>
            <a:ext cx="85344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Dr Mahalingam College of Engineering &amp; Technology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 Department of Computer Science and Engineering</a:t>
            </a:r>
            <a:b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19CSPN6601 –Innovative and Creative Project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		First Review </a:t>
            </a:r>
            <a:endParaRPr lang="en-IN" sz="2000" dirty="0">
              <a:latin typeface="+mn-lt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1DA24-FB9A-4238-BBD5-6C5AB9CBD3A5}" type="slidenum">
              <a:rPr lang="en-US"/>
              <a:pPr>
                <a:defRPr/>
              </a:pPr>
              <a:t>1</a:t>
            </a:fld>
            <a:endParaRPr lang="en-US"/>
          </a:p>
        </p:txBody>
      </p:sp>
      <p:pic>
        <p:nvPicPr>
          <p:cNvPr id="8" name="Picture 7" descr="C:\Users\STAFFS\Desktop\MCET LOGO NEW_1 (1)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239712"/>
            <a:ext cx="2118360" cy="11318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C0EEA-FE6D-B930-6F13-9B6B5CA8E9E7}"/>
              </a:ext>
            </a:extLst>
          </p:cNvPr>
          <p:cNvSpPr txBox="1"/>
          <p:nvPr/>
        </p:nvSpPr>
        <p:spPr>
          <a:xfrm>
            <a:off x="685800" y="6254234"/>
            <a:ext cx="518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Sentiment Analysis of Movie Reviews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29972-53EC-7DE6-61F3-85577F96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E8D1CC-D99C-BC93-94EE-63EBAB0A0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8FC74-8A04-9E1F-6054-A2EFD4DE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065F97CD-3917-9F6A-F3F3-FFD073CB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BF97D5-C3D9-2D2F-3033-2A15F6FDA45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050" y="914400"/>
            <a:ext cx="8898195" cy="4953000"/>
          </a:xfrm>
        </p:spPr>
      </p:pic>
    </p:spTree>
    <p:extLst>
      <p:ext uri="{BB962C8B-B14F-4D97-AF65-F5344CB8AC3E}">
        <p14:creationId xmlns:p14="http://schemas.microsoft.com/office/powerpoint/2010/main" val="3417801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27D0E-D27C-5EFA-CE4B-C0ECCDDC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B38A69F-7A96-A661-6FE4-49CDE734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2BF33-619E-53B2-B4E1-4895549B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B8ED16AD-ACDC-B0AE-B537-2D6A6179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3D9BA3-273A-7787-31D4-5C804029E0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8646" y="914400"/>
            <a:ext cx="8650554" cy="5268072"/>
          </a:xfrm>
        </p:spPr>
      </p:pic>
    </p:spTree>
    <p:extLst>
      <p:ext uri="{BB962C8B-B14F-4D97-AF65-F5344CB8AC3E}">
        <p14:creationId xmlns:p14="http://schemas.microsoft.com/office/powerpoint/2010/main" val="3897313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9D65E-1609-79C7-B259-2B6244FC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96E5FF6-9356-611A-FB19-5A786E25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E29F546C-A151-FF88-2E97-DA7CF34EB0E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74650" y="990600"/>
            <a:ext cx="8317450" cy="48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468C1-0E39-E7A8-16CE-1C3FB08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FDCD8C88-1E1F-C348-C587-4781064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I. Kanwal, A.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Alkhayyat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 Wahid, S. Ali, A. Ur-Rehman, and A. Al-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Radaei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"Sentiment analysis using hybrid model of stacked auto-encoder-based feature extraction and long short-term memory-based classification approach," IEEE Access, vol. 11, </a:t>
            </a:r>
            <a:b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pp. 1-12, Sep. 2023.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 Y. Xia, E. Cambria, A. Hussain, and H. Zhao, ‘‘Word polarity disambiguation using Bayesian model and opinion-level features,’’ Cognit.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vol. 7, no. 3, pp. 369–380, Jun. 2015.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I. Chaturvedi, E. Ragusa, P.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Gastaldo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Zunino, and E. Cambria, ‘‘Bayesian network based extreme learning machine for subjectivity detection,’’   J. Franklin Inst., vol. 355, no. 4, pp. 1780–1797, Mar. 2018.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[4] O. Levy and Y. Goldberg, ‘‘Neural word embedding as implicit matrix  factorization,’’ in Proc. 27th Int. Conf. Neural Inf. Process. Syst., vol. 27, 2014, pp. 2177–2185.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3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S. Lai, K. Liu, S. He, and J. Zhao, "How to generate a good word embedding," IEEE Intelligent Systems, vol. 31, no. 6, pp. 5–14, Nov. 2016.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M. Li, Q. Lu, Y. Long, and L. Gui, "Inferring affective meanings of words from word embedding," IEEE Transactions on Affective Computing, vol. 8, no. 4, pp. 443–456, Oct. 2017.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M. Song, H. Park, and K.-S. Shin, "Attention-based long short-term memory network using sentiment lexicon embedding for aspect-level sentiment analysis in Korean," Information Processing &amp; Management, vol. 56, no. 3, pp. 637–653, May 2019.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33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8001000" cy="5334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J. Pennington,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Socher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C. Manning, "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Global vectors for word representation," in Proc. Conference on Empirical Methods in Natural Language Processing (EMNLP), 2014, pp. 1–12.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Voulodimos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Doulamis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E.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Protopapadakis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 for computer vision: A brief review," Computational Intelligence and Neuroscience, vol. 2018, Feb. 2018, Art. no. 7068349.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I. Chaturvedi, R.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Satapathy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Cavallari, and E. Cambria, "Fuzzy commonsense reasoning for multimodal sentiment analysis," Pattern Recognition Letters, vol. 125, pp. 264–270, Jul. 2019.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59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857500" y="3086100"/>
            <a:ext cx="26670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lnSpc>
                <a:spcPts val="2880"/>
              </a:lnSpc>
              <a:buFont typeface="Arial" panose="020B0604020202020204" pitchFamily="34" charset="0"/>
              <a:buChar char="•"/>
            </a:pPr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5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IN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Domain Introduction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enables systems to learn from data and improve performance without explicit programming.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in sentiment analysis to determine whether text, such as movie reviews, expresses positive or negative sentiment.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in ML, like deep learning, have improved the accuracy and effectiveness of analyzing complex language patterns.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IN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Problem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need to analyze movie reviews to understand audience sentiment, but manually processing large amounts of text is inefficient.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build a model that automatically classifies IMDb reviews as positive or negative.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stakeholders make informed decisions by quickly understanding viewer sentiment.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Objective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classify IMDb movie reviews into positive or negative sentiment categories.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the sentiment analysis process to save time and improve efficiency in handling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stakeholders with insights into audience sentiment to enhance decision-making and improve user experience.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2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Existing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system uses a Stacked Auto-Encoder (SAE) for extraction and Long Short-Term Memory (LSTM) for sentiment classification.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can sometimes overfit the data, leading to less generalized results.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models can be computationally expensive and slow to train on large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this model achieves 87% accuracy, its performance could be improved.</a:t>
            </a:r>
            <a:endParaRPr lang="en-IN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965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work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Advanced Sentiment Analysis: Utilizes BERT, a state-of-the-art transformer-based model, to classify IMDb movie reviews as positive or negative with improved contextual understanding.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Data Augmentation: Incorporates synonym replacement to diversify input data, enhancing model robustness and generalization.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Improved Accuracy: Achieves 89% accuracy, outperforming the existing hybrid SAE-LSTM system (87%) by leveraging BERT's advanced sequence modeling capabilities.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Streamlined Architecture: Eliminates the need for manual feature extraction by using BERT's built-in feature representation.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3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F2BB-0A9C-84DD-B963-D0FB2BC4A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12706CB-E4A7-6D19-2E83-B32309DEE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289D13E-5A89-5D6A-932E-A2F74B23EA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89" y="990600"/>
            <a:ext cx="5781611" cy="5074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B688-739C-6F20-1081-AA0619E9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9B5A66D6-0747-47FD-3D02-8824539E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30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AFF1C-3666-A272-6A02-7EF5D537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12982F6-E3BB-620A-7655-1AF21A5E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04800"/>
            <a:ext cx="7772400" cy="685800"/>
          </a:xfrm>
        </p:spPr>
        <p:txBody>
          <a:bodyPr/>
          <a:lstStyle/>
          <a:p>
            <a:b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IN" sz="3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209361C5-58D4-C2A0-58CA-DEB72A0385C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85800" y="990600"/>
            <a:ext cx="7772400" cy="5334000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Data Augmentation Module: Enhances training data through synonym replacement, creating varied yet semantically consistent inputs.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Preprocessing Module: Tokenizes text using BERT’s tokenizer, ensuring optimal input representation for the classification model.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Sentiment Classification Module: Uses BERT for sentiment prediction, followed by a sigmoid activation layer for binary classification.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Evaluation and Insights Module: Measures model performance with metrics like accuracy, precision, recall, and ROC-AUC, and generates actionable insights.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3F9D9-A94D-C47B-DBFC-F05DC1D4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647FA-9563-4D55-9C25-92B51D2C67C0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AFB9016E-59BF-F73D-5FA3-49C085A9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685800" y="6210300"/>
            <a:ext cx="7010400" cy="4572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Advanced Sentiment Analysis of Movie Reviews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28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944</TotalTime>
  <Words>1167</Words>
  <Application>Microsoft Office PowerPoint</Application>
  <PresentationFormat>On-screen Show (4:3)</PresentationFormat>
  <Paragraphs>104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Franklin Gothic Book</vt:lpstr>
      <vt:lpstr>Perpetua</vt:lpstr>
      <vt:lpstr>Times New Roman</vt:lpstr>
      <vt:lpstr>Wingdings 2</vt:lpstr>
      <vt:lpstr>Equity</vt:lpstr>
      <vt:lpstr>   </vt:lpstr>
      <vt:lpstr>Contents</vt:lpstr>
      <vt:lpstr>Domain Introduction</vt:lpstr>
      <vt:lpstr>Problem Description</vt:lpstr>
      <vt:lpstr>Objective</vt:lpstr>
      <vt:lpstr>Existing work</vt:lpstr>
      <vt:lpstr>Proposed work</vt:lpstr>
      <vt:lpstr>Architecture</vt:lpstr>
      <vt:lpstr> Module Description</vt:lpstr>
      <vt:lpstr>Screenshots</vt:lpstr>
      <vt:lpstr>Screenshots</vt:lpstr>
      <vt:lpstr>Screenshots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Welcome</dc:creator>
  <cp:lastModifiedBy>RAHUL KRISHNAN A</cp:lastModifiedBy>
  <cp:revision>73</cp:revision>
  <dcterms:created xsi:type="dcterms:W3CDTF">2006-08-16T00:00:00Z</dcterms:created>
  <dcterms:modified xsi:type="dcterms:W3CDTF">2025-01-03T05:53:26Z</dcterms:modified>
</cp:coreProperties>
</file>