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84" r:id="rId3"/>
    <p:sldId id="258" r:id="rId4"/>
    <p:sldId id="285" r:id="rId5"/>
    <p:sldId id="286" r:id="rId6"/>
    <p:sldId id="287" r:id="rId7"/>
    <p:sldId id="295" r:id="rId8"/>
    <p:sldId id="288" r:id="rId9"/>
    <p:sldId id="300" r:id="rId10"/>
    <p:sldId id="305" r:id="rId11"/>
    <p:sldId id="306" r:id="rId12"/>
    <p:sldId id="297" r:id="rId13"/>
    <p:sldId id="299" r:id="rId14"/>
    <p:sldId id="298" r:id="rId15"/>
    <p:sldId id="301" r:id="rId16"/>
    <p:sldId id="302" r:id="rId17"/>
    <p:sldId id="303" r:id="rId18"/>
    <p:sldId id="304" r:id="rId19"/>
    <p:sldId id="307" r:id="rId20"/>
    <p:sldId id="289" r:id="rId21"/>
    <p:sldId id="293" r:id="rId22"/>
    <p:sldId id="294" r:id="rId23"/>
    <p:sldId id="29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BBAC0CA-2AD6-4EE7-937D-509BD6249079}" type="datetimeFigureOut">
              <a:rPr lang="en-US"/>
              <a:pPr>
                <a:defRPr/>
              </a:pPr>
              <a:t>4/21/2025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D2A3619-0F3E-409F-8BBC-62CAA7C845C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2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7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61CA-8047-8869-A10D-D196AE15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909631-B662-A194-A87C-A28A2A4AF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EBB7D-02B4-7893-6401-E7C6F5627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4231E-F4DE-240D-DF88-43B6570A3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7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5DF25-6700-A280-6F5E-8242AEB15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863A7-814E-FBC8-59D6-FF80A1B01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1F6E7A-7EFE-43D8-C61F-9B43C1832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D62B6-BCD6-D0CE-5CB1-E7F600629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02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18375-CE54-F8F7-439A-D74685925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54CF1-0E76-FB73-8978-3FFCB188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26A06-826D-03F6-A6B3-DD5617328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C2E4-20A2-4D10-AC02-82951C3A6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66D91-E762-531C-F3E2-787B5CB67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43967E-3A12-CFF9-A3D6-71687497F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CEF0B-8265-F969-C9CD-24BB8EEAC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6BEFB-A5DA-B87A-192B-99295DD10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4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A5C58-DB38-47E8-A948-5A3F8D60C440}" type="datetime1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DD89DD-81C4-4E6B-AFEA-7492BED30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391E-6DD3-4D39-91FE-8B569EE3BC48}" type="datetime1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ED7A0-3F6B-46DF-823D-1CE0DBD63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10C28-497F-45C1-9DDC-29337CED68D1}" type="datetime1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6FB47-3F90-442C-8F17-A1D13EE19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9F57-285B-411A-8431-DD00E211A745}" type="datetime1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E1BA5-2B3A-4BA0-82C4-250B1E03B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C5F5-9108-4DDB-92BD-460649140F16}" type="datetime1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D520F-C50B-47BE-919C-C536996A2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99B7-CFC7-4C7E-923B-1DAFC4F73E50}" type="datetime1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76205-8481-4410-854E-4E65F0EAD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E5B6-88D3-45EF-84C0-A45FA6727D9B}" type="datetime1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84B84-5CB0-42B5-A7C1-8F6F1B611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0D46-E99F-439C-BB91-C371E1189D0D}" type="datetime1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03558-3183-467E-979E-874438A36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2EC3A-5BA8-47D8-A9AA-154A0D42CF6D}" type="datetime1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ECD8-2D72-4EB1-90BF-B7129A01E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37358-A5BA-4509-903A-B4CA29779F54}" type="datetime1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2FCE7-E60B-4AB4-93A7-EA35125EB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65B46-D6CE-46DA-95C9-D8A8085403C1}" type="datetime1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E6F8F-77F3-49D3-92DB-54C5A5D7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FF92C6-C25A-4CEB-B844-CA659C641356}" type="datetime1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EAC9AEA-22CE-4FC0-819B-58CD2AEA4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382000" cy="4353461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I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Title: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Sentiment Analysis of Movie Reviews using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RoBERTa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and Data Augmentation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Team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Number: 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B011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Team Member(s): 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Hariharan V              (727621BCS040)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Rahul Krishnan A      (727621BCS042)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</a:t>
            </a:r>
            <a:r>
              <a:rPr lang="en-IN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Kavin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M                    (727621BCS048)</a:t>
            </a:r>
          </a:p>
          <a:p>
            <a:pPr lvl="1" indent="0" defTabSz="537886">
              <a:lnSpc>
                <a:spcPct val="81000"/>
              </a:lnSpc>
              <a:spcBef>
                <a:spcPts val="100"/>
              </a:spcBef>
              <a:spcAft>
                <a:spcPts val="600"/>
              </a:spcAft>
              <a:buNone/>
              <a:defRPr sz="19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N" sz="2100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</a:p>
          <a:p>
            <a:pPr lvl="1" indent="322168" defTabSz="537886">
              <a:lnSpc>
                <a:spcPct val="81000"/>
              </a:lnSpc>
              <a:spcBef>
                <a:spcPts val="100"/>
              </a:spcBef>
              <a:defRPr sz="19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Faculty Supervisor: </a:t>
            </a:r>
            <a:r>
              <a:rPr lang="en-US" sz="2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Mr.P.Boopathirajan</a:t>
            </a:r>
            <a:r>
              <a:rPr lang="en-US" sz="2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AP (SS) / CSE</a:t>
            </a: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FontTx/>
              <a:buNone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FontTx/>
              <a:buNone/>
              <a:defRPr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Date: 21.04.25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52400"/>
            <a:ext cx="85344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Dr Mahalingam College of Engineering &amp; Technology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Department of Computer Science and Engineering</a:t>
            </a:r>
            <a:b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19CSPN6601 –Innovative and Creative Project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Final Review </a:t>
            </a:r>
            <a:endParaRPr lang="en-IN" sz="2000" dirty="0">
              <a:latin typeface="+mn-lt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1DA24-FB9A-4238-BBD5-6C5AB9CBD3A5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8" name="Picture 7" descr="C:\Users\STAFFS\Desktop\MCET LOGO NEW_1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39712"/>
            <a:ext cx="2118360" cy="113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C0EEA-FE6D-B930-6F13-9B6B5CA8E9E7}"/>
              </a:ext>
            </a:extLst>
          </p:cNvPr>
          <p:cNvSpPr txBox="1"/>
          <p:nvPr/>
        </p:nvSpPr>
        <p:spPr>
          <a:xfrm>
            <a:off x="685800" y="6254234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Sentiment Analysis of Movie Reviews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821FD-99C2-5D54-606B-96D632BC2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019D4BD-02CD-A594-9A36-70C38BC7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FE3FA02-3E37-EBA3-3A3F-2613757218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Tokenization: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breaks text into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 (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unbeliev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‑able”) so it can handle uncommon or rare words more easily.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Embeddings: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token is turned into an embedding that reflects its meaning based on the words around it.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Self-Attention: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transformer layers,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several “attention heads” to look at different parts of a sentence, helping the model understand how words relate to each other, even if they are far apart.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Transformer Layers: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goes through multiple layers of transformers, refining the embeddings at each step and adding more context.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Layer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the end, a classification head takes the final embeddings and predicts if the text is, for example, positive or negative.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B4D52-27A5-87B4-538E-9F7075A8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6B0E63E3-BD1E-01E0-84DC-BF4E7CA2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7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D7620-0226-1799-04A1-187C0F6F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7A6D-BCCA-41A0-D0CD-A09B2862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4E209002-131E-3BE8-0D6B-A270353C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43864-70C1-16F5-8918-A8A5AA3AB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142646"/>
            <a:ext cx="4267201" cy="6134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73CD15A-78FC-29A2-70DD-74C56164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0208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29972-53EC-7DE6-61F3-85577F96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2E8D1CC-D99C-BC93-94EE-63EBAB0A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8FC74-8A04-9E1F-6054-A2EFD4DE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065F97CD-3917-9F6A-F3F3-FFD073CB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F09561-99EE-9055-231A-7B34DC44657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4650" y="990600"/>
            <a:ext cx="8477528" cy="4572000"/>
          </a:xfrm>
        </p:spPr>
      </p:pic>
    </p:spTree>
    <p:extLst>
      <p:ext uri="{BB962C8B-B14F-4D97-AF65-F5344CB8AC3E}">
        <p14:creationId xmlns:p14="http://schemas.microsoft.com/office/powerpoint/2010/main" val="341780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27D0E-D27C-5EFA-CE4B-C0ECCDDCF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B38A69F-7A96-A661-6FE4-49CDE734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2BF33-619E-53B2-B4E1-4895549B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B8ED16AD-ACDC-B0AE-B537-2D6A6179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742FD-8A1B-5C29-1BA1-35657A14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3625"/>
            <a:ext cx="4703209" cy="5182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5479C-6951-9447-09F7-FB64CF8E5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037" y="897474"/>
            <a:ext cx="3999364" cy="52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1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9D65E-1609-79C7-B259-2B6244FC7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96E5FF6-9356-611A-FB19-5A786E25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468C1-0E39-E7A8-16CE-1C3FB086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FDCD8C88-1E1F-C348-C587-4781064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B542C7-9DB5-CFF4-8072-2D3DD120748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8676" y="1143000"/>
            <a:ext cx="4280924" cy="407609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AA8BB-C660-3DFC-1CB3-DD049230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142999"/>
            <a:ext cx="4539497" cy="40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EF3D-3EE8-4BBE-8CA5-A8A45501C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F2DB36E-8544-8C03-277E-85C6F731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A1806-76EB-20F4-E646-171BD10A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573790C4-F38C-A4FC-0023-65A4B173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49819-29C9-6AAA-3509-2AD5EE5F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7" y="914400"/>
            <a:ext cx="5246944" cy="2321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ED886-F72E-075A-7DE1-AF512422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55" y="3294704"/>
            <a:ext cx="7664245" cy="28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6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0392C-7577-28B9-6039-714805DDC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45D6BBA-525D-5F5C-C328-033210A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2E5EF-D207-6B0E-5084-13A3C694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51EA1229-836E-C56B-141D-480DBE96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82B5E8-E664-B35F-403B-ED306E20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8112"/>
            <a:ext cx="8686800" cy="40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4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B2E8E-D7AA-D3AF-45E9-BA6CE1D11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DACB210-D9AD-381A-148A-C05BD787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653BD-6986-3B8F-69BC-0391C4C7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D9BBA4ED-E5CD-C0AA-4C91-1CCF6804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D927A-56D7-B56D-C767-5ECEC3FCD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16" y="4022833"/>
            <a:ext cx="4197544" cy="21878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39963C3-5560-E8D8-0528-0E538B904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12" y="967219"/>
            <a:ext cx="3733800" cy="30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BEAEE19-AECE-0B9C-F333-7DE16B70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65507"/>
            <a:ext cx="3257539" cy="31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7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29B9-AD5B-9A6E-66C7-C0C9D0EA3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C4BFEE3-78C2-FF1A-E0AB-17290800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9CF44-2393-F9F8-E510-6353D858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76267159-3CF0-417B-CCEE-96030A8F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A6896B-C4FA-64EA-05EA-5EAEF918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914400"/>
            <a:ext cx="67437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18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142DD-345B-99AC-8067-0E014646B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E0F78D9-2298-6A8B-9F45-99178E0C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CC5BE-52C1-D121-268D-CFDE431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7026C523-943C-FEF0-7BD2-8CCD115D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5819D-DFB8-19C3-455F-8B008AEA3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4" y="990600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Introduction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54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I. Kanwal, A.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Alkhayyat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Wahid, S. Ali, A. Ur-Rehman, and A. Al-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Radaei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"Sentiment analysis using hybrid model of stacked auto-encoder-based feature extraction and long short-term memory-based classification approach," IEEE Access, vol. 11, 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1-12, Sep. 2023.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Y. Xia, E. Cambria, A. Hussain, and H. Zhao, ‘‘Word polarity disambiguation using Bayesian model and opinion-level features,’’ Cognit.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7, no. 3, pp. 369–380, Jun. 2015.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I. Chaturvedi, E. Ragusa, P.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Gastaldo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Zunino, and E. Cambria, ‘‘Bayesian network based extreme learning machine for subjectivity detection,’’   J. Franklin Inst., vol. 355, no. 4, pp. 1780–1797, Mar. 2018.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 O. Levy and Y. Goldberg, ‘‘Neural word embedding as implicit matrix  factorization,’’ in Proc. 27th Int. Conf. Neural Inf. Process. Syst., vol. 27, 2014, pp. 2177–2185.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3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S. Lai, K. Liu, S. He, and J. Zhao, "How to generate a good word embedding," IEEE Intelligent Systems, vol. 31, no. 6, pp. 5–14, Nov. 2016.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M. Li, Q. Lu, Y. Long, and L. Gui, "Inferring affective meanings of words from word embedding," IEEE Transactions on Affective Computing, vol. 8, no. 4, pp. 443–456, Oct. 2017.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M. Song, H. Park, and K.-S. Shin, "Attention-based long short-term memory network using sentiment lexicon embedding for aspect-level sentiment analysis in Korean," Information Processing &amp; Management, vol. 56, no. 3, pp. 637–653, May 2019.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31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J. Pennington,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Manning,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Global vectors for word representation," in Proc. Conference on Empirical Methods in Natural Language Processing (EMNLP), 2014, pp. 1–12.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Voulodimos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Doulamis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Doulamis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Protopapadakis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"Deep learning for computer vision: A brief review," Computational Intelligence and Neuroscience, vol. 2018, Feb. 2018, Art. no. 7068349.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I. Chaturvedi,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Cavallari, and E. Cambria, "Fuzzy commonsense reasoning for multimodal sentiment analysis," Pattern Recognition Letters, vol. 125, pp. 264–270, Jul. 2019.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59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857500" y="3086100"/>
            <a:ext cx="26670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 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enables systems to learn from data and improve performance without explicit programming.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sentiment analysis to determine whether text, such as movie reviews, expresses positive or negative sentiment.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advancements in ML, like deep learning, have improved the accuracy and effectiveness of analyzing complex language patterns.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kumimoji="0" lang="en-I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Problem Description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need to analyze movie reviews to understand audience sentiment, but manually processing large amounts of text is inefficient.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build a model that automatically classifies IMDb reviews as positive or negative.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stakeholders make informed decisions by quickly understanding viewer sentiment.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Objective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to classify IMDb movie reviews into positive or negative sentiment categories.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sentiment analysis process to save time and improve efficiency in handling large datasets.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stakeholders with insights into audience sentiment to enhance decision-making and improve user experience.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2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work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uses a Stacked Auto-Encoder (SAE) for extraction and Long Short-Term Memory (LSTM) for sentiment classification.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can sometimes overfit the data, leading to less generalized results.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models can be computationally expensive and slow to train on large datasets.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this model achieves 87% accuracy, its performance could be improved.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F2BB-0A9C-84DD-B963-D0FB2BC4A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12706CB-E4A7-6D19-2E83-B32309DE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B688-739C-6F20-1081-AA0619E9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9B5A66D6-0747-47FD-3D02-8824539E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978030-A599-1A62-803A-E3727017CB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6" y="978310"/>
            <a:ext cx="8816053" cy="4959030"/>
          </a:xfr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630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Sentiment Analysis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state-of-the-art transformer-based model, to classify IMDb movie reviews as positive or negative with improved contextual understanding.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Incorporates synonym replacement to diversify input data, enhancing model robustness and generalization.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Achieves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accuracy, outperforming the existing hybrid SAE-LSTM system (87%) by leveraging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sequence modeling capabilities.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Architecture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Eliminates the need for manual feature extraction by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built-in feature representation.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3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C1F33-5BEB-DFE1-7C1B-B628A8683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1CE05D6-C0BD-B7FE-694C-46F71449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53C9-AA02-FA89-6438-BEB4862B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970EA477-5905-D206-8817-69DCE485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693759-2CE1-F213-D53C-E657DB0D537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9" y="993058"/>
            <a:ext cx="8845551" cy="4975622"/>
          </a:xfr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45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1116</TotalTime>
  <Words>1279</Words>
  <Application>Microsoft Office PowerPoint</Application>
  <PresentationFormat>On-screen Show (4:3)</PresentationFormat>
  <Paragraphs>131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   </vt:lpstr>
      <vt:lpstr>Contents</vt:lpstr>
      <vt:lpstr>Domain Introduction</vt:lpstr>
      <vt:lpstr>Problem Description</vt:lpstr>
      <vt:lpstr>Objective</vt:lpstr>
      <vt:lpstr>Existing work</vt:lpstr>
      <vt:lpstr>Existing System</vt:lpstr>
      <vt:lpstr>Proposed work</vt:lpstr>
      <vt:lpstr>Proposed System</vt:lpstr>
      <vt:lpstr>RoBERTa Architecture</vt:lpstr>
      <vt:lpstr>RoBERTa: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RAHUL KRISHNAN A</cp:lastModifiedBy>
  <cp:revision>81</cp:revision>
  <dcterms:created xsi:type="dcterms:W3CDTF">2006-08-16T00:00:00Z</dcterms:created>
  <dcterms:modified xsi:type="dcterms:W3CDTF">2025-04-21T06:34:21Z</dcterms:modified>
</cp:coreProperties>
</file>