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4" r:id="rId3"/>
    <p:sldId id="258" r:id="rId4"/>
    <p:sldId id="285" r:id="rId5"/>
    <p:sldId id="286" r:id="rId6"/>
    <p:sldId id="287" r:id="rId7"/>
    <p:sldId id="288" r:id="rId8"/>
    <p:sldId id="289" r:id="rId9"/>
    <p:sldId id="293" r:id="rId10"/>
    <p:sldId id="294" r:id="rId11"/>
    <p:sldId id="29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BAC0CA-2AD6-4EE7-937D-509BD6249079}" type="datetimeFigureOut">
              <a:rPr lang="en-US"/>
              <a:pPr>
                <a:defRPr/>
              </a:pPr>
              <a:t>9/19/2024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2A3619-0F3E-409F-8BBC-62CAA7C845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2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5C58-DB38-47E8-A948-5A3F8D60C440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DD89DD-81C4-4E6B-AFEA-7492BED30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391E-6DD3-4D39-91FE-8B569EE3BC48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D7A0-3F6B-46DF-823D-1CE0DBD63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0C28-497F-45C1-9DDC-29337CED68D1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FB47-3F90-442C-8F17-A1D13EE19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9F57-285B-411A-8431-DD00E211A745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E1BA5-2B3A-4BA0-82C4-250B1E03B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C5F5-9108-4DDB-92BD-460649140F16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520F-C50B-47BE-919C-C536996A2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99B7-CFC7-4C7E-923B-1DAFC4F73E50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76205-8481-4410-854E-4E65F0EAD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E5B6-88D3-45EF-84C0-A45FA6727D9B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4B84-5CB0-42B5-A7C1-8F6F1B611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0D46-E99F-439C-BB91-C371E1189D0D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03558-3183-467E-979E-874438A36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EC3A-5BA8-47D8-A9AA-154A0D42CF6D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ECD8-2D72-4EB1-90BF-B7129A01E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7358-A5BA-4509-903A-B4CA29779F54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2FCE7-E60B-4AB4-93A7-EA35125EB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5B46-D6CE-46DA-95C9-D8A8085403C1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6F8F-77F3-49D3-92DB-54C5A5D7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FF92C6-C25A-4CEB-B844-CA659C641356}" type="datetime1">
              <a:rPr lang="en-US"/>
              <a:pPr>
                <a:defRPr/>
              </a:pPr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AC9AEA-22CE-4FC0-819B-58CD2AEA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82000" cy="4353461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Title: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Advanced Sentiment Analysis of Movie Reviews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Number: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B011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 Member(s):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Hariharan V              (727621BCS040)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Rahul Krishnan A      (727621BCS042)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</a:t>
            </a:r>
            <a:r>
              <a:rPr lang="en-IN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Kavin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M                    (727621BCS048)</a:t>
            </a:r>
          </a:p>
          <a:p>
            <a:pPr lvl="1" indent="0" defTabSz="537886">
              <a:lnSpc>
                <a:spcPct val="81000"/>
              </a:lnSpc>
              <a:spcBef>
                <a:spcPts val="100"/>
              </a:spcBef>
              <a:spcAft>
                <a:spcPts val="600"/>
              </a:spcAft>
              <a:buNone/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sz="21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</a:p>
          <a:p>
            <a:pPr lvl="1" indent="322168" defTabSz="537886">
              <a:lnSpc>
                <a:spcPct val="81000"/>
              </a:lnSpc>
              <a:spcBef>
                <a:spcPts val="100"/>
              </a:spcBef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Faculty Supervisor: </a:t>
            </a:r>
            <a:r>
              <a:rPr lang="en-US" sz="2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Mr.P.Boopathirajan</a:t>
            </a:r>
            <a:r>
              <a:rPr lang="en-US" sz="2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AP (SS) / CSE</a:t>
            </a: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Date: 19.09.24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52400"/>
            <a:ext cx="8534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 Mahalingam College of Engineering &amp;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Department of Computer Science and Engineering</a:t>
            </a:r>
            <a:b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19CSPN6601 –Innovative and Creative Project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Zeroth Review </a:t>
            </a:r>
            <a:endParaRPr lang="en-IN" sz="2000" dirty="0">
              <a:latin typeface="+mn-lt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DA24-FB9A-4238-BBD5-6C5AB9CBD3A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Picture 7" descr="C:\Users\STAFFS\Desktop\MCET LOGO NEW_1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39712"/>
            <a:ext cx="2118360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C0EEA-FE6D-B930-6F13-9B6B5CA8E9E7}"/>
              </a:ext>
            </a:extLst>
          </p:cNvPr>
          <p:cNvSpPr txBox="1"/>
          <p:nvPr/>
        </p:nvSpPr>
        <p:spPr>
          <a:xfrm>
            <a:off x="685800" y="6254234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Sentiment Analysis of Movie Reviews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J. Pennington,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Manning,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vectors for word representation," in Proc. Conference on Empirical Methods in Natural Language Processing (EMNLP), 2014, pp. 1–12.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Voulodimos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Protopapadakis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for computer vision: A brief review," Computational Intelligence and Neuroscience, vol. 2018, Feb. 2018, Art. no. 7068349.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I. Chaturvedi,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Cavallari, and E. Cambria, "Fuzzy commonsense reasoning for multimodal sentiment analysis," Pattern Recognition Letters, vol. 125, pp. 264–270, Jul. 2019.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5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857500" y="3086100"/>
            <a:ext cx="26670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5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enables systems to learn from data and improve performance without explicit programming.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sentiment analysis to determine whether text, such as movie reviews, expresses positive or negative sentiment.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in ML, like deep learning, have improved the accuracy and effectiveness of analyzing complex language patterns.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I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Problem Description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need to analyze movie reviews to understand audience sentiment, but manually processing large amounts of text is inefficient.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build a model that automatically classifies IMDb reviews as positive or negative.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stakeholders make informed decisions by quickly understanding viewer sentiment.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Objective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classify IMDb movie reviews into positive or negative sentiment categories.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sentiment analysis process to save time and improve efficiency in handling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stakeholders with insights into audience sentiment to enhance decision-making and improve user experience.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2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uses a Stacked Auto-Encoder (SAE) for extraction and Long Short-Term Memory (LSTM) for sentiment classification.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sometimes overfit the data, leading to less generalized results.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models can be computationally expensive and slow to train on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this model achieves 87% accuracy, its performance could be improved.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machine learning model to classify movie reviews as positive or negative with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Attention Mechanism to better capture contextual information and highlight relevant words in reviews.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interface for easy input of movie reviews and instant sentiment analysis results.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I. Kanwal, 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Alkhayyat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Wahid, S. Ali, A. Ur-Rehman, and A. Al-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Radaei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"Sentiment analysis using hybrid model of stacked auto-encoder-based feature extraction and long short-term memory-based classification approach," IEEE Access, vol. 11, 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1-12, Sep. 2023.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Y. Xia, E. Cambria, A. Hussain, and H. Zhao, ‘‘Word polarity disambiguation using Bayesian model and opinion-level features,’’ Cognit.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7, no. 3, pp. 369–380, Jun. 2015.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I. Chaturvedi, E. Ragusa, 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Gastaldo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Zunino, and E. Cambria, ‘‘Bayesian network based extreme learning machine for subjectivity detection,’’   J. Franklin Inst., vol. 355, no. 4, pp. 1780–1797, Mar. 2018.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 O. Levy and Y. Goldberg, ‘‘Neural word embedding as implicit matrix  factorization,’’ in Proc. 27th Int. Conf. Neural Inf. Process. Syst., vol. 27, 2014, pp. 2177–2185.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3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S. Lai, K. Liu, S. He, and J. Zhao, "How to generate a good word embedding," IEEE Intelligent Systems, vol. 31, no. 6, pp. 5–14, Nov. 2016.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Li, Q. Lu, Y. Long, and L. Gui, "Inferring affective meanings of words from word embedding," IEEE Transactions on Affective Computing, vol. 8, no. 4, pp. 443–456, Oct. 2017.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M. Song, H. Park, and K.-S. Shin, "Attention-based long short-term memory network using sentiment lexicon embedding for aspect-level sentiment analysis in Korean," Information Processing &amp; Management, vol. 56, no. 3, pp. 637–653, May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31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907</TotalTime>
  <Words>978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   </vt:lpstr>
      <vt:lpstr>Contents</vt:lpstr>
      <vt:lpstr>Domain Introduction</vt:lpstr>
      <vt:lpstr>Problem Description</vt:lpstr>
      <vt:lpstr>Objective</vt:lpstr>
      <vt:lpstr>Existing work</vt:lpstr>
      <vt:lpstr>Proposed work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RAHUL KRISHNAN A</cp:lastModifiedBy>
  <cp:revision>71</cp:revision>
  <dcterms:created xsi:type="dcterms:W3CDTF">2006-08-16T00:00:00Z</dcterms:created>
  <dcterms:modified xsi:type="dcterms:W3CDTF">2024-09-19T07:10:28Z</dcterms:modified>
</cp:coreProperties>
</file>