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Source Sans Pr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6E898-AA9A-47FF-B604-09D0F4AC2F9F}">
  <a:tblStyle styleId="{5336E898-AA9A-47FF-B604-09D0F4AC2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long short term memory and creates an RNN using tensorflow’s dynamic_rnn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running time was 76.71 hours. No significant difference between runs except the following: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3 able to differentiate ethnicity a bit better.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4 everyone had mustaches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5 &amp; 7 made everyone black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hindsight, we should not have changed the decay iteration, but instead focused on speeding up learning at the beginning and decaying later 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number of descriptions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4: reduced label 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5: reduced batch size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 CNN &amp; RNN to map the images to text.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donghao/text-to-ima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Sketch Net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Synthesis Using 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Generative Adversarial Network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96813" y="40506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Richards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 Yi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to RNN Text Mapping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75" y="1667125"/>
            <a:ext cx="56959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Architecture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8" y="1643388"/>
            <a:ext cx="54387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475" y="1183700"/>
            <a:ext cx="2983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Architecture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44375"/>
            <a:ext cx="36290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1549125"/>
            <a:ext cx="35839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Machine Specs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CPU: 2.6 GHz Core i7-6700HQ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RAM: 16 GB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GPU: NVIDIA GTX 950M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640 Cuda Cores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914 + boost MHz clock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Maxwell Architecture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changed 1 parameter at a time on each run to see how it affected our outputs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that were changed: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Decay iteration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Decay changes the learning rate with the equation: learning rate ^ (epoch//decay rate)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sentences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Indian  Gray Hair  Big Nose  Sunglasses  Mustache  Male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Asian  Male  Middle Aged  Big Lips  Pointy Nose  Oval Face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  Pale Skin  Wearing Lipstick  Female  Round Face  Blond Hair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sentence size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aphicFrame>
        <p:nvGraphicFramePr>
          <p:cNvPr id="161" name="Shape 161"/>
          <p:cNvGraphicFramePr/>
          <p:nvPr/>
        </p:nvGraphicFramePr>
        <p:xfrm>
          <a:off x="952500" y="11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{5336E898-AA9A-47FF-B604-09D0F4AC2F9F}</a:tableStyleId>
              </a:tblPr>
              <a:tblGrid>
                <a:gridCol w="88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#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Iterations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Elapsed (hours)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14.58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Decay at 50 epochs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labels in 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 144 from 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 144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Vocab &amp; text embedding size change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 8000/256 to 53/10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 144 &amp; decay iteration at 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348325" y="1246600"/>
            <a:ext cx="6072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1st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0" y="1152475"/>
            <a:ext cx="4876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388650" y="2313400"/>
            <a:ext cx="5667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5th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280875" y="3304000"/>
            <a:ext cx="6744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21st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281075" y="4370800"/>
            <a:ext cx="6744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34th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983000" y="691375"/>
            <a:ext cx="11250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Iteration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Run 3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284575" y="1152475"/>
            <a:ext cx="4476600" cy="3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Asian  Female  Narrow Eyes  Pointy Nose  Oval Face  Pale Skin  Rosy Cheeks	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Indian  Gray Hair  Big Nose  Sunglasses  Mustache Male	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Black  Female  Middle Aged  Big Lips  Pointy Nose  Square Face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Attractive Man  5 o' Clock Shadow  Oval Face  Brown Hair Eyeglasses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Youth  Female  Wearing Lipstick  Mouth Slightly Open  Fully Visible Forehead  High Cheekbones  Pointy Nose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White  Pale Skin  Wearing Lipstick  Female  Round Face  Blond Hair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/>
              <a:t>Brown Eyes  Youth Male  Oval Face  No Beard  No Eyewear  White  Sideburns  Chubby	</a:t>
            </a:r>
            <a:endParaRPr sz="11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Female  Indian  Middle Aged  Flushed Face  Round Jaw  Pointy Nose  Arched Eyebrows  High Cheekbones  Oval Face											</a:t>
            </a:r>
            <a:br>
              <a:rPr lang="en" sz="1100"/>
            </a:br>
            <a:r>
              <a:rPr lang="en" sz="1100"/>
              <a:t>																	</a:t>
            </a:r>
            <a:endParaRPr sz="11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57676" cy="37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639225" y="7597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Run 4 &amp; 5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0" y="1152475"/>
            <a:ext cx="3604550" cy="3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51" y="1110450"/>
            <a:ext cx="3688623" cy="36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I. Goodfellow, J. Pouget-Abadie, M. Mirza, B. Xu, D. Warde-Farley, S. Ozair, A. Courville, Y. Bengio, “Generative Adversarial Networks”, D’epartment d’informatique et de recherche operationnelle, University de Montreal, June 2014.</a:t>
            </a:r>
            <a:endParaRPr sz="12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[2] M. Mirza, S. Osindero, “Conditional Generative Adversarial Nets”, D’epartment d’informatique et de recherche operationnelle, University de Montreal, November 2014.</a:t>
            </a:r>
            <a:endParaRPr sz="12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[3] H. Zhang, T. Xu, H. Li, S. Zhang, X. Wang, X. Huang, D. Metaxas, “StackGan: Text to Photo-realistic Image Synthesis with Stacked Generative Adversarial Networks”, Rutgers University, Lehigh University, The Chinese University of Hong Kong, Baidu Research, August 2017.</a:t>
            </a:r>
            <a:endParaRPr sz="12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[4] G. B. Huang, M. Ramesh, T. Berg, E. Learned-Miller, “Labeled Faces in the Wild: A Database for Studying Face Recognition in Unconstrained Environments”, University of Massachusetts, Technical Report 07-49, October 2007.</a:t>
            </a:r>
            <a:endParaRPr sz="120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[5] C. Sanderson, B.C. Lovell, “Multi-Region Probabilistic Histograms for Robust and Scalable Identity Inference”, ICB 2009, LNCS 5558, pp. 199-208, 2009.</a:t>
            </a:r>
            <a:endParaRPr sz="120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[6] H. Dong, “text-to-image”, published to GitHub at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https://github.com/zsdonghao/text-to-image</a:t>
            </a:r>
            <a:r>
              <a:rPr lang="en" sz="1200"/>
              <a:t>, 2018.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What</a:t>
            </a:r>
            <a:endParaRPr sz="2400"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generative adversarial network (GAN) to synthesize images from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using images of faces and text descriptions of these faces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Why</a:t>
            </a:r>
            <a:endParaRPr sz="2400"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generate/manipulate images from text has many applications: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photo editing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transfer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 modeling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criminal suspect sketch rendering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extension of speech-to-text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18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 -  GANs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in 2014 by Ian Goodfellow et al.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training scheme which pits a discriminator (D) against a generator (G)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and G play a zero-sum game which creates the following minmax value function: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D(x) is the probability that D correctly identifies a real image as real, i.e.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D(G(z)) is the probability that D incorrectly identifies a generated image as real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Nash equilibrium is attainable, then the network stabilizes once                            i.e.                         ; the discriminator cannot distinguish between real and generated data and the generator has learned the distribution of observed data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5" y="2595775"/>
            <a:ext cx="8792425" cy="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125" y="3277350"/>
            <a:ext cx="1086175" cy="47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350" y="4081925"/>
            <a:ext cx="1291500" cy="2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7400" y="4321825"/>
            <a:ext cx="801300" cy="4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18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 -  Conditional GANs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Mirza and Osindero, in 2014, modified the GAN architecture by conditioning G and D on some additional data Y: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controlled modality of generated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Vanilla GAN learns (generally) a unimodal Gaussian distribution of observed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 GAN can learn multimodal distributions (similar to a mixture model) by associating class labels, etc. with observations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condition on many things: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Images-images: transfer style of conditioning image to generated images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Images-text: generate captions for images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Text-images: generate images from text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338" y="2034575"/>
            <a:ext cx="4173325" cy="3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18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Synthesis: State-of-the-Art  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StackGAN was introduced in 2016 by Zhang et al.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standard conditional GAN for stage I to generate 64x64 images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second G and D pair in stage II to upsample 64x64 images to 256x256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Reconditions generated distribution using residual learning (He 2015)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Motivated by the idea that one-pass upsampling to high-dimensional space is ineffective because generated distribution and observed distribution are very unlikely to overlap in higher dimensions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Leverages overlapping G and observed distributions of stage I model to improve the stage II generator’s ability to find a G distribution that overlaps the observed data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8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Synthesis: State-of-the-Art  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952" y="1101100"/>
            <a:ext cx="4047349" cy="40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I of StackGAN generates images comparable to other models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 II of StackGAN can upsample details like beaks and eyes of the birds in the CalTech-UCSD 200 Birds dataset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upsample to 256x256 with vanilla GAN architecture is unstable without the reconditioning with residual blocks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81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Text-to-Image Synthesis: State-of-the-Art  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StackGAN architecture showing stage I and stage II GAN models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14" y="1636075"/>
            <a:ext cx="7465175" cy="33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Labeled Faces in the Wild Dataset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13,233 images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 text file containing numerical values for each of 72 facial features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cropped version of LFW provided by Sanderson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Cropped images show only faces instead of background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ensure consistency between LFWCrop and attributes file (left with 13,040 images)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captions from numerical attributes file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Eliminated 18 attributes that have no relevance (hair, background, lighting)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an explicit “Female” attribute that is the negative of the “Male” attribute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Sorted attributes in non-increasing order and selected the largest 10 and 20 columns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Shuffled the word order of each caption to allow for latent manifold interpolation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simplified StackGAN Tensorflow implementation  with just stage I GAN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train four neural networks with the time/resource constraints; two is much more feasible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space of the full StackGAN model is squared w.r.t. the simplified version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0" y="467982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[5] [6]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to RNN Text Mapping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9219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00" y="1511425"/>
            <a:ext cx="220027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6CFC99-A728-4CEB-91A4-6948B8F9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00" y="2040062"/>
            <a:ext cx="342900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On-screen Show (16:9)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Source Sans Pro</vt:lpstr>
      <vt:lpstr>Raleway</vt:lpstr>
      <vt:lpstr>Arial</vt:lpstr>
      <vt:lpstr>Plum</vt:lpstr>
      <vt:lpstr>Criminal Sketch Net</vt:lpstr>
      <vt:lpstr>Project Overview</vt:lpstr>
      <vt:lpstr>Background  -  GANs</vt:lpstr>
      <vt:lpstr>Background  -  Conditional GANs</vt:lpstr>
      <vt:lpstr>Text-to-Image Synthesis: State-of-the-Art  </vt:lpstr>
      <vt:lpstr>Text-to-Image Synthesis: State-of-the-Art  </vt:lpstr>
      <vt:lpstr>Text-to-Image Synthesis: State-of-the-Art  </vt:lpstr>
      <vt:lpstr>Materials</vt:lpstr>
      <vt:lpstr>CNN to RNN Text Mapping</vt:lpstr>
      <vt:lpstr>CNN to RNN Text Mapping</vt:lpstr>
      <vt:lpstr>Generator Architecture</vt:lpstr>
      <vt:lpstr>Discriminator Architecture</vt:lpstr>
      <vt:lpstr>Training Machine Specs</vt:lpstr>
      <vt:lpstr>Methods</vt:lpstr>
      <vt:lpstr>Methods</vt:lpstr>
      <vt:lpstr>Results</vt:lpstr>
      <vt:lpstr>Results: Run 3</vt:lpstr>
      <vt:lpstr>Results: Run 4 &amp; 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Sketch Net</dc:title>
  <cp:lastModifiedBy>mina yi</cp:lastModifiedBy>
  <cp:revision>2</cp:revision>
  <dcterms:modified xsi:type="dcterms:W3CDTF">2018-05-14T00:09:55Z</dcterms:modified>
</cp:coreProperties>
</file>