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1" r:id="rId3"/>
    <p:sldId id="256" r:id="rId4"/>
    <p:sldId id="271" r:id="rId5"/>
    <p:sldId id="272" r:id="rId6"/>
    <p:sldId id="27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 Antonov" initials="AA" lastIdx="1" clrIdx="0">
    <p:extLst>
      <p:ext uri="{19B8F6BF-5375-455C-9EA6-DF929625EA0E}">
        <p15:presenceInfo xmlns:p15="http://schemas.microsoft.com/office/powerpoint/2012/main" userId="Anton Antonov" providerId="None"/>
      </p:ext>
    </p:extLst>
  </p:cmAuthor>
  <p:cmAuthor id="2" name="Antonov Anton" initials="AA" lastIdx="1" clrIdx="1">
    <p:extLst>
      <p:ext uri="{19B8F6BF-5375-455C-9EA6-DF929625EA0E}">
        <p15:presenceInfo xmlns:p15="http://schemas.microsoft.com/office/powerpoint/2012/main" userId="Antonov Ant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v Anton" userId="f6c4ee3a-ed4f-445d-8f2e-a07adc3336e2" providerId="ADAL" clId="{EA93E67F-CB40-4B86-AA0C-E47783BDD9E6}"/>
    <pc:docChg chg="custSel addSld modSld">
      <pc:chgData name="Antonov Anton" userId="f6c4ee3a-ed4f-445d-8f2e-a07adc3336e2" providerId="ADAL" clId="{EA93E67F-CB40-4B86-AA0C-E47783BDD9E6}" dt="2018-04-03T17:28:35.644" v="26" actId="207"/>
      <pc:docMkLst>
        <pc:docMk/>
      </pc:docMkLst>
      <pc:sldChg chg="addSp modSp addCm">
        <pc:chgData name="Antonov Anton" userId="f6c4ee3a-ed4f-445d-8f2e-a07adc3336e2" providerId="ADAL" clId="{EA93E67F-CB40-4B86-AA0C-E47783BDD9E6}" dt="2018-04-03T11:16:37.157" v="6" actId="767"/>
        <pc:sldMkLst>
          <pc:docMk/>
          <pc:sldMk cId="1452874535" sldId="256"/>
        </pc:sldMkLst>
        <pc:spChg chg="mod">
          <ac:chgData name="Antonov Anton" userId="f6c4ee3a-ed4f-445d-8f2e-a07adc3336e2" providerId="ADAL" clId="{EA93E67F-CB40-4B86-AA0C-E47783BDD9E6}" dt="2018-04-03T11:14:03.064" v="3" actId="767"/>
          <ac:spMkLst>
            <pc:docMk/>
            <pc:sldMk cId="1452874535" sldId="256"/>
            <ac:spMk id="3" creationId="{D594E77A-CC72-4998-9087-1FAC29C5FC0E}"/>
          </ac:spMkLst>
        </pc:spChg>
        <pc:spChg chg="mod">
          <ac:chgData name="Antonov Anton" userId="f6c4ee3a-ed4f-445d-8f2e-a07adc3336e2" providerId="ADAL" clId="{EA93E67F-CB40-4B86-AA0C-E47783BDD9E6}" dt="2018-04-03T11:15:33.526" v="4" actId="767"/>
          <ac:spMkLst>
            <pc:docMk/>
            <pc:sldMk cId="1452874535" sldId="256"/>
            <ac:spMk id="4" creationId="{0CBED777-A476-464D-895F-182C85399D96}"/>
          </ac:spMkLst>
        </pc:spChg>
        <pc:spChg chg="add mod">
          <ac:chgData name="Antonov Anton" userId="f6c4ee3a-ed4f-445d-8f2e-a07adc3336e2" providerId="ADAL" clId="{EA93E67F-CB40-4B86-AA0C-E47783BDD9E6}" dt="2018-04-03T11:16:37.157" v="6" actId="767"/>
          <ac:spMkLst>
            <pc:docMk/>
            <pc:sldMk cId="1452874535" sldId="256"/>
            <ac:spMk id="7" creationId="{00E9C52D-9FB7-48AF-B5FC-E8DD250AED2A}"/>
          </ac:spMkLst>
        </pc:spChg>
      </pc:sldChg>
      <pc:sldChg chg="delSp">
        <pc:chgData name="Antonov Anton" userId="f6c4ee3a-ed4f-445d-8f2e-a07adc3336e2" providerId="ADAL" clId="{EA93E67F-CB40-4B86-AA0C-E47783BDD9E6}" dt="2018-04-03T11:18:01.812" v="7" actId="478"/>
        <pc:sldMkLst>
          <pc:docMk/>
          <pc:sldMk cId="1769268891" sldId="257"/>
        </pc:sldMkLst>
        <pc:spChg chg="del">
          <ac:chgData name="Antonov Anton" userId="f6c4ee3a-ed4f-445d-8f2e-a07adc3336e2" providerId="ADAL" clId="{EA93E67F-CB40-4B86-AA0C-E47783BDD9E6}" dt="2018-04-03T11:18:01.812" v="7" actId="478"/>
          <ac:spMkLst>
            <pc:docMk/>
            <pc:sldMk cId="1769268891" sldId="257"/>
            <ac:spMk id="2" creationId="{F169B28D-4281-4B3F-9EE8-CCCD09997841}"/>
          </ac:spMkLst>
        </pc:spChg>
        <pc:spChg chg="del">
          <ac:chgData name="Antonov Anton" userId="f6c4ee3a-ed4f-445d-8f2e-a07adc3336e2" providerId="ADAL" clId="{EA93E67F-CB40-4B86-AA0C-E47783BDD9E6}" dt="2018-04-03T11:18:01.812" v="7" actId="478"/>
          <ac:spMkLst>
            <pc:docMk/>
            <pc:sldMk cId="1769268891" sldId="257"/>
            <ac:spMk id="3" creationId="{94950A08-9AF8-4DF5-96E4-28FCB909CFB6}"/>
          </ac:spMkLst>
        </pc:spChg>
        <pc:spChg chg="del">
          <ac:chgData name="Antonov Anton" userId="f6c4ee3a-ed4f-445d-8f2e-a07adc3336e2" providerId="ADAL" clId="{EA93E67F-CB40-4B86-AA0C-E47783BDD9E6}" dt="2018-04-03T11:18:01.812" v="7" actId="478"/>
          <ac:spMkLst>
            <pc:docMk/>
            <pc:sldMk cId="1769268891" sldId="257"/>
            <ac:spMk id="5" creationId="{1FB8EA3A-F550-4639-8265-F539DBFF853E}"/>
          </ac:spMkLst>
        </pc:spChg>
        <pc:spChg chg="del">
          <ac:chgData name="Antonov Anton" userId="f6c4ee3a-ed4f-445d-8f2e-a07adc3336e2" providerId="ADAL" clId="{EA93E67F-CB40-4B86-AA0C-E47783BDD9E6}" dt="2018-04-03T11:18:01.812" v="7" actId="478"/>
          <ac:spMkLst>
            <pc:docMk/>
            <pc:sldMk cId="1769268891" sldId="257"/>
            <ac:spMk id="6" creationId="{24883167-4394-4D77-9F3D-BB3BA8386A78}"/>
          </ac:spMkLst>
        </pc:spChg>
        <pc:graphicFrameChg chg="del">
          <ac:chgData name="Antonov Anton" userId="f6c4ee3a-ed4f-445d-8f2e-a07adc3336e2" providerId="ADAL" clId="{EA93E67F-CB40-4B86-AA0C-E47783BDD9E6}" dt="2018-04-03T11:18:01.812" v="7" actId="478"/>
          <ac:graphicFrameMkLst>
            <pc:docMk/>
            <pc:sldMk cId="1769268891" sldId="257"/>
            <ac:graphicFrameMk id="4" creationId="{35F93FBF-1F75-4A3D-AFF4-FDEB548FD2F1}"/>
          </ac:graphicFrameMkLst>
        </pc:graphicFrameChg>
      </pc:sldChg>
      <pc:sldChg chg="modSp">
        <pc:chgData name="Antonov Anton" userId="f6c4ee3a-ed4f-445d-8f2e-a07adc3336e2" providerId="ADAL" clId="{EA93E67F-CB40-4B86-AA0C-E47783BDD9E6}" dt="2018-04-03T11:39:24.198" v="8"/>
        <pc:sldMkLst>
          <pc:docMk/>
          <pc:sldMk cId="1388951316" sldId="261"/>
        </pc:sldMkLst>
        <pc:spChg chg="mod">
          <ac:chgData name="Antonov Anton" userId="f6c4ee3a-ed4f-445d-8f2e-a07adc3336e2" providerId="ADAL" clId="{EA93E67F-CB40-4B86-AA0C-E47783BDD9E6}" dt="2018-04-03T11:39:24.198" v="8"/>
          <ac:spMkLst>
            <pc:docMk/>
            <pc:sldMk cId="1388951316" sldId="261"/>
            <ac:spMk id="2" creationId="{220C596F-A627-4ABE-9820-C1B0603CE520}"/>
          </ac:spMkLst>
        </pc:spChg>
        <pc:spChg chg="mod">
          <ac:chgData name="Antonov Anton" userId="f6c4ee3a-ed4f-445d-8f2e-a07adc3336e2" providerId="ADAL" clId="{EA93E67F-CB40-4B86-AA0C-E47783BDD9E6}" dt="2018-04-03T11:13:14.620" v="2"/>
          <ac:spMkLst>
            <pc:docMk/>
            <pc:sldMk cId="1388951316" sldId="261"/>
            <ac:spMk id="3" creationId="{B1A0D0ED-5B76-49E9-AFB3-0DDCD67CD100}"/>
          </ac:spMkLst>
        </pc:spChg>
      </pc:sldChg>
      <pc:sldChg chg="modSp">
        <pc:chgData name="Antonov Anton" userId="f6c4ee3a-ed4f-445d-8f2e-a07adc3336e2" providerId="ADAL" clId="{EA93E67F-CB40-4B86-AA0C-E47783BDD9E6}" dt="2018-04-03T13:11:40.572" v="9"/>
        <pc:sldMkLst>
          <pc:docMk/>
          <pc:sldMk cId="3943926408" sldId="270"/>
        </pc:sldMkLst>
        <pc:spChg chg="mod">
          <ac:chgData name="Antonov Anton" userId="f6c4ee3a-ed4f-445d-8f2e-a07adc3336e2" providerId="ADAL" clId="{EA93E67F-CB40-4B86-AA0C-E47783BDD9E6}" dt="2018-04-03T13:11:40.572" v="9"/>
          <ac:spMkLst>
            <pc:docMk/>
            <pc:sldMk cId="3943926408" sldId="270"/>
            <ac:spMk id="9" creationId="{1112D538-1832-4014-A737-D0E552257B41}"/>
          </ac:spMkLst>
        </pc:spChg>
      </pc:sldChg>
      <pc:sldChg chg="modSp add">
        <pc:chgData name="Antonov Anton" userId="f6c4ee3a-ed4f-445d-8f2e-a07adc3336e2" providerId="ADAL" clId="{EA93E67F-CB40-4B86-AA0C-E47783BDD9E6}" dt="2018-04-03T17:28:13.749" v="22" actId="20577"/>
        <pc:sldMkLst>
          <pc:docMk/>
          <pc:sldMk cId="3877035147" sldId="271"/>
        </pc:sldMkLst>
        <pc:spChg chg="mod">
          <ac:chgData name="Antonov Anton" userId="f6c4ee3a-ed4f-445d-8f2e-a07adc3336e2" providerId="ADAL" clId="{EA93E67F-CB40-4B86-AA0C-E47783BDD9E6}" dt="2018-04-03T17:28:13.749" v="22" actId="20577"/>
          <ac:spMkLst>
            <pc:docMk/>
            <pc:sldMk cId="3877035147" sldId="271"/>
            <ac:spMk id="3" creationId="{D594E77A-CC72-4998-9087-1FAC29C5FC0E}"/>
          </ac:spMkLst>
        </pc:spChg>
      </pc:sldChg>
      <pc:sldChg chg="modSp add">
        <pc:chgData name="Antonov Anton" userId="f6c4ee3a-ed4f-445d-8f2e-a07adc3336e2" providerId="ADAL" clId="{EA93E67F-CB40-4B86-AA0C-E47783BDD9E6}" dt="2018-04-03T17:28:05.551" v="21" actId="207"/>
        <pc:sldMkLst>
          <pc:docMk/>
          <pc:sldMk cId="3978765628" sldId="272"/>
        </pc:sldMkLst>
        <pc:spChg chg="mod">
          <ac:chgData name="Antonov Anton" userId="f6c4ee3a-ed4f-445d-8f2e-a07adc3336e2" providerId="ADAL" clId="{EA93E67F-CB40-4B86-AA0C-E47783BDD9E6}" dt="2018-04-03T17:28:05.551" v="21" actId="207"/>
          <ac:spMkLst>
            <pc:docMk/>
            <pc:sldMk cId="3978765628" sldId="272"/>
            <ac:spMk id="3" creationId="{D594E77A-CC72-4998-9087-1FAC29C5FC0E}"/>
          </ac:spMkLst>
        </pc:spChg>
      </pc:sldChg>
      <pc:sldChg chg="modSp add">
        <pc:chgData name="Antonov Anton" userId="f6c4ee3a-ed4f-445d-8f2e-a07adc3336e2" providerId="ADAL" clId="{EA93E67F-CB40-4B86-AA0C-E47783BDD9E6}" dt="2018-04-03T17:28:35.644" v="26" actId="207"/>
        <pc:sldMkLst>
          <pc:docMk/>
          <pc:sldMk cId="2630486479" sldId="273"/>
        </pc:sldMkLst>
        <pc:spChg chg="mod">
          <ac:chgData name="Antonov Anton" userId="f6c4ee3a-ed4f-445d-8f2e-a07adc3336e2" providerId="ADAL" clId="{EA93E67F-CB40-4B86-AA0C-E47783BDD9E6}" dt="2018-04-03T17:28:35.644" v="26" actId="207"/>
          <ac:spMkLst>
            <pc:docMk/>
            <pc:sldMk cId="2630486479" sldId="273"/>
            <ac:spMk id="3" creationId="{D594E77A-CC72-4998-9087-1FAC29C5FC0E}"/>
          </ac:spMkLst>
        </pc:spChg>
      </pc:sldChg>
    </pc:docChg>
  </pc:docChgLst>
  <pc:docChgLst>
    <pc:chgData name="Anton Antonov" userId="f6c4ee3a-ed4f-445d-8f2e-a07adc3336e2" providerId="ADAL" clId="{CAC6DB20-175E-4C46-9564-6D4B108098DB}"/>
    <pc:docChg chg="undo custSel addSld delSld modSld sldOrd">
      <pc:chgData name="Anton Antonov" userId="f6c4ee3a-ed4f-445d-8f2e-a07adc3336e2" providerId="ADAL" clId="{CAC6DB20-175E-4C46-9564-6D4B108098DB}" dt="2018-03-06T19:41:37.047" v="2528" actId="114"/>
      <pc:docMkLst>
        <pc:docMk/>
      </pc:docMkLst>
      <pc:sldChg chg="addSp modSp">
        <pc:chgData name="Anton Antonov" userId="f6c4ee3a-ed4f-445d-8f2e-a07adc3336e2" providerId="ADAL" clId="{CAC6DB20-175E-4C46-9564-6D4B108098DB}" dt="2018-03-04T15:33:00.397" v="1440" actId="114"/>
        <pc:sldMkLst>
          <pc:docMk/>
          <pc:sldMk cId="1452874535" sldId="256"/>
        </pc:sldMkLst>
        <pc:spChg chg="mod">
          <ac:chgData name="Anton Antonov" userId="f6c4ee3a-ed4f-445d-8f2e-a07adc3336e2" providerId="ADAL" clId="{CAC6DB20-175E-4C46-9564-6D4B108098DB}" dt="2018-03-04T15:31:40.854" v="1430" actId="14100"/>
          <ac:spMkLst>
            <pc:docMk/>
            <pc:sldMk cId="1452874535" sldId="256"/>
            <ac:spMk id="2" creationId="{80B8DE2D-438C-4675-AC0D-5BCC1CC511DE}"/>
          </ac:spMkLst>
        </pc:spChg>
        <pc:spChg chg="add mod">
          <ac:chgData name="Anton Antonov" userId="f6c4ee3a-ed4f-445d-8f2e-a07adc3336e2" providerId="ADAL" clId="{CAC6DB20-175E-4C46-9564-6D4B108098DB}" dt="2018-03-04T15:33:00.397" v="1440" actId="114"/>
          <ac:spMkLst>
            <pc:docMk/>
            <pc:sldMk cId="1452874535" sldId="256"/>
            <ac:spMk id="4" creationId="{0CBED777-A476-464D-895F-182C85399D96}"/>
          </ac:spMkLst>
        </pc:spChg>
      </pc:sldChg>
      <pc:sldChg chg="modSp add ord">
        <pc:chgData name="Anton Antonov" userId="f6c4ee3a-ed4f-445d-8f2e-a07adc3336e2" providerId="ADAL" clId="{CAC6DB20-175E-4C46-9564-6D4B108098DB}" dt="2018-03-04T12:47:05.653" v="571" actId="20577"/>
        <pc:sldMkLst>
          <pc:docMk/>
          <pc:sldMk cId="1388951316" sldId="261"/>
        </pc:sldMkLst>
        <pc:spChg chg="mod">
          <ac:chgData name="Anton Antonov" userId="f6c4ee3a-ed4f-445d-8f2e-a07adc3336e2" providerId="ADAL" clId="{CAC6DB20-175E-4C46-9564-6D4B108098DB}" dt="2018-03-04T12:44:02.178" v="458" actId="20577"/>
          <ac:spMkLst>
            <pc:docMk/>
            <pc:sldMk cId="1388951316" sldId="261"/>
            <ac:spMk id="2" creationId="{220C596F-A627-4ABE-9820-C1B0603CE520}"/>
          </ac:spMkLst>
        </pc:spChg>
        <pc:spChg chg="mod">
          <ac:chgData name="Anton Antonov" userId="f6c4ee3a-ed4f-445d-8f2e-a07adc3336e2" providerId="ADAL" clId="{CAC6DB20-175E-4C46-9564-6D4B108098DB}" dt="2018-03-04T12:47:05.653" v="571" actId="20577"/>
          <ac:spMkLst>
            <pc:docMk/>
            <pc:sldMk cId="1388951316" sldId="261"/>
            <ac:spMk id="3" creationId="{B1A0D0ED-5B76-49E9-AFB3-0DDCD67CD100}"/>
          </ac:spMkLst>
        </pc:spChg>
      </pc:sldChg>
      <pc:sldChg chg="addSp delSp modSp add ord">
        <pc:chgData name="Anton Antonov" userId="f6c4ee3a-ed4f-445d-8f2e-a07adc3336e2" providerId="ADAL" clId="{CAC6DB20-175E-4C46-9564-6D4B108098DB}" dt="2018-03-05T06:13:00.736" v="2353" actId="20577"/>
        <pc:sldMkLst>
          <pc:docMk/>
          <pc:sldMk cId="3943926408" sldId="270"/>
        </pc:sldMkLst>
        <pc:spChg chg="mod">
          <ac:chgData name="Anton Antonov" userId="f6c4ee3a-ed4f-445d-8f2e-a07adc3336e2" providerId="ADAL" clId="{CAC6DB20-175E-4C46-9564-6D4B108098DB}" dt="2018-03-04T18:21:45.744" v="1510" actId="5793"/>
          <ac:spMkLst>
            <pc:docMk/>
            <pc:sldMk cId="3943926408" sldId="270"/>
            <ac:spMk id="2" creationId="{69F80C1F-2C44-43B1-8662-C6CD644EA6C4}"/>
          </ac:spMkLst>
        </pc:spChg>
        <pc:spChg chg="del">
          <ac:chgData name="Anton Antonov" userId="f6c4ee3a-ed4f-445d-8f2e-a07adc3336e2" providerId="ADAL" clId="{CAC6DB20-175E-4C46-9564-6D4B108098DB}" dt="2018-03-04T18:23:31.230" v="1511" actId="931"/>
          <ac:spMkLst>
            <pc:docMk/>
            <pc:sldMk cId="3943926408" sldId="270"/>
            <ac:spMk id="3" creationId="{3A394079-2240-4B15-ACAC-15CA89B0DA12}"/>
          </ac:spMkLst>
        </pc:spChg>
        <pc:spChg chg="mod">
          <ac:chgData name="Anton Antonov" userId="f6c4ee3a-ed4f-445d-8f2e-a07adc3336e2" providerId="ADAL" clId="{CAC6DB20-175E-4C46-9564-6D4B108098DB}" dt="2018-03-04T18:27:03.814" v="1520" actId="27636"/>
          <ac:spMkLst>
            <pc:docMk/>
            <pc:sldMk cId="3943926408" sldId="270"/>
            <ac:spMk id="4" creationId="{78931AF2-2BB8-4D5C-BEC3-468A7A10AE75}"/>
          </ac:spMkLst>
        </pc:spChg>
        <pc:spChg chg="add del mod">
          <ac:chgData name="Anton Antonov" userId="f6c4ee3a-ed4f-445d-8f2e-a07adc3336e2" providerId="ADAL" clId="{CAC6DB20-175E-4C46-9564-6D4B108098DB}" dt="2018-03-05T06:13:00.736" v="2353" actId="20577"/>
          <ac:spMkLst>
            <pc:docMk/>
            <pc:sldMk cId="3943926408" sldId="270"/>
            <ac:spMk id="9" creationId="{1112D538-1832-4014-A737-D0E552257B41}"/>
          </ac:spMkLst>
        </pc:spChg>
        <pc:picChg chg="add mod">
          <ac:chgData name="Anton Antonov" userId="f6c4ee3a-ed4f-445d-8f2e-a07adc3336e2" providerId="ADAL" clId="{CAC6DB20-175E-4C46-9564-6D4B108098DB}" dt="2018-03-04T18:29:35.982" v="1527" actId="14826"/>
          <ac:picMkLst>
            <pc:docMk/>
            <pc:sldMk cId="3943926408" sldId="270"/>
            <ac:picMk id="6" creationId="{4D8C6785-4E47-4F78-91C4-BF9A4239EEF9}"/>
          </ac:picMkLst>
        </pc:picChg>
        <pc:picChg chg="add mod">
          <ac:chgData name="Anton Antonov" userId="f6c4ee3a-ed4f-445d-8f2e-a07adc3336e2" providerId="ADAL" clId="{CAC6DB20-175E-4C46-9564-6D4B108098DB}" dt="2018-03-04T18:30:28.540" v="1531" actId="14826"/>
          <ac:picMkLst>
            <pc:docMk/>
            <pc:sldMk cId="3943926408" sldId="270"/>
            <ac:picMk id="7" creationId="{E1EFE334-502F-42C7-9C0A-2AEE03DE0040}"/>
          </ac:picMkLst>
        </pc:picChg>
        <pc:picChg chg="add mod">
          <ac:chgData name="Anton Antonov" userId="f6c4ee3a-ed4f-445d-8f2e-a07adc3336e2" providerId="ADAL" clId="{CAC6DB20-175E-4C46-9564-6D4B108098DB}" dt="2018-03-04T18:29:45.337" v="1528" actId="1076"/>
          <ac:picMkLst>
            <pc:docMk/>
            <pc:sldMk cId="3943926408" sldId="270"/>
            <ac:picMk id="8" creationId="{2AED92AE-EF5B-4CF9-AC3F-0E583E23CA7A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4-03T14:16:28.034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4-03T14:16:28.034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4-03T14:16:28.034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4-03T14:16:28.034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2FC669-660F-4792-AA35-23ECB7215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8DA6DB-0A61-4919-A346-93CC4D2EA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97C098-11AC-4561-A3DF-05BF86F62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7CD6-C921-45CE-8694-F7998367AA06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4F9A1F-8BFD-40FB-8D64-386D912F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0F13B1-4BB2-4300-99AA-69C4E6CB3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5932-E302-4D10-9198-9E2A180B4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60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D98D73-AA77-450D-8E49-79DA1353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08D88F8-AE25-4741-8777-1D3C15A5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6F4083-59CE-481C-87F0-1EDE30F6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7CD6-C921-45CE-8694-F7998367AA06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3BE1DE-6B0F-45FF-876B-9F34D0234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465A1D-66A0-47D6-8CEC-C95DA0E2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5932-E302-4D10-9198-9E2A180B4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438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A756E2D-AE95-441C-8BE6-4D110D0B7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BE753D-FB1A-4007-8493-A3F65923D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867488-EB09-4E58-B3BF-C127F3DC6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7CD6-C921-45CE-8694-F7998367AA06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CB82E0-2459-4F47-A29A-7BE833CB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E11598-07AF-4F0B-865D-EF61C3BD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5932-E302-4D10-9198-9E2A180B4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34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479584-04D3-4776-AA6A-67A9F8E41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702175-33C9-4734-8B13-6D75695AA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11B056-B6DC-4E13-AB4B-16F0AAFB7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7CD6-C921-45CE-8694-F7998367AA06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4AF1F5-BDE1-4F10-B6E0-63BB15AF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0743A0-821F-445D-BF4C-15E2CCB0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5932-E302-4D10-9198-9E2A180B4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618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1D5B73-4094-4718-A353-945661B80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9D703B-C35B-4724-A1D4-5E6EA8C03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BD90F0-54F8-4E38-929E-89DE0B64D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7CD6-C921-45CE-8694-F7998367AA06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DA21C4-90AB-477F-A961-1DF519AFE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7D384D-049C-4CE5-A07F-B967A34E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5932-E302-4D10-9198-9E2A180B4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2D279-830F-481A-BA23-2A3907D6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696A89-35AE-4723-AB79-600B0E9D9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989326-3975-4D6A-8D02-510AAAC5F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F86DEA-BD06-484D-8A5F-35CAEF6D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7CD6-C921-45CE-8694-F7998367AA06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B707BA-C3D7-4196-8FAF-5D8EA89E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107A27-2DA1-41DA-94D5-3B256E09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5932-E302-4D10-9198-9E2A180B4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29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C45FB7-5A21-4F16-B664-59F046BC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D7BE89-63A4-4266-AD48-08AC0DE6C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CEFA3A0-2241-43A3-9E68-ADCEE44BC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CF3F24-788F-4177-A3C9-6D8722C8C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E5F13-C399-4BD6-BF5E-82A034562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3A8AD83-3CAE-41CE-AE71-C58961014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7CD6-C921-45CE-8694-F7998367AA06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16EB275-C7F6-4A2E-B3AD-196C0C73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86042C3-AB05-4E8F-92F7-E30E56DD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5932-E302-4D10-9198-9E2A180B4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82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9F41C-67FB-4210-B2E6-23EA86B1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E0001C-E90B-42E3-BA36-0459097AD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7CD6-C921-45CE-8694-F7998367AA06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D36EC7B-994A-483A-BF83-8EFBA1F4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0B1942-7E77-463C-8B6B-A275B081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5932-E302-4D10-9198-9E2A180B4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96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5B6D816-CBBD-4778-A5BD-E840695B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7CD6-C921-45CE-8694-F7998367AA06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849FC8D-9A41-4E07-8059-566659D5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A95315-343A-4C1D-BC3F-C8969BC1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5932-E302-4D10-9198-9E2A180B4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42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C903AE-8B3D-4949-BE98-5A1FD728B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949ED2-1765-4BBF-A335-0C758EA8B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E73F86-DAB6-49FE-A733-D44EAE915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7D3954-A119-4BA4-AFE5-89571532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7CD6-C921-45CE-8694-F7998367AA06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C6A987-B128-42F7-844E-B12828176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D6FBDC-C2E7-4E3C-94F7-5AF0D400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5932-E302-4D10-9198-9E2A180B4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68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8B7BCE-7E52-42E3-8E11-A3761E86B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3AF3CF6-D0A3-4214-8662-4464A3E47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A0EB67-13D3-41F7-8010-C68D5BBC0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11A149-A5AB-474B-AB28-D417C768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7CD6-C921-45CE-8694-F7998367AA06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3FAD07-D9F7-4DCA-AB63-F18CC10AF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2F2BFE-4CE2-4DE6-8C0B-B4BBD00B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5932-E302-4D10-9198-9E2A180B4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47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8272AA-8D95-4CC2-8D48-58A52BAD3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047B11-9B10-435A-BA05-DE9101927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23562B-7C90-49D4-B58A-FAE79D74D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47CD6-C921-45CE-8694-F7998367AA06}" type="datetimeFigureOut">
              <a:rPr lang="ru-RU" smtClean="0"/>
              <a:t>03.04.2018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6991A3-B82F-4D29-A7B3-57C8F26A1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FF34D4-CF1C-49A6-9B7E-71D21B9AE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85932-E302-4D10-9198-9E2A180B4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8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13" Type="http://schemas.openxmlformats.org/officeDocument/2006/relationships/hyperlink" Target="https://www.youtube.com/channel/UCkLpLoi-cr206qwcaII7DEA?view_as=subscriber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2.jpg"/><Relationship Id="rId12" Type="http://schemas.openxmlformats.org/officeDocument/2006/relationships/hyperlink" Target="http://itreviews.ru/?p=344" TargetMode="External"/><Relationship Id="rId2" Type="http://schemas.openxmlformats.org/officeDocument/2006/relationships/hyperlink" Target="http://itreviews.ru/?p=122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social.technet.microsoft.com/Forums/ru-RU/" TargetMode="External"/><Relationship Id="rId11" Type="http://schemas.openxmlformats.org/officeDocument/2006/relationships/hyperlink" Target="https://vk.com/klin_computerservice" TargetMode="External"/><Relationship Id="rId5" Type="http://schemas.openxmlformats.org/officeDocument/2006/relationships/hyperlink" Target="https://social.technet.microsoft.com/profile/%D0%B0%D0%BD%D1%82%D0%BE%D0%BD%D0%BE%D0%B2%20%D0%B0%D0%BD%D1%82%D0%BE%D0%BD/" TargetMode="External"/><Relationship Id="rId10" Type="http://schemas.openxmlformats.org/officeDocument/2006/relationships/hyperlink" Target="http://itreviews.ru/" TargetMode="External"/><Relationship Id="rId4" Type="http://schemas.openxmlformats.org/officeDocument/2006/relationships/hyperlink" Target="http://www.mycertprofile.com/Profile/8179065335/62/1107/share" TargetMode="External"/><Relationship Id="rId9" Type="http://schemas.openxmlformats.org/officeDocument/2006/relationships/hyperlink" Target="mailto:a.Antonov@itreviews.r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tonitprof/WeExApplication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80C1F-2C44-43B1-8662-C6CD644EA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hlinkClick r:id="rId2"/>
              </a:rPr>
              <a:t>О Авторе…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D8C6785-4E47-4F78-91C4-BF9A4239EEF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889" y="4041687"/>
            <a:ext cx="2518378" cy="1831547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78931AF2-2BB8-4D5C-BEC3-468A7A10A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Добрый день.</a:t>
            </a:r>
            <a:br>
              <a:rPr lang="ru-RU" dirty="0"/>
            </a:br>
            <a:r>
              <a:rPr lang="ru-RU" dirty="0"/>
              <a:t>Меня зовут Антон, работаю  Системным Инженером.  </a:t>
            </a:r>
            <a:endParaRPr lang="en-US" dirty="0"/>
          </a:p>
          <a:p>
            <a:r>
              <a:rPr lang="ru-RU" dirty="0"/>
              <a:t>Имею статус </a:t>
            </a:r>
            <a:r>
              <a:rPr lang="ru-RU" u="sng" dirty="0">
                <a:hlinkClick r:id="rId4"/>
              </a:rPr>
              <a:t>MCP, MCTS</a:t>
            </a:r>
            <a:r>
              <a:rPr lang="ru-RU" dirty="0"/>
              <a:t>, </a:t>
            </a:r>
            <a:r>
              <a:rPr lang="ru-RU" dirty="0" err="1"/>
              <a:t>DRWeb</a:t>
            </a:r>
            <a:r>
              <a:rPr lang="ru-RU" dirty="0"/>
              <a:t>,  работаю в IT  более 10 лет.</a:t>
            </a:r>
            <a:endParaRPr lang="en-US" dirty="0"/>
          </a:p>
          <a:p>
            <a:br>
              <a:rPr lang="ru-RU" dirty="0"/>
            </a:br>
            <a:r>
              <a:rPr lang="ru-RU" dirty="0"/>
              <a:t>Увлекаюсь технологиями, тестированием ПО, программированием c#, администрированием,</a:t>
            </a:r>
            <a:br>
              <a:rPr lang="ru-RU" dirty="0"/>
            </a:br>
            <a:r>
              <a:rPr lang="ru-RU" dirty="0"/>
              <a:t>разработкой сайтов. </a:t>
            </a:r>
            <a:endParaRPr lang="en-US" dirty="0"/>
          </a:p>
          <a:p>
            <a:r>
              <a:rPr lang="ru-RU" dirty="0">
                <a:hlinkClick r:id="rId5"/>
              </a:rPr>
              <a:t>Поддержкой пользователей</a:t>
            </a:r>
            <a:r>
              <a:rPr lang="ru-RU" dirty="0"/>
              <a:t> на форумах </a:t>
            </a:r>
            <a:r>
              <a:rPr lang="ru-RU" dirty="0" err="1">
                <a:hlinkClick r:id="rId6"/>
              </a:rPr>
              <a:t>TechNet</a:t>
            </a:r>
            <a:endParaRPr lang="ru-RU" dirty="0"/>
          </a:p>
          <a:p>
            <a:r>
              <a:rPr lang="ru-RU" dirty="0"/>
              <a:t>Хобби:</a:t>
            </a:r>
            <a:br>
              <a:rPr lang="ru-RU" dirty="0"/>
            </a:br>
            <a:r>
              <a:rPr lang="ru-RU" dirty="0"/>
              <a:t>Спорт (большой теннис), Кулинария, Туризм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1EFE334-502F-42C7-9C0A-2AEE03DE00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565" y="1257300"/>
            <a:ext cx="1491400" cy="198853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AED92AE-EF5B-4CF9-AC3F-0E583E23CA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5" r="12685"/>
          <a:stretch>
            <a:fillRect/>
          </a:stretch>
        </p:blipFill>
        <p:spPr>
          <a:xfrm>
            <a:off x="8833834" y="3666980"/>
            <a:ext cx="2518378" cy="19885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12D538-1832-4014-A737-D0E552257B41}"/>
              </a:ext>
            </a:extLst>
          </p:cNvPr>
          <p:cNvSpPr txBox="1"/>
          <p:nvPr/>
        </p:nvSpPr>
        <p:spPr>
          <a:xfrm>
            <a:off x="8070440" y="457200"/>
            <a:ext cx="38250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Контакты:</a:t>
            </a:r>
          </a:p>
          <a:p>
            <a:r>
              <a:rPr lang="ru-RU" dirty="0"/>
              <a:t>Почта: </a:t>
            </a:r>
            <a:r>
              <a:rPr lang="en-US" dirty="0"/>
              <a:t>support</a:t>
            </a:r>
            <a:r>
              <a:rPr lang="en-US" dirty="0">
                <a:hlinkClick r:id="rId9"/>
              </a:rPr>
              <a:t>@</a:t>
            </a:r>
            <a:r>
              <a:rPr lang="en-US" dirty="0"/>
              <a:t>itreviews.ru</a:t>
            </a:r>
          </a:p>
          <a:p>
            <a:r>
              <a:rPr lang="ru-RU" dirty="0"/>
              <a:t>Сайт:</a:t>
            </a:r>
            <a:r>
              <a:rPr lang="en-US" dirty="0"/>
              <a:t> </a:t>
            </a:r>
            <a:r>
              <a:rPr lang="en-US" dirty="0">
                <a:hlinkClick r:id="rId10"/>
              </a:rPr>
              <a:t>http://itreviews.ru</a:t>
            </a:r>
            <a:endParaRPr lang="en-US" dirty="0"/>
          </a:p>
          <a:p>
            <a:r>
              <a:rPr lang="ru-RU" dirty="0"/>
              <a:t>Группа </a:t>
            </a:r>
            <a:r>
              <a:rPr lang="en-US" dirty="0"/>
              <a:t>VK </a:t>
            </a:r>
            <a:r>
              <a:rPr lang="en-US" dirty="0">
                <a:hlinkClick r:id="rId11"/>
              </a:rPr>
              <a:t>https://vk.com/klin_computerservice</a:t>
            </a:r>
            <a:endParaRPr lang="ru-RU" dirty="0"/>
          </a:p>
          <a:p>
            <a:r>
              <a:rPr lang="ru-RU" dirty="0"/>
              <a:t>Помощь проекту:</a:t>
            </a:r>
          </a:p>
          <a:p>
            <a:r>
              <a:rPr lang="en-US" dirty="0">
                <a:hlinkClick r:id="rId12"/>
              </a:rPr>
              <a:t>http://itreviews.ru/?p=344</a:t>
            </a:r>
            <a:endParaRPr lang="ru-RU" dirty="0"/>
          </a:p>
          <a:p>
            <a:endParaRPr lang="ru-RU" dirty="0"/>
          </a:p>
          <a:p>
            <a:r>
              <a:rPr lang="ru-RU" dirty="0">
                <a:hlinkClick r:id="rId13"/>
              </a:rPr>
              <a:t>Канал </a:t>
            </a:r>
            <a:r>
              <a:rPr lang="en-US" dirty="0" err="1">
                <a:hlinkClick r:id="rId13"/>
              </a:rPr>
              <a:t>Youtube</a:t>
            </a:r>
            <a:r>
              <a:rPr lang="ru-RU" dirty="0"/>
              <a:t>:</a:t>
            </a:r>
          </a:p>
          <a:p>
            <a:r>
              <a:rPr lang="en-US" dirty="0"/>
              <a:t>https://www.youtube.com/channel/UCkLpLoi-cr206qwcaII7DEA?view_as=subscriber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392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0C596F-A627-4ABE-9820-C1B0603CE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882"/>
            <a:ext cx="9144000" cy="3644721"/>
          </a:xfrm>
        </p:spPr>
        <p:txBody>
          <a:bodyPr>
            <a:normAutofit fontScale="90000"/>
          </a:bodyPr>
          <a:lstStyle/>
          <a:p>
            <a:br>
              <a:rPr lang="ru-RU" sz="4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br>
              <a:rPr lang="ru-RU" sz="4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br>
              <a:rPr lang="ru-RU" sz="4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4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Программа просмотра страниц в Интернет</a:t>
            </a:r>
            <a:br>
              <a:rPr lang="ru-RU" sz="4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4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c#</a:t>
            </a:r>
            <a:r>
              <a:rPr lang="ru-RU" sz="4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Win Forms</a:t>
            </a:r>
            <a:b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b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b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https://github.com/antonitprof/WeExApplication</a:t>
            </a:r>
            <a:b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ru-RU" sz="4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95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594E77A-CC72-4998-9087-1FAC29C5F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468697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План:</a:t>
            </a:r>
          </a:p>
          <a:p>
            <a:r>
              <a:rPr lang="ru-RU" dirty="0"/>
              <a:t>Демонстрация</a:t>
            </a:r>
          </a:p>
          <a:p>
            <a:r>
              <a:rPr lang="ru-RU" dirty="0"/>
              <a:t>1.) Разработка </a:t>
            </a:r>
            <a:r>
              <a:rPr lang="en-US" dirty="0"/>
              <a:t>GUI</a:t>
            </a:r>
            <a:endParaRPr lang="ru-RU" dirty="0"/>
          </a:p>
          <a:p>
            <a:r>
              <a:rPr lang="ru-RU" dirty="0"/>
              <a:t>2.) Программирование</a:t>
            </a:r>
          </a:p>
          <a:p>
            <a:r>
              <a:rPr lang="ru-RU" dirty="0"/>
              <a:t>3.) Тестирование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BED777-A476-464D-895F-182C85399D96}"/>
              </a:ext>
            </a:extLst>
          </p:cNvPr>
          <p:cNvSpPr txBox="1"/>
          <p:nvPr/>
        </p:nvSpPr>
        <p:spPr>
          <a:xfrm>
            <a:off x="7187871" y="1461700"/>
            <a:ext cx="3446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C#, Win Forms, Visual Studio</a:t>
            </a:r>
          </a:p>
          <a:p>
            <a:r>
              <a:rPr lang="en-US" i="1" dirty="0"/>
              <a:t>https://www.visualstudio.com/</a:t>
            </a:r>
            <a:endParaRPr lang="ru-RU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E9C52D-9FB7-48AF-B5FC-E8DD250AED2A}"/>
              </a:ext>
            </a:extLst>
          </p:cNvPr>
          <p:cNvSpPr txBox="1"/>
          <p:nvPr/>
        </p:nvSpPr>
        <p:spPr>
          <a:xfrm>
            <a:off x="5486400" y="1600200"/>
            <a:ext cx="165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Технологии:</a:t>
            </a:r>
          </a:p>
        </p:txBody>
      </p:sp>
    </p:spTree>
    <p:extLst>
      <p:ext uri="{BB962C8B-B14F-4D97-AF65-F5344CB8AC3E}">
        <p14:creationId xmlns:p14="http://schemas.microsoft.com/office/powerpoint/2010/main" val="1452874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594E77A-CC72-4998-9087-1FAC29C5F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468697"/>
            <a:ext cx="9144000" cy="1655762"/>
          </a:xfrm>
        </p:spPr>
        <p:txBody>
          <a:bodyPr>
            <a:normAutofit/>
          </a:bodyPr>
          <a:lstStyle/>
          <a:p>
            <a:r>
              <a:rPr lang="ru-RU" dirty="0"/>
              <a:t>Демонстрация</a:t>
            </a:r>
          </a:p>
          <a:p>
            <a:r>
              <a:rPr lang="ru-RU" dirty="0">
                <a:solidFill>
                  <a:srgbClr val="FF0000"/>
                </a:solidFill>
              </a:rPr>
              <a:t>1.) Разработка </a:t>
            </a:r>
            <a:r>
              <a:rPr lang="en-US" dirty="0">
                <a:solidFill>
                  <a:srgbClr val="FF0000"/>
                </a:solidFill>
              </a:rPr>
              <a:t>GUI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BED777-A476-464D-895F-182C85399D96}"/>
              </a:ext>
            </a:extLst>
          </p:cNvPr>
          <p:cNvSpPr txBox="1"/>
          <p:nvPr/>
        </p:nvSpPr>
        <p:spPr>
          <a:xfrm>
            <a:off x="7187871" y="1461700"/>
            <a:ext cx="3446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C#, Win Forms, Visual Studio</a:t>
            </a:r>
          </a:p>
          <a:p>
            <a:r>
              <a:rPr lang="en-US" i="1" dirty="0"/>
              <a:t>https://www.visualstudio.com/</a:t>
            </a:r>
            <a:endParaRPr lang="ru-RU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E9C52D-9FB7-48AF-B5FC-E8DD250AED2A}"/>
              </a:ext>
            </a:extLst>
          </p:cNvPr>
          <p:cNvSpPr txBox="1"/>
          <p:nvPr/>
        </p:nvSpPr>
        <p:spPr>
          <a:xfrm>
            <a:off x="5486400" y="1600200"/>
            <a:ext cx="165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Технологии:</a:t>
            </a:r>
          </a:p>
        </p:txBody>
      </p:sp>
    </p:spTree>
    <p:extLst>
      <p:ext uri="{BB962C8B-B14F-4D97-AF65-F5344CB8AC3E}">
        <p14:creationId xmlns:p14="http://schemas.microsoft.com/office/powerpoint/2010/main" val="3877035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594E77A-CC72-4998-9087-1FAC29C5F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468697"/>
            <a:ext cx="9144000" cy="1655762"/>
          </a:xfrm>
        </p:spPr>
        <p:txBody>
          <a:bodyPr>
            <a:normAutofit/>
          </a:bodyPr>
          <a:lstStyle/>
          <a:p>
            <a:r>
              <a:rPr lang="ru-RU" dirty="0"/>
              <a:t>Демонстрация</a:t>
            </a:r>
          </a:p>
          <a:p>
            <a:r>
              <a:rPr lang="ru-RU" dirty="0">
                <a:solidFill>
                  <a:srgbClr val="FF0000"/>
                </a:solidFill>
              </a:rPr>
              <a:t>2.) Программирование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BED777-A476-464D-895F-182C85399D96}"/>
              </a:ext>
            </a:extLst>
          </p:cNvPr>
          <p:cNvSpPr txBox="1"/>
          <p:nvPr/>
        </p:nvSpPr>
        <p:spPr>
          <a:xfrm>
            <a:off x="7187871" y="1461700"/>
            <a:ext cx="3446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C#, Win Forms, Visual Studio</a:t>
            </a:r>
          </a:p>
          <a:p>
            <a:r>
              <a:rPr lang="en-US" i="1" dirty="0"/>
              <a:t>https://www.visualstudio.com/</a:t>
            </a:r>
            <a:endParaRPr lang="ru-RU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E9C52D-9FB7-48AF-B5FC-E8DD250AED2A}"/>
              </a:ext>
            </a:extLst>
          </p:cNvPr>
          <p:cNvSpPr txBox="1"/>
          <p:nvPr/>
        </p:nvSpPr>
        <p:spPr>
          <a:xfrm>
            <a:off x="5486400" y="1600200"/>
            <a:ext cx="165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Технологии:</a:t>
            </a:r>
          </a:p>
        </p:txBody>
      </p:sp>
    </p:spTree>
    <p:extLst>
      <p:ext uri="{BB962C8B-B14F-4D97-AF65-F5344CB8AC3E}">
        <p14:creationId xmlns:p14="http://schemas.microsoft.com/office/powerpoint/2010/main" val="3978765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594E77A-CC72-4998-9087-1FAC29C5F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468697"/>
            <a:ext cx="9144000" cy="1655762"/>
          </a:xfrm>
        </p:spPr>
        <p:txBody>
          <a:bodyPr>
            <a:normAutofit/>
          </a:bodyPr>
          <a:lstStyle/>
          <a:p>
            <a:r>
              <a:rPr lang="ru-RU" dirty="0"/>
              <a:t>Демонстрация</a:t>
            </a:r>
          </a:p>
          <a:p>
            <a:r>
              <a:rPr lang="ru-RU" dirty="0">
                <a:solidFill>
                  <a:srgbClr val="FF0000"/>
                </a:solidFill>
              </a:rPr>
              <a:t>3.) Тестирование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BED777-A476-464D-895F-182C85399D96}"/>
              </a:ext>
            </a:extLst>
          </p:cNvPr>
          <p:cNvSpPr txBox="1"/>
          <p:nvPr/>
        </p:nvSpPr>
        <p:spPr>
          <a:xfrm>
            <a:off x="7187871" y="1461700"/>
            <a:ext cx="3446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C#, Win Forms, Visual Studio</a:t>
            </a:r>
          </a:p>
          <a:p>
            <a:r>
              <a:rPr lang="en-US" i="1" dirty="0"/>
              <a:t>https://www.visualstudio.com/</a:t>
            </a:r>
            <a:endParaRPr lang="ru-RU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E9C52D-9FB7-48AF-B5FC-E8DD250AED2A}"/>
              </a:ext>
            </a:extLst>
          </p:cNvPr>
          <p:cNvSpPr txBox="1"/>
          <p:nvPr/>
        </p:nvSpPr>
        <p:spPr>
          <a:xfrm>
            <a:off x="5486400" y="1600200"/>
            <a:ext cx="165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Технологии:</a:t>
            </a:r>
          </a:p>
        </p:txBody>
      </p:sp>
    </p:spTree>
    <p:extLst>
      <p:ext uri="{BB962C8B-B14F-4D97-AF65-F5344CB8AC3E}">
        <p14:creationId xmlns:p14="http://schemas.microsoft.com/office/powerpoint/2010/main" val="26304864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159</Words>
  <Application>Microsoft Office PowerPoint</Application>
  <PresentationFormat>Широкоэкранный</PresentationFormat>
  <Paragraphs>39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О Авторе…</vt:lpstr>
      <vt:lpstr>   Программа просмотра страниц в Интернет c#, Win Forms   https://github.com/antonitprof/WeExApplication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Установка, настройка Exchange Server 2016 с чистого листа.</dc:title>
  <dc:creator>Anton Antonov</dc:creator>
  <cp:keywords>Установка, настройка Exchange Server 2016 с чистого листа</cp:keywords>
  <cp:lastModifiedBy>Anton Antonov</cp:lastModifiedBy>
  <cp:revision>4</cp:revision>
  <dcterms:created xsi:type="dcterms:W3CDTF">2018-03-04T11:57:28Z</dcterms:created>
  <dcterms:modified xsi:type="dcterms:W3CDTF">2018-04-03T17:28:39Z</dcterms:modified>
</cp:coreProperties>
</file>