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90" d="100"/>
          <a:sy n="90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1071-95C7-49D9-9A1C-D46769E9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01D74-1A44-44D5-B602-8D6050A20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00D4-1259-4EA6-A2DA-47C1885A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462C-DAF0-43B7-95BD-96B5106A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42A9-92B9-4D90-A1C4-B3C632CB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1A87-164E-4394-85EB-F9070606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E7D2-92F4-482B-B50A-A94D3701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0F79-49D0-46F1-9260-C437BBCB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C63B-B695-48E1-8150-2D759BDD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F245-7D3F-4ED8-B9F0-D1F125A6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5B18D-AE4A-4FE4-996A-834623A0B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AAD92-CCC5-4F96-8541-33E5D3C7B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5BC5-1732-42FC-BDA4-C6CBE841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6F3C-9B79-4713-B258-EA3B0270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677D-C325-4AB6-9899-D73DCD10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8794-27DF-4DC7-BD5A-74616BEA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66676-3E81-44A3-B7D8-75D430A7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E0DD-01B5-4676-886D-773FF673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E418-46A0-488C-B72B-3ABB2CDF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604B-2F90-4A73-A82A-EC0A4799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AF10-7054-4257-99F4-CB903927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13900-5A38-498B-8197-E8ADC0B7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33CE-0731-4B40-8F5C-7F60D602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EF2B-543C-4564-8F24-4F5A1691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8AEC-1694-4547-8A72-F4FCDDF1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1E81-FFC2-4B6F-A3AA-9FEE9A0D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2C45-5DB9-4CFA-BCFA-C378876A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E0D6-9749-4A16-95A2-FE624CCE5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4D3FA-AE1B-44D4-A797-3DD2CF6C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A8327-5CC7-48BA-8A42-4064853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00A5-7548-4B6C-A17F-AD500E86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62E4-DA35-4D1B-B463-30E26F58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7E005-1BE3-4CB2-95F9-F93C5921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A7E76-23AD-41AC-91FD-05E75A35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B1A8A-8381-478D-B129-57D0C45F8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E7EC8-401B-4428-8E42-BC859807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A901B-9018-435A-A0E8-6C74B4B1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41448-BAE1-48D4-8D28-92C4EFA8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8901-AFE9-4BC4-BED4-0D761321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381B-D135-4398-8976-FAF03317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1273A-111B-49E8-87B7-E86170AE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74B64-F029-46E8-94D1-B8F888E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97E25-C036-49BF-A567-7F9E7E7C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19078-1F5B-4970-8DE3-9AAED09C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44F5D-BA8A-4B60-B4EA-E0FF1A47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670E5-3EBE-4870-A287-236ABB6B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29B6-B391-47EE-BF21-24B367FB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98CB-6A37-44C1-A806-FA8A3478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E99BC-6F34-4720-8E35-87FE3613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AA22-09A6-4897-BCF4-EA12CE3D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B7AF8-8793-461D-B1A0-380EC1CC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C6C39-F7C6-463E-833C-B4A5B932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D929-4F70-4574-9EB9-BFEF480A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77C95-B7E8-43C3-8195-47C45E0A7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841FC-7DB2-4B89-876C-18996169B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1E27-9528-4F33-A0EE-E073EE5F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B9CD-DF78-4ACF-9A8E-C8774020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C054-7161-40D1-BD27-54AB9B92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D754E-2BFE-4A09-9A20-BB556B49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D063-700C-4589-8FE4-AEAEDF16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9638-32FC-4170-B654-F0C53FBBF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2FD1-5DC6-4748-A3D7-78CACA411EE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D300-D12A-4DB3-A0F1-2883BC94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63DD-FE34-4E79-AE04-2A0D9757E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6C07-7765-4A81-956F-7F31B3A8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B9CCEB-62EE-47E6-85A8-5E66A8CC0517}"/>
              </a:ext>
            </a:extLst>
          </p:cNvPr>
          <p:cNvSpPr/>
          <p:nvPr/>
        </p:nvSpPr>
        <p:spPr>
          <a:xfrm>
            <a:off x="372862" y="2944539"/>
            <a:ext cx="1358284" cy="7457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2A766-F536-4A35-91B3-517A7F7B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87" y="867344"/>
            <a:ext cx="1371719" cy="755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5D87D-080E-4A19-988F-3404E00C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87" y="2932222"/>
            <a:ext cx="1371719" cy="75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EDAB8-9801-4F1E-9FD4-E62B2382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87" y="5299005"/>
            <a:ext cx="1371719" cy="755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8AD3E-BADC-4FED-98F0-515F4B5B081B}"/>
              </a:ext>
            </a:extLst>
          </p:cNvPr>
          <p:cNvSpPr txBox="1"/>
          <p:nvPr/>
        </p:nvSpPr>
        <p:spPr>
          <a:xfrm>
            <a:off x="625076" y="3132735"/>
            <a:ext cx="8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Login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DA779-57FD-4A54-BD4F-DE8AAE1B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09" y="1916445"/>
            <a:ext cx="1371719" cy="755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0C6BD-54F4-408E-953C-961F1B54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17" y="2932759"/>
            <a:ext cx="1371719" cy="755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5CBDD-6247-4E87-B570-7C4AD299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08" y="2938152"/>
            <a:ext cx="1371719" cy="7559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C10A1-2333-4C7A-A63F-99D43608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49" y="1920660"/>
            <a:ext cx="1371719" cy="75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320BA4-400F-42F7-B74A-01475C4A8B92}"/>
              </a:ext>
            </a:extLst>
          </p:cNvPr>
          <p:cNvSpPr txBox="1"/>
          <p:nvPr/>
        </p:nvSpPr>
        <p:spPr>
          <a:xfrm>
            <a:off x="2593419" y="5547525"/>
            <a:ext cx="97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New Account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03-6B23-4B03-B0AB-F32BDE1F16D1}"/>
              </a:ext>
            </a:extLst>
          </p:cNvPr>
          <p:cNvSpPr txBox="1"/>
          <p:nvPr/>
        </p:nvSpPr>
        <p:spPr>
          <a:xfrm>
            <a:off x="2413587" y="3182813"/>
            <a:ext cx="137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Restaurant Profile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89EC2-6F7D-4620-A377-FFE3A537F7C4}"/>
              </a:ext>
            </a:extLst>
          </p:cNvPr>
          <p:cNvSpPr txBox="1"/>
          <p:nvPr/>
        </p:nvSpPr>
        <p:spPr>
          <a:xfrm>
            <a:off x="2517958" y="1106829"/>
            <a:ext cx="11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Charity Profile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43C9E-2304-4B27-807E-22DB6C65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706" y="867342"/>
            <a:ext cx="1371719" cy="7559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E97B37-6126-4CE8-B7B3-4014E474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47" y="867342"/>
            <a:ext cx="1371719" cy="7559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DC9078-F822-4C22-AE00-24BE8207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85" y="867343"/>
            <a:ext cx="1371719" cy="7559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38907E-E131-409E-99E0-70D15B04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43" y="1914477"/>
            <a:ext cx="1371719" cy="7559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F582F5-0B74-40AD-A3E1-35121B024B30}"/>
              </a:ext>
            </a:extLst>
          </p:cNvPr>
          <p:cNvSpPr txBox="1"/>
          <p:nvPr/>
        </p:nvSpPr>
        <p:spPr>
          <a:xfrm>
            <a:off x="4590435" y="3104600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Menu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1389A-D41D-4FE1-9300-E8B58A6ED1A9}"/>
              </a:ext>
            </a:extLst>
          </p:cNvPr>
          <p:cNvSpPr txBox="1"/>
          <p:nvPr/>
        </p:nvSpPr>
        <p:spPr>
          <a:xfrm>
            <a:off x="6032717" y="3163488"/>
            <a:ext cx="137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Available Items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B6DCA1-1364-47DB-A8B2-7645BC8C2718}"/>
              </a:ext>
            </a:extLst>
          </p:cNvPr>
          <p:cNvSpPr txBox="1"/>
          <p:nvPr/>
        </p:nvSpPr>
        <p:spPr>
          <a:xfrm>
            <a:off x="4347747" y="2202900"/>
            <a:ext cx="137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Pending Requests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7E22E-0133-4B44-AC27-B07D772DFB07}"/>
              </a:ext>
            </a:extLst>
          </p:cNvPr>
          <p:cNvSpPr txBox="1"/>
          <p:nvPr/>
        </p:nvSpPr>
        <p:spPr>
          <a:xfrm>
            <a:off x="5963105" y="2199889"/>
            <a:ext cx="137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Confirm Request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8AADA-C37B-4144-B6F4-92A282A49802}"/>
              </a:ext>
            </a:extLst>
          </p:cNvPr>
          <p:cNvSpPr txBox="1"/>
          <p:nvPr/>
        </p:nvSpPr>
        <p:spPr>
          <a:xfrm>
            <a:off x="7557145" y="2194913"/>
            <a:ext cx="137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Confirm Itinerary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1E241-FB14-4E56-8517-56804549172F}"/>
              </a:ext>
            </a:extLst>
          </p:cNvPr>
          <p:cNvSpPr txBox="1"/>
          <p:nvPr/>
        </p:nvSpPr>
        <p:spPr>
          <a:xfrm>
            <a:off x="4318185" y="978133"/>
            <a:ext cx="1371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Available restaurants</a:t>
            </a:r>
            <a:endParaRPr lang="en-US" sz="1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7C5DDC-4A01-4B95-A580-FA02674E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407" y="1916445"/>
            <a:ext cx="1371719" cy="7559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7552CC-EAED-4733-AA2E-84BCDE30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7" y="1914477"/>
            <a:ext cx="1371719" cy="7559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193506-094D-4524-8B86-2135444B555E}"/>
              </a:ext>
            </a:extLst>
          </p:cNvPr>
          <p:cNvSpPr txBox="1"/>
          <p:nvPr/>
        </p:nvSpPr>
        <p:spPr>
          <a:xfrm>
            <a:off x="9239582" y="2109764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Tracking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526D48-DD3D-498A-81C9-D6EFF0D1488F}"/>
              </a:ext>
            </a:extLst>
          </p:cNvPr>
          <p:cNvSpPr txBox="1"/>
          <p:nvPr/>
        </p:nvSpPr>
        <p:spPr>
          <a:xfrm>
            <a:off x="10825271" y="2120332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Hand-off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EE190-9065-4972-8DA7-1D6A8B881BC5}"/>
              </a:ext>
            </a:extLst>
          </p:cNvPr>
          <p:cNvSpPr txBox="1"/>
          <p:nvPr/>
        </p:nvSpPr>
        <p:spPr>
          <a:xfrm>
            <a:off x="6001305" y="978133"/>
            <a:ext cx="113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Submit Request</a:t>
            </a:r>
            <a:endParaRPr lang="en-US" sz="1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8EAB74-FF53-40AA-A75E-8740F91C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76" y="861758"/>
            <a:ext cx="1371719" cy="7559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9A2A66-E5A2-4D75-8E38-14471832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965" y="871748"/>
            <a:ext cx="1371719" cy="7559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E6D4EBE-E66D-4553-9E27-B9B892657C58}"/>
              </a:ext>
            </a:extLst>
          </p:cNvPr>
          <p:cNvSpPr txBox="1"/>
          <p:nvPr/>
        </p:nvSpPr>
        <p:spPr>
          <a:xfrm>
            <a:off x="7581530" y="978133"/>
            <a:ext cx="120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Propose Itinerary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05CE71-E8E9-4CAF-B7E6-EC27D25FAAED}"/>
              </a:ext>
            </a:extLst>
          </p:cNvPr>
          <p:cNvSpPr txBox="1"/>
          <p:nvPr/>
        </p:nvSpPr>
        <p:spPr>
          <a:xfrm>
            <a:off x="9206144" y="1055077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Tracking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19B5C-508A-4594-AEDD-44BEE6733557}"/>
              </a:ext>
            </a:extLst>
          </p:cNvPr>
          <p:cNvSpPr txBox="1"/>
          <p:nvPr/>
        </p:nvSpPr>
        <p:spPr>
          <a:xfrm>
            <a:off x="10795709" y="1055077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Hand-off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00373E6-5B12-4679-BAB6-3B755CC2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85" y="4791555"/>
            <a:ext cx="1371719" cy="7559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BD5C0F-8F01-4515-9E57-D4FB35AA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85" y="5910736"/>
            <a:ext cx="1371719" cy="7559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5EF5BD-C889-46E5-908F-083DD8BF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76" y="5277497"/>
            <a:ext cx="1371719" cy="7559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9889B8B-AB90-4F8E-8CA7-6E704B224799}"/>
              </a:ext>
            </a:extLst>
          </p:cNvPr>
          <p:cNvSpPr txBox="1"/>
          <p:nvPr/>
        </p:nvSpPr>
        <p:spPr>
          <a:xfrm>
            <a:off x="4318185" y="4989250"/>
            <a:ext cx="13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Restaurant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3EE344-5CFA-46EA-A213-F644AF65BB45}"/>
              </a:ext>
            </a:extLst>
          </p:cNvPr>
          <p:cNvSpPr txBox="1"/>
          <p:nvPr/>
        </p:nvSpPr>
        <p:spPr>
          <a:xfrm>
            <a:off x="4318185" y="6134470"/>
            <a:ext cx="13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Charity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6B0B9C-8395-46B3-B80C-64BFE98A9AA4}"/>
              </a:ext>
            </a:extLst>
          </p:cNvPr>
          <p:cNvSpPr txBox="1"/>
          <p:nvPr/>
        </p:nvSpPr>
        <p:spPr>
          <a:xfrm>
            <a:off x="6604306" y="5387516"/>
            <a:ext cx="13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Account Validation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C9FECA2-B8B1-48E0-83D1-C5D5774D0897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883190" y="1414143"/>
            <a:ext cx="1699210" cy="1361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1E9D5CF-4B28-4703-933F-2083006CBE28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739432" y="4002834"/>
            <a:ext cx="1986727" cy="1361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F7C59EF-D55A-457D-A86E-8F4CE3E416F1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785306" y="3316137"/>
            <a:ext cx="595702" cy="5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D36A549-F504-46B7-9CFE-7A7D2BA08893}"/>
              </a:ext>
            </a:extLst>
          </p:cNvPr>
          <p:cNvCxnSpPr>
            <a:cxnSpLocks/>
            <a:stCxn id="6" idx="0"/>
            <a:endCxn id="22" idx="1"/>
          </p:cNvCxnSpPr>
          <p:nvPr/>
        </p:nvCxnSpPr>
        <p:spPr>
          <a:xfrm rot="5400000" flipH="1" flipV="1">
            <a:off x="3428186" y="2012661"/>
            <a:ext cx="590822" cy="1248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FD118C-6D90-485E-BA92-7FA9CE52F4AB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3785306" y="1239743"/>
            <a:ext cx="532879" cy="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F1EB05-0285-4250-B368-EA9F733E974C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>
            <a:off x="5689904" y="1239743"/>
            <a:ext cx="228543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1DE6D6-AA9E-4626-9C8B-65D9374953C7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7290166" y="1245327"/>
            <a:ext cx="22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21ADC1-F792-412D-8650-B0F9E8DC6CD3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>
            <a:off x="8890425" y="1245327"/>
            <a:ext cx="228540" cy="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C55010-D505-4094-8AED-39133848BFE5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10490684" y="1239743"/>
            <a:ext cx="205092" cy="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84B094-DCC2-4D48-BA9A-6AD85C9CC9C3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5719466" y="2338389"/>
            <a:ext cx="243639" cy="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C2B43D-4208-43D1-AF3C-069608E17F4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7334824" y="2333413"/>
            <a:ext cx="222321" cy="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0865DB-F763-4F92-8967-393FCB5C05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928864" y="2333413"/>
            <a:ext cx="237419" cy="1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FD3F051-08A5-418C-8283-8E4AE2D854EE}"/>
              </a:ext>
            </a:extLst>
          </p:cNvPr>
          <p:cNvCxnSpPr>
            <a:cxnSpLocks/>
          </p:cNvCxnSpPr>
          <p:nvPr/>
        </p:nvCxnSpPr>
        <p:spPr>
          <a:xfrm>
            <a:off x="10529126" y="2292462"/>
            <a:ext cx="216928" cy="1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BF75800-D33F-4942-BCC7-716E17F39D46}"/>
              </a:ext>
            </a:extLst>
          </p:cNvPr>
          <p:cNvCxnSpPr>
            <a:cxnSpLocks/>
          </p:cNvCxnSpPr>
          <p:nvPr/>
        </p:nvCxnSpPr>
        <p:spPr>
          <a:xfrm>
            <a:off x="9616440" y="1627718"/>
            <a:ext cx="0" cy="2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CC9BE2D-5389-4436-BB39-6CA64D38E554}"/>
              </a:ext>
            </a:extLst>
          </p:cNvPr>
          <p:cNvCxnSpPr>
            <a:cxnSpLocks/>
          </p:cNvCxnSpPr>
          <p:nvPr/>
        </p:nvCxnSpPr>
        <p:spPr>
          <a:xfrm flipV="1">
            <a:off x="10020300" y="1627718"/>
            <a:ext cx="0" cy="2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EE6C3D-B924-49DD-8F9E-79E303BBF136}"/>
              </a:ext>
            </a:extLst>
          </p:cNvPr>
          <p:cNvCxnSpPr>
            <a:cxnSpLocks/>
          </p:cNvCxnSpPr>
          <p:nvPr/>
        </p:nvCxnSpPr>
        <p:spPr>
          <a:xfrm>
            <a:off x="11186160" y="1627718"/>
            <a:ext cx="0" cy="2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76057-1F40-4EA8-BEA7-87ADA525857E}"/>
              </a:ext>
            </a:extLst>
          </p:cNvPr>
          <p:cNvCxnSpPr>
            <a:cxnSpLocks/>
          </p:cNvCxnSpPr>
          <p:nvPr/>
        </p:nvCxnSpPr>
        <p:spPr>
          <a:xfrm flipV="1">
            <a:off x="11681460" y="1617729"/>
            <a:ext cx="0" cy="29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E81462-E3D0-4FE0-ADAC-EB9986C141FC}"/>
              </a:ext>
            </a:extLst>
          </p:cNvPr>
          <p:cNvCxnSpPr>
            <a:cxnSpLocks/>
          </p:cNvCxnSpPr>
          <p:nvPr/>
        </p:nvCxnSpPr>
        <p:spPr>
          <a:xfrm>
            <a:off x="6240780" y="1627718"/>
            <a:ext cx="0" cy="2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94E8B3-F747-4A23-AEE8-5C6A45E77285}"/>
              </a:ext>
            </a:extLst>
          </p:cNvPr>
          <p:cNvCxnSpPr>
            <a:cxnSpLocks/>
          </p:cNvCxnSpPr>
          <p:nvPr/>
        </p:nvCxnSpPr>
        <p:spPr>
          <a:xfrm flipV="1">
            <a:off x="6835140" y="1627718"/>
            <a:ext cx="0" cy="2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9EF202-8E92-4536-857E-5EF3EC03F2C4}"/>
              </a:ext>
            </a:extLst>
          </p:cNvPr>
          <p:cNvCxnSpPr>
            <a:cxnSpLocks/>
          </p:cNvCxnSpPr>
          <p:nvPr/>
        </p:nvCxnSpPr>
        <p:spPr>
          <a:xfrm flipH="1">
            <a:off x="7903865" y="1617728"/>
            <a:ext cx="6139" cy="29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6855D97-0E42-4191-8E8C-F7270C014846}"/>
              </a:ext>
            </a:extLst>
          </p:cNvPr>
          <p:cNvCxnSpPr>
            <a:cxnSpLocks/>
          </p:cNvCxnSpPr>
          <p:nvPr/>
        </p:nvCxnSpPr>
        <p:spPr>
          <a:xfrm flipV="1">
            <a:off x="8405303" y="1611372"/>
            <a:ext cx="1394" cy="29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A38C73C0-DAF8-4E70-B0D1-98A70908BECF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3549740" y="4538958"/>
            <a:ext cx="309755" cy="1210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756C97D-5538-48F1-A2A1-6E3ED3F01919}"/>
              </a:ext>
            </a:extLst>
          </p:cNvPr>
          <p:cNvCxnSpPr>
            <a:stCxn id="7" idx="2"/>
            <a:endCxn id="41" idx="1"/>
          </p:cNvCxnSpPr>
          <p:nvPr/>
        </p:nvCxnSpPr>
        <p:spPr>
          <a:xfrm rot="16200000" flipH="1">
            <a:off x="3576736" y="5577686"/>
            <a:ext cx="264161" cy="1218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E36C888-338C-4919-8DAB-DCE26500800B}"/>
              </a:ext>
            </a:extLst>
          </p:cNvPr>
          <p:cNvCxnSpPr>
            <a:endCxn id="39" idx="0"/>
          </p:cNvCxnSpPr>
          <p:nvPr/>
        </p:nvCxnSpPr>
        <p:spPr>
          <a:xfrm>
            <a:off x="5689904" y="4844023"/>
            <a:ext cx="1565432" cy="433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207C86D-1521-4CD1-BB9B-306E863907B2}"/>
              </a:ext>
            </a:extLst>
          </p:cNvPr>
          <p:cNvCxnSpPr>
            <a:stCxn id="41" idx="3"/>
            <a:endCxn id="39" idx="2"/>
          </p:cNvCxnSpPr>
          <p:nvPr/>
        </p:nvCxnSpPr>
        <p:spPr>
          <a:xfrm flipV="1">
            <a:off x="5689904" y="6033467"/>
            <a:ext cx="1565432" cy="285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935B06-5AFA-4533-AAEA-72A9A9600C61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5752727" y="3316137"/>
            <a:ext cx="279990" cy="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26B1D046-76D1-4B1A-A1FC-7BB4A5D5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30" y="3854878"/>
            <a:ext cx="1371719" cy="75597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8E016CF-BA95-400E-85B1-90736CB1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788" y="-7046"/>
            <a:ext cx="1371719" cy="755970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103AD6B-9EDC-4FBD-B012-5799B7E838A3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1731146" y="3317401"/>
            <a:ext cx="682441" cy="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A088A3-EE81-4145-B446-1651933B1B66}"/>
              </a:ext>
            </a:extLst>
          </p:cNvPr>
          <p:cNvSpPr txBox="1"/>
          <p:nvPr/>
        </p:nvSpPr>
        <p:spPr>
          <a:xfrm>
            <a:off x="4347747" y="175762"/>
            <a:ext cx="127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Order History</a:t>
            </a:r>
            <a:endParaRPr lang="en-US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1DBE300-3FD6-4719-8CA3-7D2DC20C8698}"/>
              </a:ext>
            </a:extLst>
          </p:cNvPr>
          <p:cNvSpPr txBox="1"/>
          <p:nvPr/>
        </p:nvSpPr>
        <p:spPr>
          <a:xfrm>
            <a:off x="4380930" y="4088972"/>
            <a:ext cx="133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Serving History</a:t>
            </a:r>
            <a:endParaRPr lang="en-US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40EDE86A-FFC1-42AE-97CE-DFD6D8D9D345}"/>
              </a:ext>
            </a:extLst>
          </p:cNvPr>
          <p:cNvCxnSpPr>
            <a:stCxn id="5" idx="0"/>
            <a:endCxn id="137" idx="1"/>
          </p:cNvCxnSpPr>
          <p:nvPr/>
        </p:nvCxnSpPr>
        <p:spPr>
          <a:xfrm rot="5400000" flipH="1" flipV="1">
            <a:off x="3454751" y="-25652"/>
            <a:ext cx="537693" cy="1248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EC6E5B3-FD2F-4E79-9130-E5451525C049}"/>
              </a:ext>
            </a:extLst>
          </p:cNvPr>
          <p:cNvCxnSpPr>
            <a:stCxn id="31" idx="0"/>
            <a:endCxn id="126" idx="3"/>
          </p:cNvCxnSpPr>
          <p:nvPr/>
        </p:nvCxnSpPr>
        <p:spPr>
          <a:xfrm rot="16200000" flipV="1">
            <a:off x="8286163" y="-2233716"/>
            <a:ext cx="490819" cy="5700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255C7A7-BD04-4BDF-A4E0-28DD90AC5BB8}"/>
              </a:ext>
            </a:extLst>
          </p:cNvPr>
          <p:cNvCxnSpPr>
            <a:stCxn id="6" idx="2"/>
            <a:endCxn id="138" idx="1"/>
          </p:cNvCxnSpPr>
          <p:nvPr/>
        </p:nvCxnSpPr>
        <p:spPr>
          <a:xfrm rot="16200000" flipH="1">
            <a:off x="3462854" y="3324784"/>
            <a:ext cx="554669" cy="128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95F840E3-35CB-411C-9335-6B92DB5B49CB}"/>
              </a:ext>
            </a:extLst>
          </p:cNvPr>
          <p:cNvCxnSpPr>
            <a:stCxn id="27" idx="2"/>
            <a:endCxn id="138" idx="3"/>
          </p:cNvCxnSpPr>
          <p:nvPr/>
        </p:nvCxnSpPr>
        <p:spPr>
          <a:xfrm rot="5400000">
            <a:off x="7779125" y="610789"/>
            <a:ext cx="1572414" cy="5691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9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Safonov</dc:creator>
  <cp:lastModifiedBy>Anna Safonov</cp:lastModifiedBy>
  <cp:revision>7</cp:revision>
  <dcterms:created xsi:type="dcterms:W3CDTF">2021-10-09T19:42:38Z</dcterms:created>
  <dcterms:modified xsi:type="dcterms:W3CDTF">2021-10-09T20:44:29Z</dcterms:modified>
</cp:coreProperties>
</file>