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65576a5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65576a5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65576a5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65576a5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44f1a29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44f1a29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44f1a2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44f1a2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6557647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6557647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580220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a580220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476a4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476a4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609ec4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609ec4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6557647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6557647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44f1a29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44f1a29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Pranjal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580220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580220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</a:t>
            </a:r>
            <a:r>
              <a:rPr lang="en"/>
              <a:t>endpoints</a:t>
            </a:r>
            <a:r>
              <a:rPr lang="en"/>
              <a:t> for public, no access needed to to query from database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609ec4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609ec4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44f1a29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44f1a29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65576a5d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65576a5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65576a5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65576a5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525" y="650175"/>
            <a:ext cx="56496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GitHubStats</a:t>
            </a:r>
            <a:endParaRPr sz="6000"/>
          </a:p>
        </p:txBody>
      </p:sp>
      <p:sp>
        <p:nvSpPr>
          <p:cNvPr id="55" name="Google Shape;55;p13"/>
          <p:cNvSpPr txBox="1"/>
          <p:nvPr/>
        </p:nvSpPr>
        <p:spPr>
          <a:xfrm>
            <a:off x="225525" y="3081800"/>
            <a:ext cx="41556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GROUP 23</a:t>
            </a:r>
            <a:endParaRPr b="1" sz="16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100601514 - Anna Safonov</a:t>
            </a:r>
            <a:endParaRPr b="1" sz="16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100591742 - Umar Qureshi </a:t>
            </a:r>
            <a:endParaRPr b="1" sz="16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100653360 - Pranjal Saloni </a:t>
            </a:r>
            <a:endParaRPr b="1" sz="16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100670614 - Priyadharshini Ramalingam </a:t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400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SOFE37</a:t>
            </a:r>
            <a:r>
              <a:rPr b="1" lang="en">
                <a:solidFill>
                  <a:srgbClr val="666666"/>
                </a:solidFill>
              </a:rPr>
              <a:t>0</a:t>
            </a:r>
            <a:r>
              <a:rPr b="1" lang="en">
                <a:solidFill>
                  <a:srgbClr val="666666"/>
                </a:solidFill>
              </a:rPr>
              <a:t>0 - Data Management Systems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600" y="1791275"/>
            <a:ext cx="3094425" cy="3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71450"/>
            <a:ext cx="8977299" cy="49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" y="83350"/>
            <a:ext cx="8965400" cy="49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58125" y="73825"/>
            <a:ext cx="7221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Views </a:t>
            </a:r>
            <a:endParaRPr b="1"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</a:rPr>
              <a:t>All Users with More than 38 repositories)</a:t>
            </a:r>
            <a:endParaRPr b="1"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250" y="73825"/>
            <a:ext cx="1294225" cy="12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75" y="1173900"/>
            <a:ext cx="7500001" cy="388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11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GitHubStats Structure</a:t>
            </a:r>
            <a:r>
              <a:rPr b="1" lang="en" sz="3600">
                <a:solidFill>
                  <a:srgbClr val="666666"/>
                </a:solidFill>
              </a:rPr>
              <a:t> </a:t>
            </a:r>
            <a:endParaRPr b="1" sz="3600">
              <a:solidFill>
                <a:srgbClr val="666666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5" y="2954850"/>
            <a:ext cx="1102825" cy="11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024" y="1336624"/>
            <a:ext cx="1363750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205" y="3289725"/>
            <a:ext cx="1902544" cy="11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5949" y="1336625"/>
            <a:ext cx="1102824" cy="1102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5"/>
          <p:cNvCxnSpPr/>
          <p:nvPr/>
        </p:nvCxnSpPr>
        <p:spPr>
          <a:xfrm flipH="1" rot="10800000">
            <a:off x="1414475" y="2453750"/>
            <a:ext cx="13074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5"/>
          <p:cNvCxnSpPr/>
          <p:nvPr/>
        </p:nvCxnSpPr>
        <p:spPr>
          <a:xfrm flipH="1">
            <a:off x="1546200" y="2614025"/>
            <a:ext cx="13638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5"/>
          <p:cNvCxnSpPr/>
          <p:nvPr/>
        </p:nvCxnSpPr>
        <p:spPr>
          <a:xfrm flipH="1" rot="10800000">
            <a:off x="6279350" y="2367200"/>
            <a:ext cx="636000" cy="9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5"/>
          <p:cNvSpPr txBox="1"/>
          <p:nvPr/>
        </p:nvSpPr>
        <p:spPr>
          <a:xfrm>
            <a:off x="621750" y="2402750"/>
            <a:ext cx="1697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Request JSON from GitHub API</a:t>
            </a:r>
            <a:endParaRPr sz="800"/>
          </a:p>
        </p:txBody>
      </p:sp>
      <p:sp>
        <p:nvSpPr>
          <p:cNvPr id="146" name="Google Shape;146;p25"/>
          <p:cNvSpPr txBox="1"/>
          <p:nvPr/>
        </p:nvSpPr>
        <p:spPr>
          <a:xfrm>
            <a:off x="2161050" y="2954850"/>
            <a:ext cx="2121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Return JSON , parse with PHP</a:t>
            </a:r>
            <a:endParaRPr sz="800"/>
          </a:p>
        </p:txBody>
      </p:sp>
      <p:cxnSp>
        <p:nvCxnSpPr>
          <p:cNvPr id="147" name="Google Shape;147;p25"/>
          <p:cNvCxnSpPr>
            <a:endCxn id="140" idx="1"/>
          </p:cNvCxnSpPr>
          <p:nvPr/>
        </p:nvCxnSpPr>
        <p:spPr>
          <a:xfrm>
            <a:off x="1471005" y="3763137"/>
            <a:ext cx="2947200" cy="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5"/>
          <p:cNvSpPr txBox="1"/>
          <p:nvPr/>
        </p:nvSpPr>
        <p:spPr>
          <a:xfrm>
            <a:off x="2087175" y="3506950"/>
            <a:ext cx="190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Insert parsed fields into MySQL DB</a:t>
            </a:r>
            <a:endParaRPr sz="800"/>
          </a:p>
        </p:txBody>
      </p:sp>
      <p:sp>
        <p:nvSpPr>
          <p:cNvPr id="149" name="Google Shape;149;p25"/>
          <p:cNvSpPr txBox="1"/>
          <p:nvPr/>
        </p:nvSpPr>
        <p:spPr>
          <a:xfrm>
            <a:off x="6517950" y="2758350"/>
            <a:ext cx="2727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Render queries to DB in the browser with HTML/CSS</a:t>
            </a:r>
            <a:endParaRPr sz="800"/>
          </a:p>
        </p:txBody>
      </p:sp>
      <p:cxnSp>
        <p:nvCxnSpPr>
          <p:cNvPr id="150" name="Google Shape;150;p25"/>
          <p:cNvCxnSpPr/>
          <p:nvPr/>
        </p:nvCxnSpPr>
        <p:spPr>
          <a:xfrm flipH="1">
            <a:off x="6067025" y="2270425"/>
            <a:ext cx="665700" cy="9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145000"/>
            <a:ext cx="38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666666"/>
                </a:solidFill>
              </a:rPr>
              <a:t>AWS Structure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48700"/>
            <a:ext cx="426720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949" y="-1"/>
            <a:ext cx="1493050" cy="14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Future Directions</a:t>
            </a:r>
            <a:endParaRPr b="1" sz="3600">
              <a:solidFill>
                <a:srgbClr val="666666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832900"/>
            <a:ext cx="51210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Adapt as a team management tool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Use for GitHub data analytics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Quantify team productivity on a project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224" y="74999"/>
            <a:ext cx="1493050" cy="14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45350" y="2114700"/>
            <a:ext cx="7584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Thank You</a:t>
            </a:r>
            <a:endParaRPr b="1" sz="3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Questions/Comments/Concerns?</a:t>
            </a:r>
            <a:endParaRPr b="1" sz="3600">
              <a:solidFill>
                <a:srgbClr val="666666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13" y="427300"/>
            <a:ext cx="1340775" cy="13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6000" y="45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</a:rPr>
              <a:t>GitHubStats</a:t>
            </a:r>
            <a:endParaRPr b="1" sz="3000">
              <a:solidFill>
                <a:srgbClr val="666666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94625" y="1546100"/>
            <a:ext cx="791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GitHubStats is a convenient web tool to peek at the current GitHub activity in a specific geographic region. 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this demonstration, we looked at the public users located in ON, Canada.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GitHubStats quantifies activity based on repositories owned by the users, as well as issues, pull requests and commit activity associated with those repositories. 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973" y="-2"/>
            <a:ext cx="1357300" cy="13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</a:rPr>
              <a:t>GitHubStats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25975" y="141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essence, this is </a:t>
            </a:r>
            <a:r>
              <a:rPr lang="en" sz="1600"/>
              <a:t>a database web application that: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Queries, stores, analyzes and renders current GitHub stats on users, repositories, PRs, issues and commits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 GitHub REST API v3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convenient way of looking at real-time commit statistics across repositories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Flexible tool that can be adapted to analyze and visualize GitHub information for many different projects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398" y="52723"/>
            <a:ext cx="1357300" cy="13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Intro to GitHub 101</a:t>
            </a:r>
            <a:endParaRPr b="1" sz="3600">
              <a:solidFill>
                <a:srgbClr val="666666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64600" y="1473450"/>
            <a:ext cx="80148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popular version control and project management platform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general stats on individual repository pages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Issues, pull request, languages, contributors etc.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GUI and command line interfaces available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Built-in project management tools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Great platform for open source contribution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Github API is a set of services and methods to work with the platform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Github is built on top of Git which is an open source tool for tracking changes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099" y="-1"/>
            <a:ext cx="1476375" cy="14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75075" y="1567550"/>
            <a:ext cx="766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with a wide range of programming languages: Clojure, Erlang, Go, Java, JS, Perl, PHP, Python, Ruby,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extensive documentation and guides for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open source community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28600"/>
            <a:ext cx="85206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GitHub API</a:t>
            </a:r>
            <a:endParaRPr b="1" sz="3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 </a:t>
            </a:r>
            <a:r>
              <a:rPr b="1" lang="en" sz="1400">
                <a:solidFill>
                  <a:srgbClr val="666666"/>
                </a:solidFill>
              </a:rPr>
              <a:t>REST API v3</a:t>
            </a:r>
            <a:endParaRPr b="1" sz="1400">
              <a:solidFill>
                <a:srgbClr val="666666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674" y="-1"/>
            <a:ext cx="1347800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350" y="3418275"/>
            <a:ext cx="1671650" cy="1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Technologies</a:t>
            </a:r>
            <a:endParaRPr b="1" sz="3600"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97900" y="1246075"/>
            <a:ext cx="765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 API (JSON over REST API)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WAMP/XAMPP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MySQL/MySQL Workbench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Chart.js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Sublime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Bootstrap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249" y="-1"/>
            <a:ext cx="1363750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900" y="3669175"/>
            <a:ext cx="1455600" cy="12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275" y="3747800"/>
            <a:ext cx="1102825" cy="11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830" y="3747800"/>
            <a:ext cx="1902544" cy="11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5325" y="3787800"/>
            <a:ext cx="1363750" cy="102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750" y="3806575"/>
            <a:ext cx="1102825" cy="9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6666"/>
                </a:solidFill>
              </a:rPr>
              <a:t>Relational Schema </a:t>
            </a:r>
            <a:endParaRPr b="1" sz="3600">
              <a:solidFill>
                <a:srgbClr val="666666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325" y="889400"/>
            <a:ext cx="6739225" cy="41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548" y="52398"/>
            <a:ext cx="1240650" cy="12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50" y="407200"/>
            <a:ext cx="8383051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6" y="287313"/>
            <a:ext cx="7999461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