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2.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3.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Lst>
  <p:notesMasterIdLst>
    <p:notesMasterId r:id="rId8"/>
  </p:notesMasterIdLst>
  <p:handoutMasterIdLst>
    <p:handoutMasterId r:id="rId9"/>
  </p:handoutMasterIdLst>
  <p:sldIdLst>
    <p:sldId id="358" r:id="rId2"/>
    <p:sldId id="658" r:id="rId3"/>
    <p:sldId id="659" r:id="rId4"/>
    <p:sldId id="344" r:id="rId5"/>
    <p:sldId id="660" r:id="rId6"/>
    <p:sldId id="661" r:id="rId7"/>
  </p:sldIdLst>
  <p:sldSz cx="11949113" cy="6721475"/>
  <p:notesSz cx="7099300" cy="10234613"/>
  <p:custDataLst>
    <p:tags r:id="rId10"/>
  </p:custDataLst>
  <p:defaultTex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17">
          <p15:clr>
            <a:srgbClr val="A4A3A4"/>
          </p15:clr>
        </p15:guide>
        <p15:guide id="2" pos="3763">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051C2C"/>
    <a:srgbClr val="0563BB"/>
    <a:srgbClr val="0354B0"/>
    <a:srgbClr val="0049A6"/>
    <a:srgbClr val="0457B5"/>
    <a:srgbClr val="10A2ED"/>
    <a:srgbClr val="087CE3"/>
    <a:srgbClr val="055CB9"/>
    <a:srgbClr val="035CB8"/>
    <a:srgbClr val="066B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59" autoAdjust="0"/>
    <p:restoredTop sz="96814" autoAdjust="0"/>
  </p:normalViewPr>
  <p:slideViewPr>
    <p:cSldViewPr snapToGrid="0" snapToObjects="1">
      <p:cViewPr varScale="1">
        <p:scale>
          <a:sx n="48" d="100"/>
          <a:sy n="48" d="100"/>
        </p:scale>
        <p:origin x="62" y="826"/>
      </p:cViewPr>
      <p:guideLst>
        <p:guide orient="horz" pos="2117"/>
        <p:guide pos="3763"/>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0"/>
    </p:cViewPr>
  </p:sorterViewPr>
  <p:notesViewPr>
    <p:cSldViewPr snapToGrid="0" snapToObjects="1">
      <p:cViewPr varScale="1">
        <p:scale>
          <a:sx n="80" d="100"/>
          <a:sy n="80" d="100"/>
        </p:scale>
        <p:origin x="1530" y="102"/>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91562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idx="2"/>
          </p:nvPr>
        </p:nvSpPr>
        <p:spPr bwMode="auto">
          <a:xfrm>
            <a:off x="250719" y="549825"/>
            <a:ext cx="6647971" cy="373989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3" name="Rectangle 3"/>
          <p:cNvSpPr>
            <a:spLocks noGrp="1" noChangeArrowheads="1"/>
          </p:cNvSpPr>
          <p:nvPr>
            <p:ph type="body" sz="quarter" idx="3"/>
          </p:nvPr>
        </p:nvSpPr>
        <p:spPr bwMode="auto">
          <a:xfrm>
            <a:off x="574896" y="5499465"/>
            <a:ext cx="6049780" cy="126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127" name="Rectangle 7"/>
          <p:cNvSpPr>
            <a:spLocks noGrp="1" noChangeArrowheads="1"/>
          </p:cNvSpPr>
          <p:nvPr>
            <p:ph type="sldNum" sz="quarter" idx="5"/>
          </p:nvPr>
        </p:nvSpPr>
        <p:spPr bwMode="auto">
          <a:xfrm>
            <a:off x="6335558" y="9842082"/>
            <a:ext cx="563197" cy="190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lgn="r">
              <a:defRPr sz="1200"/>
            </a:lvl1pPr>
          </a:lstStyle>
          <a:p>
            <a:pPr>
              <a:defRPr/>
            </a:pPr>
            <a:fld id="{3C3A632B-FBDE-46D4-BF6F-6D14421E6342}" type="slidenum">
              <a:rPr lang="en-US"/>
              <a:pPr>
                <a:defRPr/>
              </a:pPr>
              <a:t>‹#›</a:t>
            </a:fld>
            <a:endParaRPr lang="en-US" dirty="0"/>
          </a:p>
        </p:txBody>
      </p:sp>
      <p:sp>
        <p:nvSpPr>
          <p:cNvPr id="5128" name="doc id"/>
          <p:cNvSpPr>
            <a:spLocks noGrp="1" noChangeArrowheads="1"/>
          </p:cNvSpPr>
          <p:nvPr>
            <p:ph type="ftr" sz="quarter" idx="4"/>
          </p:nvPr>
        </p:nvSpPr>
        <p:spPr bwMode="auto">
          <a:xfrm>
            <a:off x="6898690" y="117994"/>
            <a:ext cx="6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gn="r">
              <a:defRPr sz="800"/>
            </a:lvl1pPr>
          </a:lstStyle>
          <a:p>
            <a:pPr>
              <a:defRPr/>
            </a:pPr>
            <a:endParaRPr lang="en-US" dirty="0"/>
          </a:p>
        </p:txBody>
      </p:sp>
    </p:spTree>
    <p:extLst>
      <p:ext uri="{BB962C8B-B14F-4D97-AF65-F5344CB8AC3E}">
        <p14:creationId xmlns:p14="http://schemas.microsoft.com/office/powerpoint/2010/main" val="3303025599"/>
      </p:ext>
    </p:extLst>
  </p:cSld>
  <p:clrMap bg1="lt1" tx1="dk1" bg2="lt2" tx2="dk2" accent1="accent1" accent2="accent2" accent3="accent3" accent4="accent4" accent5="accent5" accent6="accent6" hlink="hlink" folHlink="folHlink"/>
  <p:hf hdr="0" ftr="0" dt="0"/>
  <p:notesStyle>
    <a:lvl1pPr algn="l" defTabSz="895350" rtl="0" eaLnBrk="0" fontAlgn="base" hangingPunct="0">
      <a:spcBef>
        <a:spcPct val="0"/>
      </a:spcBef>
      <a:spcAft>
        <a:spcPct val="0"/>
      </a:spcAft>
      <a:buClr>
        <a:schemeClr val="tx2"/>
      </a:buClr>
      <a:defRPr sz="1600" kern="1200">
        <a:solidFill>
          <a:schemeClr val="tx1"/>
        </a:solidFill>
        <a:latin typeface="Arial" charset="0"/>
        <a:ea typeface="+mn-ea"/>
        <a:cs typeface="+mn-cs"/>
      </a:defRPr>
    </a:lvl1pPr>
    <a:lvl2pPr marL="117475" indent="-115888" algn="l" defTabSz="895350" rtl="0" eaLnBrk="0" fontAlgn="base" hangingPunct="0">
      <a:spcBef>
        <a:spcPct val="0"/>
      </a:spcBef>
      <a:spcAft>
        <a:spcPct val="0"/>
      </a:spcAft>
      <a:buClr>
        <a:schemeClr val="tx2"/>
      </a:buClr>
      <a:buSzPct val="120000"/>
      <a:buFont typeface="Arial" charset="0"/>
      <a:buChar char="▪"/>
      <a:defRPr sz="1600" kern="1200">
        <a:solidFill>
          <a:schemeClr val="tx1"/>
        </a:solidFill>
        <a:latin typeface="Arial" charset="0"/>
        <a:ea typeface="+mn-ea"/>
        <a:cs typeface="+mn-cs"/>
      </a:defRPr>
    </a:lvl2pPr>
    <a:lvl3pPr marL="300038" indent="-180975" algn="l" defTabSz="895350" rtl="0" eaLnBrk="0" fontAlgn="base" hangingPunct="0">
      <a:spcBef>
        <a:spcPct val="0"/>
      </a:spcBef>
      <a:spcAft>
        <a:spcPct val="0"/>
      </a:spcAft>
      <a:buClr>
        <a:schemeClr val="tx2"/>
      </a:buClr>
      <a:buSzPct val="120000"/>
      <a:buFont typeface="Arial" charset="0"/>
      <a:buChar char="–"/>
      <a:defRPr sz="1600" kern="1200">
        <a:solidFill>
          <a:schemeClr val="tx1"/>
        </a:solidFill>
        <a:latin typeface="Arial" charset="0"/>
        <a:ea typeface="+mn-ea"/>
        <a:cs typeface="+mn-cs"/>
      </a:defRPr>
    </a:lvl3pPr>
    <a:lvl4pPr marL="427038" indent="-125413" algn="l" defTabSz="895350" rtl="0" eaLnBrk="0" fontAlgn="base" hangingPunct="0">
      <a:spcBef>
        <a:spcPct val="0"/>
      </a:spcBef>
      <a:spcAft>
        <a:spcPct val="0"/>
      </a:spcAft>
      <a:buClr>
        <a:schemeClr val="tx2"/>
      </a:buClr>
      <a:buFont typeface="Arial" charset="0"/>
      <a:buChar char="▫"/>
      <a:defRPr sz="1600" kern="1200">
        <a:solidFill>
          <a:schemeClr val="tx1"/>
        </a:solidFill>
        <a:latin typeface="Arial" charset="0"/>
        <a:ea typeface="+mn-ea"/>
        <a:cs typeface="+mn-cs"/>
      </a:defRPr>
    </a:lvl4pPr>
    <a:lvl5pPr marL="542925" indent="-114300" algn="l" defTabSz="895350" rtl="0" eaLnBrk="0" fontAlgn="base" hangingPunct="0">
      <a:spcBef>
        <a:spcPct val="0"/>
      </a:spcBef>
      <a:spcAft>
        <a:spcPct val="0"/>
      </a:spcAft>
      <a:buClr>
        <a:schemeClr val="tx2"/>
      </a:buClr>
      <a:buSzPct val="89000"/>
      <a:buFont typeface="Arial" charset="0"/>
      <a:buChar char="-"/>
      <a:defRPr sz="16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D3D37811-0833-4DC1-A094-043266EF7BA2}" type="slidenum">
              <a:rPr lang="en-US">
                <a:solidFill>
                  <a:prstClr val="black"/>
                </a:solidFill>
              </a:rPr>
              <a:pPr/>
              <a:t>1</a:t>
            </a:fld>
            <a:endParaRPr lang="en-US">
              <a:solidFill>
                <a:prstClr val="black"/>
              </a:solidFill>
            </a:endParaRPr>
          </a:p>
        </p:txBody>
      </p:sp>
      <p:sp>
        <p:nvSpPr>
          <p:cNvPr id="1536002" name="Rectangle 2"/>
          <p:cNvSpPr>
            <a:spLocks noGrp="1" noRot="1" noChangeAspect="1" noChangeArrowheads="1" noTextEdit="1"/>
          </p:cNvSpPr>
          <p:nvPr>
            <p:ph type="sldImg"/>
          </p:nvPr>
        </p:nvSpPr>
        <p:spPr>
          <a:xfrm>
            <a:off x="-496888" y="620713"/>
            <a:ext cx="7747001" cy="4359275"/>
          </a:xfrm>
        </p:spPr>
      </p:sp>
      <p:sp>
        <p:nvSpPr>
          <p:cNvPr id="1536003" name="Rectangle 3"/>
          <p:cNvSpPr>
            <a:spLocks noGrp="1" noChangeArrowheads="1"/>
          </p:cNvSpPr>
          <p:nvPr>
            <p:ph type="body" idx="1"/>
          </p:nvPr>
        </p:nvSpPr>
        <p:spPr>
          <a:xfrm>
            <a:off x="544993" y="5323111"/>
            <a:ext cx="5747892" cy="246221"/>
          </a:xfrm>
        </p:spPr>
        <p:txBody>
          <a:bodyPr/>
          <a:lstStyle/>
          <a:p>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3C3A632B-FBDE-46D4-BF6F-6D14421E6342}" type="slidenum">
              <a:rPr lang="en-US" smtClean="0"/>
              <a:pPr/>
              <a:t>4</a:t>
            </a:fld>
            <a:endParaRPr lang="en-US" dirty="0"/>
          </a:p>
        </p:txBody>
      </p:sp>
      <p:sp>
        <p:nvSpPr>
          <p:cNvPr id="7" name="Slide Image Placeholder 6"/>
          <p:cNvSpPr>
            <a:spLocks noGrp="1" noRot="1" noChangeAspect="1"/>
          </p:cNvSpPr>
          <p:nvPr>
            <p:ph type="sldImg"/>
          </p:nvPr>
        </p:nvSpPr>
        <p:spPr>
          <a:xfrm>
            <a:off x="250825" y="549275"/>
            <a:ext cx="6648450" cy="3740150"/>
          </a:xfrm>
        </p:spPr>
      </p:sp>
      <p:sp>
        <p:nvSpPr>
          <p:cNvPr id="8" name="Notes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68807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3C3A632B-FBDE-46D4-BF6F-6D14421E6342}" type="slidenum">
              <a:rPr lang="en-US" smtClean="0"/>
              <a:pPr/>
              <a:t>5</a:t>
            </a:fld>
            <a:endParaRPr lang="en-US" dirty="0"/>
          </a:p>
        </p:txBody>
      </p:sp>
      <p:sp>
        <p:nvSpPr>
          <p:cNvPr id="7" name="Slide Image Placeholder 6"/>
          <p:cNvSpPr>
            <a:spLocks noGrp="1" noRot="1" noChangeAspect="1"/>
          </p:cNvSpPr>
          <p:nvPr>
            <p:ph type="sldImg"/>
          </p:nvPr>
        </p:nvSpPr>
        <p:spPr>
          <a:xfrm>
            <a:off x="250825" y="549275"/>
            <a:ext cx="6648450" cy="3740150"/>
          </a:xfrm>
        </p:spPr>
      </p:sp>
      <p:sp>
        <p:nvSpPr>
          <p:cNvPr id="8" name="Notes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2215712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3C3A632B-FBDE-46D4-BF6F-6D14421E6342}" type="slidenum">
              <a:rPr lang="en-US" smtClean="0"/>
              <a:pPr/>
              <a:t>6</a:t>
            </a:fld>
            <a:endParaRPr lang="en-US" dirty="0"/>
          </a:p>
        </p:txBody>
      </p:sp>
      <p:sp>
        <p:nvSpPr>
          <p:cNvPr id="7" name="Slide Image Placeholder 6"/>
          <p:cNvSpPr>
            <a:spLocks noGrp="1" noRot="1" noChangeAspect="1"/>
          </p:cNvSpPr>
          <p:nvPr>
            <p:ph type="sldImg"/>
          </p:nvPr>
        </p:nvSpPr>
        <p:spPr>
          <a:xfrm>
            <a:off x="250825" y="549275"/>
            <a:ext cx="6648450" cy="3740150"/>
          </a:xfrm>
        </p:spPr>
      </p:sp>
      <p:sp>
        <p:nvSpPr>
          <p:cNvPr id="8" name="Notes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2141514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2. Slide Title"/>
          <p:cNvSpPr>
            <a:spLocks noGrp="1"/>
          </p:cNvSpPr>
          <p:nvPr>
            <p:ph type="title"/>
          </p:nvPr>
        </p:nvSpPr>
        <p:spPr bwMode="gray"/>
        <p:txBody>
          <a:bodyPr/>
          <a:lstStyle/>
          <a:p>
            <a:r>
              <a:rPr lang="en-US"/>
              <a:t>Click to edit Master title style</a:t>
            </a:r>
            <a:endParaRPr lang="en-US" dirty="0"/>
          </a:p>
        </p:txBody>
      </p:sp>
      <p:sp>
        <p:nvSpPr>
          <p:cNvPr id="8" name="Slide Number"/>
          <p:cNvSpPr txBox="1">
            <a:spLocks/>
          </p:cNvSpPr>
          <p:nvPr userDrawn="1"/>
        </p:nvSpPr>
        <p:spPr bwMode="gray">
          <a:xfrm>
            <a:off x="11419923" y="6508272"/>
            <a:ext cx="125034" cy="123111"/>
          </a:xfrm>
          <a:prstGeom prst="rect">
            <a:avLst/>
          </a:prstGeom>
        </p:spPr>
        <p:txBody>
          <a:bodyPr vert="horz" wrap="none" lIns="0" tIns="0" rIns="0" bIns="0" rtlCol="0" anchor="ctr">
            <a:spAutoFit/>
          </a:bodyPr>
          <a:lstStyle>
            <a:defPPr>
              <a:defRPr lang="en-US"/>
            </a:defPPr>
            <a:lvl1pPr>
              <a:defRPr sz="1000" baseline="0">
                <a:latin typeface="+mn-lt"/>
              </a:defRPr>
            </a:lvl1pPr>
          </a:lstStyle>
          <a:p>
            <a:pPr lvl="0"/>
            <a:fld id="{42C328C1-A84F-4A39-A664-DBA00541A8C6}" type="slidenum">
              <a:rPr lang="en-US" sz="800" smtClean="0">
                <a:solidFill>
                  <a:schemeClr val="accent6"/>
                </a:solidFill>
              </a:rPr>
              <a:pPr lvl="0"/>
              <a:t>‹#›</a:t>
            </a:fld>
            <a:endParaRPr lang="en-US" sz="800" dirty="0">
              <a:solidFill>
                <a:schemeClr val="accent6"/>
              </a:solidFill>
            </a:endParaRPr>
          </a:p>
        </p:txBody>
      </p:sp>
      <p:sp>
        <p:nvSpPr>
          <p:cNvPr id="5" name="doc id" hidden="1"/>
          <p:cNvSpPr>
            <a:spLocks noChangeArrowheads="1"/>
          </p:cNvSpPr>
          <p:nvPr userDrawn="1"/>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spTree>
    <p:extLst>
      <p:ext uri="{BB962C8B-B14F-4D97-AF65-F5344CB8AC3E}">
        <p14:creationId xmlns:p14="http://schemas.microsoft.com/office/powerpoint/2010/main" val="1806393017"/>
      </p:ext>
    </p:extLst>
  </p:cSld>
  <p:clrMapOvr>
    <a:masterClrMapping/>
  </p:clrMapOvr>
  <p:extLst mod="1">
    <p:ext uri="{DCECCB84-F9BA-43D5-87BE-67443E8EF086}">
      <p15:sldGuideLst xmlns:p15="http://schemas.microsoft.com/office/powerpoint/2012/main">
        <p15:guide id="1" pos="7340" userDrawn="1">
          <p15:clr>
            <a:srgbClr val="F26B43"/>
          </p15:clr>
        </p15:guide>
        <p15:guide id="2" pos="99" userDrawn="1">
          <p15:clr>
            <a:srgbClr val="F26B43"/>
          </p15:clr>
        </p15:guide>
        <p15:guide id="3" orient="horz" pos="688" userDrawn="1">
          <p15:clr>
            <a:srgbClr val="F26B43"/>
          </p15:clr>
        </p15:guide>
        <p15:guide id="4" orient="horz" pos="3911" userDrawn="1">
          <p15:clr>
            <a:srgbClr val="F26B43"/>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C2D0DCE-CDCF-4279-9C42-4592E8D9FAB3}"/>
              </a:ext>
            </a:extLst>
          </p:cNvPr>
          <p:cNvGraphicFramePr>
            <a:graphicFrameLocks noChangeAspect="1"/>
          </p:cNvGraphicFramePr>
          <p:nvPr userDrawn="1">
            <p:custDataLst>
              <p:tags r:id="rId2"/>
            </p:custDataLst>
            <p:extLst>
              <p:ext uri="{D42A27DB-BD31-4B8C-83A1-F6EECF244321}">
                <p14:modId xmlns:p14="http://schemas.microsoft.com/office/powerpoint/2010/main" val="239150198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6769" name="think-cell Slide" r:id="rId5" imgW="386" imgH="386" progId="TCLayout.ActiveDocument.1">
                  <p:embed/>
                </p:oleObj>
              </mc:Choice>
              <mc:Fallback>
                <p:oleObj name="think-cell Slide" r:id="rId5" imgW="386" imgH="386"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9" name="Slide Number"/>
          <p:cNvSpPr txBox="1">
            <a:spLocks/>
          </p:cNvSpPr>
          <p:nvPr userDrawn="1"/>
        </p:nvSpPr>
        <p:spPr bwMode="black">
          <a:xfrm>
            <a:off x="11419923" y="6508272"/>
            <a:ext cx="125034" cy="123111"/>
          </a:xfrm>
          <a:prstGeom prst="rect">
            <a:avLst/>
          </a:prstGeom>
        </p:spPr>
        <p:txBody>
          <a:bodyPr vert="horz" wrap="none" lIns="0" tIns="0" rIns="0" bIns="0" rtlCol="0" anchor="ctr">
            <a:spAutoFit/>
          </a:bodyPr>
          <a:lstStyle>
            <a:defPPr>
              <a:defRPr lang="en-US"/>
            </a:defPPr>
            <a:lvl1pPr>
              <a:defRPr sz="1000" baseline="0">
                <a:latin typeface="+mn-lt"/>
              </a:defRPr>
            </a:lvl1pPr>
          </a:lstStyle>
          <a:p>
            <a:pPr lvl="0"/>
            <a:fld id="{42C328C1-A84F-4A39-A664-DBA00541A8C6}" type="slidenum">
              <a:rPr lang="en-US" sz="800" smtClean="0">
                <a:solidFill>
                  <a:schemeClr val="bg1"/>
                </a:solidFill>
              </a:rPr>
              <a:pPr lvl="0"/>
              <a:t>‹#›</a:t>
            </a:fld>
            <a:endParaRPr lang="en-US" sz="800" dirty="0">
              <a:solidFill>
                <a:schemeClr val="bg1"/>
              </a:solidFill>
            </a:endParaRPr>
          </a:p>
        </p:txBody>
      </p:sp>
      <p:sp>
        <p:nvSpPr>
          <p:cNvPr id="10" name="SlideLogoText" hidden="1"/>
          <p:cNvSpPr>
            <a:spLocks noChangeArrowheads="1"/>
          </p:cNvSpPr>
          <p:nvPr userDrawn="1">
            <p:custDataLst>
              <p:tags r:id="rId3"/>
            </p:custDataLst>
          </p:nvPr>
        </p:nvSpPr>
        <p:spPr bwMode="black">
          <a:xfrm>
            <a:off x="10272622" y="6508272"/>
            <a:ext cx="1013098"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1193860"/>
            <a:r>
              <a:rPr lang="en-US" sz="800" baseline="0" noProof="0" dirty="0">
                <a:solidFill>
                  <a:schemeClr val="bg1"/>
                </a:solidFill>
                <a:latin typeface="+mn-lt"/>
                <a:ea typeface="+mn-ea"/>
              </a:rPr>
              <a:t>McKinsey &amp; Company</a:t>
            </a:r>
          </a:p>
        </p:txBody>
      </p:sp>
      <p:sp>
        <p:nvSpPr>
          <p:cNvPr id="5" name="doc id" hidden="1"/>
          <p:cNvSpPr>
            <a:spLocks noChangeArrowheads="1"/>
          </p:cNvSpPr>
          <p:nvPr userDrawn="1"/>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spTree>
    <p:extLst>
      <p:ext uri="{BB962C8B-B14F-4D97-AF65-F5344CB8AC3E}">
        <p14:creationId xmlns:p14="http://schemas.microsoft.com/office/powerpoint/2010/main" val="4000552610"/>
      </p:ext>
    </p:extLst>
  </p:cSld>
  <p:clrMapOvr>
    <a:masterClrMapping/>
  </p:clrMapOvr>
  <p:extLst mod="1">
    <p:ext uri="{DCECCB84-F9BA-43D5-87BE-67443E8EF086}">
      <p15:sldGuideLst xmlns:p15="http://schemas.microsoft.com/office/powerpoint/2012/main">
        <p15:guide id="1" pos="5008" userDrawn="1">
          <p15:clr>
            <a:srgbClr val="000000"/>
          </p15:clr>
        </p15:guide>
        <p15:guide id="2" orient="horz" pos="570" userDrawn="1">
          <p15:clr>
            <a:srgbClr val="000000"/>
          </p15:clr>
        </p15:guide>
        <p15:guide id="3" orient="horz" pos="3912" userDrawn="1">
          <p15:clr>
            <a:srgbClr val="000000"/>
          </p15:clr>
        </p15:guide>
        <p15:guide id="4" pos="96" userDrawn="1">
          <p15:clr>
            <a:srgbClr val="00000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13314" name="Rectangle 1026"/>
          <p:cNvSpPr>
            <a:spLocks noGrp="1" noChangeArrowheads="1"/>
          </p:cNvSpPr>
          <p:nvPr>
            <p:ph type="ctrTitle"/>
          </p:nvPr>
        </p:nvSpPr>
        <p:spPr>
          <a:xfrm>
            <a:off x="692181" y="4603750"/>
            <a:ext cx="5039841" cy="477054"/>
          </a:xfrm>
          <a:extLst>
            <a:ext uri="{909E8E84-426E-40DD-AFC4-6F175D3DCCD1}">
              <a14:hiddenFill xmlns:a14="http://schemas.microsoft.com/office/drawing/2010/main">
                <a:solidFill>
                  <a:srgbClr val="3F80A8"/>
                </a:solidFill>
              </a14:hiddenFill>
            </a:ext>
            <a:ext uri="{91240B29-F687-4F45-9708-019B960494DF}">
              <a14:hiddenLine xmlns:a14="http://schemas.microsoft.com/office/drawing/2010/main" w="9525">
                <a:solidFill>
                  <a:schemeClr val="tx2"/>
                </a:solidFill>
                <a:miter lim="800000"/>
                <a:headEnd/>
                <a:tailEnd/>
              </a14:hiddenLine>
            </a:ext>
          </a:extLst>
        </p:spPr>
        <p:txBody>
          <a:bodyPr wrap="none"/>
          <a:lstStyle>
            <a:lvl1pPr>
              <a:defRPr sz="3100">
                <a:solidFill>
                  <a:srgbClr val="9EA2A7"/>
                </a:solidFill>
              </a:defRPr>
            </a:lvl1pPr>
          </a:lstStyle>
          <a:p>
            <a:pPr lvl="0"/>
            <a:r>
              <a:rPr lang="en-US" noProof="0"/>
              <a:t>Click to edit Master title style</a:t>
            </a:r>
          </a:p>
        </p:txBody>
      </p:sp>
      <p:sp>
        <p:nvSpPr>
          <p:cNvPr id="13315" name="Rectangle 1027"/>
          <p:cNvSpPr>
            <a:spLocks noGrp="1" noChangeArrowheads="1"/>
          </p:cNvSpPr>
          <p:nvPr>
            <p:ph type="subTitle" idx="1"/>
          </p:nvPr>
        </p:nvSpPr>
        <p:spPr>
          <a:xfrm>
            <a:off x="692181" y="5265739"/>
            <a:ext cx="3378350" cy="212725"/>
          </a:xfrm>
        </p:spPr>
        <p:txBody>
          <a:bodyPr wrap="none"/>
          <a:lstStyle>
            <a:lvl1pPr>
              <a:defRPr sz="1400"/>
            </a:lvl1pPr>
          </a:lstStyle>
          <a:p>
            <a:pPr lvl="0"/>
            <a:r>
              <a:rPr lang="en-US" noProof="0"/>
              <a:t>Click to edit Master subtitle style</a:t>
            </a:r>
          </a:p>
        </p:txBody>
      </p:sp>
      <p:sp>
        <p:nvSpPr>
          <p:cNvPr id="13316" name="doc id"/>
          <p:cNvSpPr>
            <a:spLocks noGrp="1" noChangeArrowheads="1"/>
          </p:cNvSpPr>
          <p:nvPr>
            <p:ph type="ftr" sz="quarter" idx="3"/>
          </p:nvPr>
        </p:nvSpPr>
        <p:spPr/>
        <p:txBody>
          <a:bodyPr/>
          <a:lstStyle>
            <a:lvl1pPr algn="r">
              <a:defRPr sz="800"/>
            </a:lvl1pPr>
          </a:lstStyle>
          <a:p>
            <a:endParaRPr lang="en-US"/>
          </a:p>
        </p:txBody>
      </p:sp>
      <p:grpSp>
        <p:nvGrpSpPr>
          <p:cNvPr id="13410" name="McK Title Elements"/>
          <p:cNvGrpSpPr>
            <a:grpSpLocks/>
          </p:cNvGrpSpPr>
          <p:nvPr userDrawn="1"/>
        </p:nvGrpSpPr>
        <p:grpSpPr bwMode="auto">
          <a:xfrm>
            <a:off x="3520173" y="2138364"/>
            <a:ext cx="6703779" cy="4511675"/>
            <a:chOff x="1663" y="1347"/>
            <a:chExt cx="3167" cy="2842"/>
          </a:xfrm>
        </p:grpSpPr>
        <p:sp>
          <p:nvSpPr>
            <p:cNvPr id="13331" name="McK Confidential" hidden="1"/>
            <p:cNvSpPr txBox="1">
              <a:spLocks noChangeArrowheads="1"/>
            </p:cNvSpPr>
            <p:nvPr userDrawn="1"/>
          </p:nvSpPr>
          <p:spPr bwMode="gray">
            <a:xfrm>
              <a:off x="1663" y="1347"/>
              <a:ext cx="936" cy="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lang="en-US" sz="1300">
                  <a:solidFill>
                    <a:srgbClr val="292937"/>
                  </a:solidFill>
                  <a:latin typeface="Arial" pitchFamily="34" charset="0"/>
                </a:rPr>
                <a:t>CONFIDENTIAL</a:t>
              </a:r>
            </a:p>
          </p:txBody>
        </p:sp>
        <p:sp>
          <p:nvSpPr>
            <p:cNvPr id="13332" name="McK Document" hidden="1"/>
            <p:cNvSpPr txBox="1">
              <a:spLocks noChangeArrowheads="1"/>
            </p:cNvSpPr>
            <p:nvPr userDrawn="1"/>
          </p:nvSpPr>
          <p:spPr bwMode="gray">
            <a:xfrm>
              <a:off x="1663" y="3058"/>
              <a:ext cx="3167" cy="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r>
                <a:rPr lang="en-US" sz="1300">
                  <a:solidFill>
                    <a:srgbClr val="292937"/>
                  </a:solidFill>
                  <a:latin typeface="Arial" pitchFamily="34" charset="0"/>
                </a:rPr>
                <a:t>Document</a:t>
              </a:r>
            </a:p>
          </p:txBody>
        </p:sp>
        <p:sp>
          <p:nvSpPr>
            <p:cNvPr id="13333" name="McK Date" hidden="1"/>
            <p:cNvSpPr txBox="1">
              <a:spLocks noChangeArrowheads="1"/>
            </p:cNvSpPr>
            <p:nvPr userDrawn="1"/>
          </p:nvSpPr>
          <p:spPr bwMode="gray">
            <a:xfrm>
              <a:off x="1663" y="3216"/>
              <a:ext cx="3167" cy="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lang="en-US" sz="1300">
                  <a:solidFill>
                    <a:srgbClr val="292937"/>
                  </a:solidFill>
                  <a:latin typeface="Arial" pitchFamily="34" charset="0"/>
                </a:rPr>
                <a:t>Date</a:t>
              </a:r>
            </a:p>
          </p:txBody>
        </p:sp>
        <p:sp>
          <p:nvSpPr>
            <p:cNvPr id="13334" name="McK Disclaimer" hidden="1"/>
            <p:cNvSpPr>
              <a:spLocks noChangeArrowheads="1"/>
            </p:cNvSpPr>
            <p:nvPr userDrawn="1">
              <p:custDataLst>
                <p:tags r:id="rId2"/>
              </p:custDataLst>
            </p:nvPr>
          </p:nvSpPr>
          <p:spPr bwMode="gray">
            <a:xfrm>
              <a:off x="1663" y="3759"/>
              <a:ext cx="2303" cy="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pPr defTabSz="804863" eaLnBrk="0" hangingPunct="0"/>
              <a:r>
                <a:rPr lang="en-US" sz="900">
                  <a:solidFill>
                    <a:srgbClr val="292937"/>
                  </a:solidFill>
                  <a:latin typeface="Arial" pitchFamily="34" charset="0"/>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13346" name="Working Draft Text" hidden="1"/>
          <p:cNvSpPr>
            <a:spLocks noChangeArrowheads="1"/>
          </p:cNvSpPr>
          <p:nvPr/>
        </p:nvSpPr>
        <p:spPr bwMode="gray">
          <a:xfrm>
            <a:off x="558825" y="342900"/>
            <a:ext cx="4066297"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defTabSz="895350">
              <a:buSzPct val="120000"/>
            </a:pPr>
            <a:r>
              <a:rPr lang="en-US" sz="1400">
                <a:solidFill>
                  <a:srgbClr val="4D4D4D"/>
                </a:solidFill>
                <a:latin typeface="Arial" pitchFamily="34" charset="0"/>
              </a:rPr>
              <a:t>Working Draft    </a:t>
            </a:r>
          </a:p>
        </p:txBody>
      </p:sp>
      <p:sp>
        <p:nvSpPr>
          <p:cNvPr id="13347" name="Working Draft" hidden="1"/>
          <p:cNvSpPr txBox="1">
            <a:spLocks noChangeArrowheads="1"/>
          </p:cNvSpPr>
          <p:nvPr/>
        </p:nvSpPr>
        <p:spPr bwMode="gray">
          <a:xfrm>
            <a:off x="558825" y="579438"/>
            <a:ext cx="386599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200">
                <a:solidFill>
                  <a:srgbClr val="292937"/>
                </a:solidFill>
                <a:latin typeface="Arial" pitchFamily="34" charset="0"/>
              </a:rPr>
              <a:t>Last Modified 5/4/2019 11:25 AM Eastern Standard Time</a:t>
            </a:r>
          </a:p>
        </p:txBody>
      </p:sp>
      <p:sp>
        <p:nvSpPr>
          <p:cNvPr id="13348" name="Printed" hidden="1"/>
          <p:cNvSpPr txBox="1">
            <a:spLocks noChangeArrowheads="1"/>
          </p:cNvSpPr>
          <p:nvPr/>
        </p:nvSpPr>
        <p:spPr bwMode="gray">
          <a:xfrm>
            <a:off x="558825" y="796925"/>
            <a:ext cx="352070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GB" sz="1200">
                <a:solidFill>
                  <a:srgbClr val="292937"/>
                </a:solidFill>
                <a:latin typeface="Arial" pitchFamily="34" charset="0"/>
              </a:rPr>
              <a:t>Printed 11/17/2010 6:30:24 AM India Standard Time</a:t>
            </a:r>
            <a:endParaRPr lang="en-US" sz="1200">
              <a:solidFill>
                <a:srgbClr val="292937"/>
              </a:solidFill>
              <a:latin typeface="Arial" pitchFamily="34" charset="0"/>
            </a:endParaRPr>
          </a:p>
        </p:txBody>
      </p:sp>
      <p:sp>
        <p:nvSpPr>
          <p:cNvPr id="13370" name="Rectangle 1082"/>
          <p:cNvSpPr>
            <a:spLocks noChangeArrowheads="1"/>
          </p:cNvSpPr>
          <p:nvPr userDrawn="1">
            <p:custDataLst>
              <p:tags r:id="rId1"/>
            </p:custDataLst>
          </p:nvPr>
        </p:nvSpPr>
        <p:spPr bwMode="gray">
          <a:xfrm flipV="1">
            <a:off x="0" y="6569075"/>
            <a:ext cx="11949113" cy="152400"/>
          </a:xfrm>
          <a:prstGeom prst="rect">
            <a:avLst/>
          </a:prstGeom>
          <a:solidFill>
            <a:srgbClr val="D3D5D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lang="en-US" sz="1400" b="1">
              <a:solidFill>
                <a:srgbClr val="00AEE5"/>
              </a:solidFill>
              <a:latin typeface="Arial" pitchFamily="34" charset="0"/>
            </a:endParaRPr>
          </a:p>
        </p:txBody>
      </p:sp>
      <p:sp>
        <p:nvSpPr>
          <p:cNvPr id="13408" name="Freeform 1120"/>
          <p:cNvSpPr>
            <a:spLocks noEditPoints="1"/>
          </p:cNvSpPr>
          <p:nvPr userDrawn="1"/>
        </p:nvSpPr>
        <p:spPr bwMode="auto">
          <a:xfrm>
            <a:off x="692181" y="3513138"/>
            <a:ext cx="2040557" cy="328612"/>
          </a:xfrm>
          <a:custGeom>
            <a:avLst/>
            <a:gdLst>
              <a:gd name="T0" fmla="*/ 320 w 408"/>
              <a:gd name="T1" fmla="*/ 44 h 88"/>
              <a:gd name="T2" fmla="*/ 408 w 408"/>
              <a:gd name="T3" fmla="*/ 44 h 88"/>
              <a:gd name="T4" fmla="*/ 364 w 408"/>
              <a:gd name="T5" fmla="*/ 0 h 88"/>
              <a:gd name="T6" fmla="*/ 282 w 408"/>
              <a:gd name="T7" fmla="*/ 47 h 88"/>
              <a:gd name="T8" fmla="*/ 312 w 408"/>
              <a:gd name="T9" fmla="*/ 33 h 88"/>
              <a:gd name="T10" fmla="*/ 282 w 408"/>
              <a:gd name="T11" fmla="*/ 15 h 88"/>
              <a:gd name="T12" fmla="*/ 314 w 408"/>
              <a:gd name="T13" fmla="*/ 2 h 88"/>
              <a:gd name="T14" fmla="*/ 268 w 408"/>
              <a:gd name="T15" fmla="*/ 86 h 88"/>
              <a:gd name="T16" fmla="*/ 314 w 408"/>
              <a:gd name="T17" fmla="*/ 73 h 88"/>
              <a:gd name="T18" fmla="*/ 282 w 408"/>
              <a:gd name="T19" fmla="*/ 47 h 88"/>
              <a:gd name="T20" fmla="*/ 78 w 408"/>
              <a:gd name="T21" fmla="*/ 2 h 88"/>
              <a:gd name="T22" fmla="*/ 92 w 408"/>
              <a:gd name="T23" fmla="*/ 86 h 88"/>
              <a:gd name="T24" fmla="*/ 18 w 408"/>
              <a:gd name="T25" fmla="*/ 86 h 88"/>
              <a:gd name="T26" fmla="*/ 67 w 408"/>
              <a:gd name="T27" fmla="*/ 44 h 88"/>
              <a:gd name="T28" fmla="*/ 18 w 408"/>
              <a:gd name="T29" fmla="*/ 2 h 88"/>
              <a:gd name="T30" fmla="*/ 0 w 408"/>
              <a:gd name="T31" fmla="*/ 86 h 88"/>
              <a:gd name="T32" fmla="*/ 155 w 408"/>
              <a:gd name="T33" fmla="*/ 68 h 88"/>
              <a:gd name="T34" fmla="*/ 178 w 408"/>
              <a:gd name="T35" fmla="*/ 86 h 88"/>
              <a:gd name="T36" fmla="*/ 135 w 408"/>
              <a:gd name="T37" fmla="*/ 1 h 88"/>
              <a:gd name="T38" fmla="*/ 113 w 408"/>
              <a:gd name="T39" fmla="*/ 86 h 88"/>
              <a:gd name="T40" fmla="*/ 122 w 408"/>
              <a:gd name="T41" fmla="*/ 66 h 88"/>
              <a:gd name="T42" fmla="*/ 138 w 408"/>
              <a:gd name="T43" fmla="*/ 69 h 88"/>
              <a:gd name="T44" fmla="*/ 154 w 408"/>
              <a:gd name="T45" fmla="*/ 66 h 88"/>
              <a:gd name="T46" fmla="*/ 244 w 408"/>
              <a:gd name="T47" fmla="*/ 27 h 88"/>
              <a:gd name="T48" fmla="*/ 219 w 408"/>
              <a:gd name="T49" fmla="*/ 0 h 88"/>
              <a:gd name="T50" fmla="*/ 219 w 408"/>
              <a:gd name="T51" fmla="*/ 88 h 88"/>
              <a:gd name="T52" fmla="*/ 250 w 408"/>
              <a:gd name="T53" fmla="*/ 73 h 88"/>
              <a:gd name="T54" fmla="*/ 259 w 408"/>
              <a:gd name="T55" fmla="*/ 44 h 88"/>
              <a:gd name="T56" fmla="*/ 221 w 408"/>
              <a:gd name="T57" fmla="*/ 41 h 88"/>
              <a:gd name="T58" fmla="*/ 244 w 408"/>
              <a:gd name="T59" fmla="*/ 54 h 88"/>
              <a:gd name="T60" fmla="*/ 219 w 408"/>
              <a:gd name="T61" fmla="*/ 74 h 88"/>
              <a:gd name="T62" fmla="*/ 189 w 408"/>
              <a:gd name="T63" fmla="*/ 44 h 88"/>
              <a:gd name="T64" fmla="*/ 219 w 408"/>
              <a:gd name="T65" fmla="*/ 14 h 88"/>
              <a:gd name="T66" fmla="*/ 385 w 408"/>
              <a:gd name="T67" fmla="*/ 22 h 88"/>
              <a:gd name="T68" fmla="*/ 385 w 408"/>
              <a:gd name="T69" fmla="*/ 65 h 88"/>
              <a:gd name="T70" fmla="*/ 334 w 408"/>
              <a:gd name="T71" fmla="*/ 44 h 88"/>
              <a:gd name="T72" fmla="*/ 364 w 408"/>
              <a:gd name="T73" fmla="*/ 14 h 88"/>
              <a:gd name="T74" fmla="*/ 18 w 408"/>
              <a:gd name="T75" fmla="*/ 15 h 88"/>
              <a:gd name="T76" fmla="*/ 53 w 408"/>
              <a:gd name="T77" fmla="*/ 44 h 88"/>
              <a:gd name="T78" fmla="*/ 18 w 408"/>
              <a:gd name="T79" fmla="*/ 73 h 88"/>
              <a:gd name="T80" fmla="*/ 14 w 408"/>
              <a:gd name="T81" fmla="*/ 15 h 88"/>
              <a:gd name="T82" fmla="*/ 127 w 408"/>
              <a:gd name="T83" fmla="*/ 54 h 88"/>
              <a:gd name="T84" fmla="*/ 138 w 408"/>
              <a:gd name="T85" fmla="*/ 27 h 88"/>
              <a:gd name="T86" fmla="*/ 149 w 408"/>
              <a:gd name="T87" fmla="*/ 55 h 88"/>
              <a:gd name="T88" fmla="*/ 138 w 408"/>
              <a:gd name="T89" fmla="*/ 56 h 88"/>
              <a:gd name="T90" fmla="*/ 127 w 408"/>
              <a:gd name="T91" fmla="*/ 5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8" h="88">
                <a:moveTo>
                  <a:pt x="333" y="13"/>
                </a:moveTo>
                <a:cubicBezTo>
                  <a:pt x="324" y="21"/>
                  <a:pt x="320" y="32"/>
                  <a:pt x="320" y="44"/>
                </a:cubicBezTo>
                <a:cubicBezTo>
                  <a:pt x="320" y="68"/>
                  <a:pt x="340" y="88"/>
                  <a:pt x="364" y="88"/>
                </a:cubicBezTo>
                <a:cubicBezTo>
                  <a:pt x="388" y="88"/>
                  <a:pt x="408" y="68"/>
                  <a:pt x="408" y="44"/>
                </a:cubicBezTo>
                <a:cubicBezTo>
                  <a:pt x="408" y="32"/>
                  <a:pt x="404" y="22"/>
                  <a:pt x="395" y="13"/>
                </a:cubicBezTo>
                <a:cubicBezTo>
                  <a:pt x="387" y="4"/>
                  <a:pt x="376" y="0"/>
                  <a:pt x="364" y="0"/>
                </a:cubicBezTo>
                <a:cubicBezTo>
                  <a:pt x="352" y="0"/>
                  <a:pt x="342" y="4"/>
                  <a:pt x="333" y="13"/>
                </a:cubicBezTo>
                <a:moveTo>
                  <a:pt x="282" y="47"/>
                </a:moveTo>
                <a:cubicBezTo>
                  <a:pt x="312" y="47"/>
                  <a:pt x="312" y="47"/>
                  <a:pt x="312" y="47"/>
                </a:cubicBezTo>
                <a:cubicBezTo>
                  <a:pt x="312" y="33"/>
                  <a:pt x="312" y="33"/>
                  <a:pt x="312" y="33"/>
                </a:cubicBezTo>
                <a:cubicBezTo>
                  <a:pt x="282" y="33"/>
                  <a:pt x="282" y="33"/>
                  <a:pt x="282" y="33"/>
                </a:cubicBezTo>
                <a:cubicBezTo>
                  <a:pt x="282" y="15"/>
                  <a:pt x="282" y="15"/>
                  <a:pt x="282" y="15"/>
                </a:cubicBezTo>
                <a:cubicBezTo>
                  <a:pt x="314" y="15"/>
                  <a:pt x="314" y="15"/>
                  <a:pt x="314" y="15"/>
                </a:cubicBezTo>
                <a:cubicBezTo>
                  <a:pt x="314" y="2"/>
                  <a:pt x="314" y="2"/>
                  <a:pt x="314" y="2"/>
                </a:cubicBezTo>
                <a:cubicBezTo>
                  <a:pt x="268" y="2"/>
                  <a:pt x="268" y="2"/>
                  <a:pt x="268" y="2"/>
                </a:cubicBezTo>
                <a:cubicBezTo>
                  <a:pt x="268" y="86"/>
                  <a:pt x="268" y="86"/>
                  <a:pt x="268" y="86"/>
                </a:cubicBezTo>
                <a:cubicBezTo>
                  <a:pt x="314" y="86"/>
                  <a:pt x="314" y="86"/>
                  <a:pt x="314" y="86"/>
                </a:cubicBezTo>
                <a:cubicBezTo>
                  <a:pt x="314" y="73"/>
                  <a:pt x="314" y="73"/>
                  <a:pt x="314" y="73"/>
                </a:cubicBezTo>
                <a:cubicBezTo>
                  <a:pt x="282" y="73"/>
                  <a:pt x="282" y="73"/>
                  <a:pt x="282" y="73"/>
                </a:cubicBezTo>
                <a:lnTo>
                  <a:pt x="282" y="47"/>
                </a:lnTo>
                <a:close/>
                <a:moveTo>
                  <a:pt x="92" y="2"/>
                </a:moveTo>
                <a:cubicBezTo>
                  <a:pt x="78" y="2"/>
                  <a:pt x="78" y="2"/>
                  <a:pt x="78" y="2"/>
                </a:cubicBezTo>
                <a:cubicBezTo>
                  <a:pt x="78" y="86"/>
                  <a:pt x="78" y="86"/>
                  <a:pt x="78" y="86"/>
                </a:cubicBezTo>
                <a:cubicBezTo>
                  <a:pt x="92" y="86"/>
                  <a:pt x="92" y="86"/>
                  <a:pt x="92" y="86"/>
                </a:cubicBezTo>
                <a:lnTo>
                  <a:pt x="92" y="2"/>
                </a:lnTo>
                <a:close/>
                <a:moveTo>
                  <a:pt x="18" y="86"/>
                </a:moveTo>
                <a:cubicBezTo>
                  <a:pt x="33" y="86"/>
                  <a:pt x="45" y="83"/>
                  <a:pt x="53" y="75"/>
                </a:cubicBezTo>
                <a:cubicBezTo>
                  <a:pt x="62" y="67"/>
                  <a:pt x="67" y="57"/>
                  <a:pt x="67" y="44"/>
                </a:cubicBezTo>
                <a:cubicBezTo>
                  <a:pt x="67" y="31"/>
                  <a:pt x="62" y="20"/>
                  <a:pt x="53" y="12"/>
                </a:cubicBezTo>
                <a:cubicBezTo>
                  <a:pt x="45" y="5"/>
                  <a:pt x="33" y="2"/>
                  <a:pt x="18" y="2"/>
                </a:cubicBezTo>
                <a:cubicBezTo>
                  <a:pt x="0" y="2"/>
                  <a:pt x="0" y="2"/>
                  <a:pt x="0" y="2"/>
                </a:cubicBezTo>
                <a:cubicBezTo>
                  <a:pt x="0" y="86"/>
                  <a:pt x="0" y="86"/>
                  <a:pt x="0" y="86"/>
                </a:cubicBezTo>
                <a:lnTo>
                  <a:pt x="18" y="86"/>
                </a:lnTo>
                <a:close/>
                <a:moveTo>
                  <a:pt x="155" y="68"/>
                </a:moveTo>
                <a:cubicBezTo>
                  <a:pt x="163" y="86"/>
                  <a:pt x="163" y="86"/>
                  <a:pt x="163" y="86"/>
                </a:cubicBezTo>
                <a:cubicBezTo>
                  <a:pt x="178" y="86"/>
                  <a:pt x="178" y="86"/>
                  <a:pt x="178" y="86"/>
                </a:cubicBezTo>
                <a:cubicBezTo>
                  <a:pt x="142" y="1"/>
                  <a:pt x="142" y="1"/>
                  <a:pt x="142" y="1"/>
                </a:cubicBezTo>
                <a:cubicBezTo>
                  <a:pt x="135" y="1"/>
                  <a:pt x="135" y="1"/>
                  <a:pt x="135" y="1"/>
                </a:cubicBezTo>
                <a:cubicBezTo>
                  <a:pt x="98" y="86"/>
                  <a:pt x="98" y="86"/>
                  <a:pt x="98" y="86"/>
                </a:cubicBezTo>
                <a:cubicBezTo>
                  <a:pt x="113" y="86"/>
                  <a:pt x="113" y="86"/>
                  <a:pt x="113" y="86"/>
                </a:cubicBezTo>
                <a:cubicBezTo>
                  <a:pt x="121" y="67"/>
                  <a:pt x="121" y="67"/>
                  <a:pt x="121" y="67"/>
                </a:cubicBezTo>
                <a:cubicBezTo>
                  <a:pt x="121" y="67"/>
                  <a:pt x="122" y="66"/>
                  <a:pt x="122" y="66"/>
                </a:cubicBezTo>
                <a:cubicBezTo>
                  <a:pt x="122" y="66"/>
                  <a:pt x="123" y="66"/>
                  <a:pt x="123" y="67"/>
                </a:cubicBezTo>
                <a:cubicBezTo>
                  <a:pt x="128" y="68"/>
                  <a:pt x="133" y="69"/>
                  <a:pt x="138" y="69"/>
                </a:cubicBezTo>
                <a:cubicBezTo>
                  <a:pt x="144" y="69"/>
                  <a:pt x="149" y="68"/>
                  <a:pt x="152" y="67"/>
                </a:cubicBezTo>
                <a:cubicBezTo>
                  <a:pt x="153" y="67"/>
                  <a:pt x="154" y="67"/>
                  <a:pt x="154" y="66"/>
                </a:cubicBezTo>
                <a:cubicBezTo>
                  <a:pt x="155" y="67"/>
                  <a:pt x="155" y="67"/>
                  <a:pt x="155" y="68"/>
                </a:cubicBezTo>
                <a:close/>
                <a:moveTo>
                  <a:pt x="244" y="27"/>
                </a:moveTo>
                <a:cubicBezTo>
                  <a:pt x="255" y="18"/>
                  <a:pt x="255" y="18"/>
                  <a:pt x="255" y="18"/>
                </a:cubicBezTo>
                <a:cubicBezTo>
                  <a:pt x="246" y="6"/>
                  <a:pt x="234" y="0"/>
                  <a:pt x="219" y="0"/>
                </a:cubicBezTo>
                <a:cubicBezTo>
                  <a:pt x="195" y="0"/>
                  <a:pt x="175" y="20"/>
                  <a:pt x="175" y="44"/>
                </a:cubicBezTo>
                <a:cubicBezTo>
                  <a:pt x="175" y="68"/>
                  <a:pt x="195" y="88"/>
                  <a:pt x="219" y="88"/>
                </a:cubicBezTo>
                <a:cubicBezTo>
                  <a:pt x="225" y="88"/>
                  <a:pt x="231" y="86"/>
                  <a:pt x="236" y="84"/>
                </a:cubicBezTo>
                <a:cubicBezTo>
                  <a:pt x="242" y="81"/>
                  <a:pt x="246" y="78"/>
                  <a:pt x="250" y="73"/>
                </a:cubicBezTo>
                <a:cubicBezTo>
                  <a:pt x="254" y="69"/>
                  <a:pt x="256" y="65"/>
                  <a:pt x="258" y="59"/>
                </a:cubicBezTo>
                <a:cubicBezTo>
                  <a:pt x="259" y="55"/>
                  <a:pt x="259" y="50"/>
                  <a:pt x="259" y="44"/>
                </a:cubicBezTo>
                <a:cubicBezTo>
                  <a:pt x="259" y="41"/>
                  <a:pt x="259" y="41"/>
                  <a:pt x="259" y="41"/>
                </a:cubicBezTo>
                <a:cubicBezTo>
                  <a:pt x="221" y="41"/>
                  <a:pt x="221" y="41"/>
                  <a:pt x="221" y="41"/>
                </a:cubicBezTo>
                <a:cubicBezTo>
                  <a:pt x="221" y="54"/>
                  <a:pt x="221" y="54"/>
                  <a:pt x="221" y="54"/>
                </a:cubicBezTo>
                <a:cubicBezTo>
                  <a:pt x="244" y="54"/>
                  <a:pt x="244" y="54"/>
                  <a:pt x="244" y="54"/>
                </a:cubicBezTo>
                <a:cubicBezTo>
                  <a:pt x="244" y="60"/>
                  <a:pt x="241" y="64"/>
                  <a:pt x="236" y="68"/>
                </a:cubicBezTo>
                <a:cubicBezTo>
                  <a:pt x="231" y="72"/>
                  <a:pt x="225" y="74"/>
                  <a:pt x="219" y="74"/>
                </a:cubicBezTo>
                <a:cubicBezTo>
                  <a:pt x="211" y="74"/>
                  <a:pt x="204" y="71"/>
                  <a:pt x="198" y="65"/>
                </a:cubicBezTo>
                <a:cubicBezTo>
                  <a:pt x="192" y="59"/>
                  <a:pt x="189" y="52"/>
                  <a:pt x="189" y="44"/>
                </a:cubicBezTo>
                <a:cubicBezTo>
                  <a:pt x="189" y="36"/>
                  <a:pt x="192" y="28"/>
                  <a:pt x="198" y="22"/>
                </a:cubicBezTo>
                <a:cubicBezTo>
                  <a:pt x="204" y="16"/>
                  <a:pt x="211" y="14"/>
                  <a:pt x="219" y="14"/>
                </a:cubicBezTo>
                <a:cubicBezTo>
                  <a:pt x="230" y="14"/>
                  <a:pt x="238" y="18"/>
                  <a:pt x="244" y="27"/>
                </a:cubicBezTo>
                <a:close/>
                <a:moveTo>
                  <a:pt x="385" y="22"/>
                </a:moveTo>
                <a:cubicBezTo>
                  <a:pt x="391" y="28"/>
                  <a:pt x="394" y="35"/>
                  <a:pt x="394" y="44"/>
                </a:cubicBezTo>
                <a:cubicBezTo>
                  <a:pt x="394" y="52"/>
                  <a:pt x="391" y="59"/>
                  <a:pt x="385" y="65"/>
                </a:cubicBezTo>
                <a:cubicBezTo>
                  <a:pt x="379" y="71"/>
                  <a:pt x="372" y="74"/>
                  <a:pt x="364" y="74"/>
                </a:cubicBezTo>
                <a:cubicBezTo>
                  <a:pt x="347" y="74"/>
                  <a:pt x="334" y="60"/>
                  <a:pt x="334" y="44"/>
                </a:cubicBezTo>
                <a:cubicBezTo>
                  <a:pt x="334" y="35"/>
                  <a:pt x="337" y="28"/>
                  <a:pt x="343" y="22"/>
                </a:cubicBezTo>
                <a:cubicBezTo>
                  <a:pt x="349" y="16"/>
                  <a:pt x="356" y="14"/>
                  <a:pt x="364" y="14"/>
                </a:cubicBezTo>
                <a:cubicBezTo>
                  <a:pt x="372" y="14"/>
                  <a:pt x="379" y="16"/>
                  <a:pt x="385" y="22"/>
                </a:cubicBezTo>
                <a:close/>
                <a:moveTo>
                  <a:pt x="18" y="15"/>
                </a:moveTo>
                <a:cubicBezTo>
                  <a:pt x="30" y="15"/>
                  <a:pt x="38" y="17"/>
                  <a:pt x="44" y="22"/>
                </a:cubicBezTo>
                <a:cubicBezTo>
                  <a:pt x="50" y="27"/>
                  <a:pt x="53" y="35"/>
                  <a:pt x="53" y="44"/>
                </a:cubicBezTo>
                <a:cubicBezTo>
                  <a:pt x="53" y="52"/>
                  <a:pt x="50" y="60"/>
                  <a:pt x="44" y="65"/>
                </a:cubicBezTo>
                <a:cubicBezTo>
                  <a:pt x="39" y="70"/>
                  <a:pt x="30" y="73"/>
                  <a:pt x="18" y="73"/>
                </a:cubicBezTo>
                <a:cubicBezTo>
                  <a:pt x="14" y="73"/>
                  <a:pt x="14" y="73"/>
                  <a:pt x="14" y="73"/>
                </a:cubicBezTo>
                <a:cubicBezTo>
                  <a:pt x="14" y="15"/>
                  <a:pt x="14" y="15"/>
                  <a:pt x="14" y="15"/>
                </a:cubicBezTo>
                <a:lnTo>
                  <a:pt x="18" y="15"/>
                </a:lnTo>
                <a:close/>
                <a:moveTo>
                  <a:pt x="127" y="54"/>
                </a:moveTo>
                <a:cubicBezTo>
                  <a:pt x="127" y="54"/>
                  <a:pt x="127" y="53"/>
                  <a:pt x="128" y="52"/>
                </a:cubicBezTo>
                <a:cubicBezTo>
                  <a:pt x="138" y="27"/>
                  <a:pt x="138" y="27"/>
                  <a:pt x="138" y="27"/>
                </a:cubicBezTo>
                <a:cubicBezTo>
                  <a:pt x="149" y="53"/>
                  <a:pt x="149" y="53"/>
                  <a:pt x="149" y="53"/>
                </a:cubicBezTo>
                <a:cubicBezTo>
                  <a:pt x="149" y="53"/>
                  <a:pt x="149" y="54"/>
                  <a:pt x="149" y="55"/>
                </a:cubicBezTo>
                <a:cubicBezTo>
                  <a:pt x="148" y="55"/>
                  <a:pt x="148" y="55"/>
                  <a:pt x="148" y="55"/>
                </a:cubicBezTo>
                <a:cubicBezTo>
                  <a:pt x="145" y="56"/>
                  <a:pt x="142" y="56"/>
                  <a:pt x="138" y="56"/>
                </a:cubicBezTo>
                <a:cubicBezTo>
                  <a:pt x="135" y="56"/>
                  <a:pt x="132" y="56"/>
                  <a:pt x="129" y="55"/>
                </a:cubicBezTo>
                <a:cubicBezTo>
                  <a:pt x="128" y="55"/>
                  <a:pt x="127" y="54"/>
                  <a:pt x="127" y="5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400" b="1">
              <a:solidFill>
                <a:srgbClr val="292937"/>
              </a:solidFill>
              <a:latin typeface="Arial" pitchFamily="34" charset="0"/>
            </a:endParaRPr>
          </a:p>
        </p:txBody>
      </p:sp>
    </p:spTree>
    <p:extLst>
      <p:ext uri="{BB962C8B-B14F-4D97-AF65-F5344CB8AC3E}">
        <p14:creationId xmlns:p14="http://schemas.microsoft.com/office/powerpoint/2010/main" val="1140536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tags" Target="../tags/tag9.xml"/><Relationship Id="rId18" Type="http://schemas.openxmlformats.org/officeDocument/2006/relationships/tags" Target="../tags/tag14.xml"/><Relationship Id="rId3" Type="http://schemas.openxmlformats.org/officeDocument/2006/relationships/slideLayout" Target="../slideLayouts/slideLayout3.xml"/><Relationship Id="rId21" Type="http://schemas.openxmlformats.org/officeDocument/2006/relationships/tags" Target="../tags/tag17.xml"/><Relationship Id="rId7" Type="http://schemas.openxmlformats.org/officeDocument/2006/relationships/tags" Target="../tags/tag3.xml"/><Relationship Id="rId12" Type="http://schemas.openxmlformats.org/officeDocument/2006/relationships/tags" Target="../tags/tag8.xml"/><Relationship Id="rId17" Type="http://schemas.openxmlformats.org/officeDocument/2006/relationships/tags" Target="../tags/tag13.xml"/><Relationship Id="rId2" Type="http://schemas.openxmlformats.org/officeDocument/2006/relationships/slideLayout" Target="../slideLayouts/slideLayout2.xml"/><Relationship Id="rId16" Type="http://schemas.openxmlformats.org/officeDocument/2006/relationships/tags" Target="../tags/tag12.xml"/><Relationship Id="rId20" Type="http://schemas.openxmlformats.org/officeDocument/2006/relationships/tags" Target="../tags/tag16.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24" Type="http://schemas.openxmlformats.org/officeDocument/2006/relationships/image" Target="../media/image1.emf"/><Relationship Id="rId5" Type="http://schemas.openxmlformats.org/officeDocument/2006/relationships/vmlDrawing" Target="../drawings/vmlDrawing1.vml"/><Relationship Id="rId15" Type="http://schemas.openxmlformats.org/officeDocument/2006/relationships/tags" Target="../tags/tag11.xml"/><Relationship Id="rId23" Type="http://schemas.openxmlformats.org/officeDocument/2006/relationships/oleObject" Target="../embeddings/oleObject1.bin"/><Relationship Id="rId10" Type="http://schemas.openxmlformats.org/officeDocument/2006/relationships/tags" Target="../tags/tag6.xml"/><Relationship Id="rId19" Type="http://schemas.openxmlformats.org/officeDocument/2006/relationships/tags" Target="../tags/tag15.xml"/><Relationship Id="rId4" Type="http://schemas.openxmlformats.org/officeDocument/2006/relationships/theme" Target="../theme/theme1.xml"/><Relationship Id="rId9" Type="http://schemas.openxmlformats.org/officeDocument/2006/relationships/tags" Target="../tags/tag5.xml"/><Relationship Id="rId14" Type="http://schemas.openxmlformats.org/officeDocument/2006/relationships/tags" Target="../tags/tag10.xml"/><Relationship Id="rId22" Type="http://schemas.openxmlformats.org/officeDocument/2006/relationships/tags" Target="../tags/tag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
            </p:custDataLst>
            <p:extLst>
              <p:ext uri="{D42A27DB-BD31-4B8C-83A1-F6EECF244321}">
                <p14:modId xmlns:p14="http://schemas.microsoft.com/office/powerpoint/2010/main" val="4182563054"/>
              </p:ext>
            </p:extLst>
          </p:nvPr>
        </p:nvGraphicFramePr>
        <p:xfrm>
          <a:off x="0" y="0"/>
          <a:ext cx="211676" cy="158750"/>
        </p:xfrm>
        <a:graphic>
          <a:graphicData uri="http://schemas.openxmlformats.org/presentationml/2006/ole">
            <mc:AlternateContent xmlns:mc="http://schemas.openxmlformats.org/markup-compatibility/2006">
              <mc:Choice xmlns:v="urn:schemas-microsoft-com:vml" Requires="v">
                <p:oleObj spid="_x0000_s12853" name="think-cell Slide" r:id="rId23" imgW="270" imgH="270" progId="TCLayout.ActiveDocument.1">
                  <p:embed/>
                </p:oleObj>
              </mc:Choice>
              <mc:Fallback>
                <p:oleObj name="think-cell Slide" r:id="rId23" imgW="270" imgH="270" progId="TCLayout.ActiveDocument.1">
                  <p:embed/>
                  <p:pic>
                    <p:nvPicPr>
                      <p:cNvPr id="0" name=""/>
                      <p:cNvPicPr/>
                      <p:nvPr/>
                    </p:nvPicPr>
                    <p:blipFill>
                      <a:blip r:embed="rId24"/>
                      <a:stretch>
                        <a:fillRect/>
                      </a:stretch>
                    </p:blipFill>
                    <p:spPr>
                      <a:xfrm>
                        <a:off x="0" y="0"/>
                        <a:ext cx="211676" cy="158750"/>
                      </a:xfrm>
                      <a:prstGeom prst="rect">
                        <a:avLst/>
                      </a:prstGeom>
                    </p:spPr>
                  </p:pic>
                </p:oleObj>
              </mc:Fallback>
            </mc:AlternateContent>
          </a:graphicData>
        </a:graphic>
      </p:graphicFrame>
      <p:sp>
        <p:nvSpPr>
          <p:cNvPr id="6" name="Rectangle 5" hidden="1"/>
          <p:cNvSpPr/>
          <p:nvPr userDrawn="1">
            <p:custDataLst>
              <p:tags r:id="rId7"/>
            </p:custDataLst>
          </p:nvPr>
        </p:nvSpPr>
        <p:spPr bwMode="auto">
          <a:xfrm>
            <a:off x="0" y="0"/>
            <a:ext cx="211676" cy="158750"/>
          </a:xfrm>
          <a:prstGeom prst="rect">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a:lnSpc>
                <a:spcPct val="100000"/>
              </a:lnSpc>
              <a:spcBef>
                <a:spcPct val="0"/>
              </a:spcBef>
              <a:spcAft>
                <a:spcPct val="0"/>
              </a:spcAft>
              <a:buFontTx/>
              <a:buNone/>
            </a:pPr>
            <a:endParaRPr lang="en-US" sz="2133" b="0" i="0" baseline="0" dirty="0">
              <a:solidFill>
                <a:schemeClr val="tx1"/>
              </a:solidFill>
              <a:latin typeface="Arial" panose="020B0604020202020204" pitchFamily="34" charset="0"/>
              <a:ea typeface="+mn-ea"/>
              <a:cs typeface="+mn-cs"/>
              <a:sym typeface="Arial" panose="020B0604020202020204" pitchFamily="34" charset="0"/>
            </a:endParaRPr>
          </a:p>
        </p:txBody>
      </p:sp>
      <p:sp>
        <p:nvSpPr>
          <p:cNvPr id="1033" name="doc id" hidden="1"/>
          <p:cNvSpPr>
            <a:spLocks noChangeArrowheads="1"/>
          </p:cNvSpPr>
          <p:nvPr/>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sp>
        <p:nvSpPr>
          <p:cNvPr id="19" name="Title Placeholder 2"/>
          <p:cNvSpPr>
            <a:spLocks noGrp="1" noChangeArrowheads="1"/>
          </p:cNvSpPr>
          <p:nvPr>
            <p:ph type="title"/>
          </p:nvPr>
        </p:nvSpPr>
        <p:spPr bwMode="gray">
          <a:xfrm>
            <a:off x="158759" y="230189"/>
            <a:ext cx="1149189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latinLnBrk="0"/>
            <a:endParaRPr lang="en-US" noProof="0" dirty="0"/>
          </a:p>
        </p:txBody>
      </p:sp>
      <p:sp>
        <p:nvSpPr>
          <p:cNvPr id="10" name="1. On-page tracker" hidden="1"/>
          <p:cNvSpPr>
            <a:spLocks noChangeArrowheads="1"/>
          </p:cNvSpPr>
          <p:nvPr userDrawn="1"/>
        </p:nvSpPr>
        <p:spPr bwMode="gray">
          <a:xfrm>
            <a:off x="158758" y="75764"/>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cap="all" baseline="0" noProof="0" dirty="0">
                <a:solidFill>
                  <a:schemeClr val="accent6"/>
                </a:solidFill>
                <a:latin typeface="+mn-lt"/>
                <a:ea typeface="+mn-ea"/>
              </a:rPr>
              <a:t>Tracker</a:t>
            </a:r>
          </a:p>
        </p:txBody>
      </p:sp>
      <p:sp>
        <p:nvSpPr>
          <p:cNvPr id="11" name="3. Unit of measure" hidden="1"/>
          <p:cNvSpPr txBox="1">
            <a:spLocks noChangeArrowheads="1"/>
          </p:cNvSpPr>
          <p:nvPr userDrawn="1"/>
        </p:nvSpPr>
        <p:spPr bwMode="gray">
          <a:xfrm>
            <a:off x="158759" y="554865"/>
            <a:ext cx="1149189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a:solidFill>
                  <a:schemeClr val="accent6"/>
                </a:solidFill>
                <a:latin typeface="+mn-lt"/>
                <a:ea typeface="+mn-ea"/>
              </a:rPr>
              <a:t>CLIENT</a:t>
            </a:r>
            <a:endParaRPr lang="en-US" sz="1600" baseline="0" noProof="0" dirty="0">
              <a:solidFill>
                <a:schemeClr val="accent6"/>
              </a:solidFill>
              <a:latin typeface="+mn-lt"/>
              <a:ea typeface="+mn-ea"/>
            </a:endParaRPr>
          </a:p>
        </p:txBody>
      </p:sp>
      <p:sp>
        <p:nvSpPr>
          <p:cNvPr id="13" name="4. Footnote" hidden="1"/>
          <p:cNvSpPr txBox="1">
            <a:spLocks noChangeArrowheads="1"/>
          </p:cNvSpPr>
          <p:nvPr/>
        </p:nvSpPr>
        <p:spPr bwMode="gray">
          <a:xfrm>
            <a:off x="158758" y="6305945"/>
            <a:ext cx="11398754"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5725" indent="-85725">
              <a:defRPr/>
            </a:pPr>
            <a:r>
              <a:rPr lang="en-US" sz="800" baseline="0" noProof="0" dirty="0">
                <a:solidFill>
                  <a:schemeClr val="accent6"/>
                </a:solidFill>
                <a:latin typeface="+mn-lt"/>
                <a:ea typeface="+mn-ea"/>
              </a:rPr>
              <a:t>1 Footnote</a:t>
            </a:r>
          </a:p>
        </p:txBody>
      </p:sp>
      <p:sp>
        <p:nvSpPr>
          <p:cNvPr id="14" name="5. Source" hidden="1"/>
          <p:cNvSpPr>
            <a:spLocks noChangeArrowheads="1"/>
          </p:cNvSpPr>
          <p:nvPr/>
        </p:nvSpPr>
        <p:spPr bwMode="gray">
          <a:xfrm>
            <a:off x="158758" y="6507558"/>
            <a:ext cx="9953007"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493713" indent="-493713" defTabSz="1193860">
              <a:tabLst/>
            </a:pPr>
            <a:r>
              <a:rPr lang="en-US" sz="800" baseline="0" noProof="0" dirty="0">
                <a:solidFill>
                  <a:schemeClr val="accent6"/>
                </a:solidFill>
                <a:latin typeface="+mn-lt"/>
                <a:ea typeface="+mn-ea"/>
              </a:rPr>
              <a:t>SOURCE: Source</a:t>
            </a:r>
          </a:p>
        </p:txBody>
      </p:sp>
      <p:grpSp>
        <p:nvGrpSpPr>
          <p:cNvPr id="15" name="ACET" hidden="1"/>
          <p:cNvGrpSpPr>
            <a:grpSpLocks/>
          </p:cNvGrpSpPr>
          <p:nvPr userDrawn="1"/>
        </p:nvGrpSpPr>
        <p:grpSpPr bwMode="gray">
          <a:xfrm>
            <a:off x="1936837" y="1254579"/>
            <a:ext cx="5685618" cy="511175"/>
            <a:chOff x="915" y="708"/>
            <a:chExt cx="2686" cy="322"/>
          </a:xfrm>
        </p:grpSpPr>
        <p:cxnSp>
          <p:nvCxnSpPr>
            <p:cNvPr id="16" name="AutoShape 249"/>
            <p:cNvCxnSpPr>
              <a:cxnSpLocks noChangeShapeType="1"/>
              <a:stCxn id="18" idx="4"/>
              <a:endCxn id="18" idx="6"/>
            </p:cNvCxnSpPr>
            <p:nvPr/>
          </p:nvCxnSpPr>
          <p:spPr bwMode="gray">
            <a:xfrm>
              <a:off x="915" y="1030"/>
              <a:ext cx="2686" cy="0"/>
            </a:xfrm>
            <a:prstGeom prst="straightConnector1">
              <a:avLst/>
            </a:prstGeom>
            <a:noFill/>
            <a:ln w="9525">
              <a:solidFill>
                <a:schemeClr val="accent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AutoShape 250"/>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00" b="1" baseline="0" noProof="0" dirty="0">
                  <a:latin typeface="+mn-lt"/>
                  <a:ea typeface="+mn-ea"/>
                </a:rPr>
                <a:t>Title</a:t>
              </a:r>
            </a:p>
            <a:p>
              <a:r>
                <a:rPr lang="en-US" sz="1600" baseline="0" noProof="0" dirty="0">
                  <a:solidFill>
                    <a:schemeClr val="accent6"/>
                  </a:solidFill>
                  <a:latin typeface="+mn-lt"/>
                  <a:ea typeface="+mn-ea"/>
                </a:rPr>
                <a:t>Unit of measure</a:t>
              </a:r>
            </a:p>
          </p:txBody>
        </p:sp>
      </p:grpSp>
      <p:grpSp>
        <p:nvGrpSpPr>
          <p:cNvPr id="17" name="Sticker" hidden="1"/>
          <p:cNvGrpSpPr/>
          <p:nvPr userDrawn="1"/>
        </p:nvGrpSpPr>
        <p:grpSpPr bwMode="gray">
          <a:xfrm>
            <a:off x="11177300" y="285750"/>
            <a:ext cx="473335" cy="150811"/>
            <a:chOff x="8385789" y="285750"/>
            <a:chExt cx="354986" cy="150811"/>
          </a:xfrm>
        </p:grpSpPr>
        <p:sp>
          <p:nvSpPr>
            <p:cNvPr id="20" name="StickerRectangle"/>
            <p:cNvSpPr>
              <a:spLocks noChangeArrowheads="1"/>
            </p:cNvSpPr>
            <p:nvPr/>
          </p:nvSpPr>
          <p:spPr bwMode="gray">
            <a:xfrm>
              <a:off x="8385789" y="285750"/>
              <a:ext cx="35498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1193860">
                <a:buClr>
                  <a:schemeClr val="tx2"/>
                </a:buClr>
              </a:pPr>
              <a:r>
                <a:rPr lang="en-US" sz="800" baseline="0" dirty="0">
                  <a:solidFill>
                    <a:schemeClr val="accent6"/>
                  </a:solidFill>
                  <a:latin typeface="+mn-lt"/>
                  <a:ea typeface="+mn-ea"/>
                </a:rPr>
                <a:t>STICKER</a:t>
              </a:r>
            </a:p>
          </p:txBody>
        </p:sp>
        <p:cxnSp>
          <p:nvCxnSpPr>
            <p:cNvPr id="21" name="AutoShape 31"/>
            <p:cNvCxnSpPr>
              <a:cxnSpLocks noChangeShapeType="1"/>
              <a:stCxn id="20" idx="2"/>
              <a:endCxn id="20" idx="4"/>
            </p:cNvCxnSpPr>
            <p:nvPr/>
          </p:nvCxnSpPr>
          <p:spPr bwMode="gray">
            <a:xfrm>
              <a:off x="838578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22" name="AutoShape 32"/>
            <p:cNvCxnSpPr>
              <a:cxnSpLocks noChangeShapeType="1"/>
              <a:stCxn id="20" idx="4"/>
              <a:endCxn id="20" idx="6"/>
            </p:cNvCxnSpPr>
            <p:nvPr/>
          </p:nvCxnSpPr>
          <p:spPr bwMode="gray">
            <a:xfrm>
              <a:off x="8385789" y="436561"/>
              <a:ext cx="35498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23" name="LegendBoxes" hidden="1"/>
          <p:cNvGrpSpPr/>
          <p:nvPr userDrawn="1"/>
        </p:nvGrpSpPr>
        <p:grpSpPr bwMode="gray">
          <a:xfrm>
            <a:off x="10886895" y="279400"/>
            <a:ext cx="763755" cy="997467"/>
            <a:chOff x="7835905" y="279400"/>
            <a:chExt cx="763755" cy="997467"/>
          </a:xfrm>
        </p:grpSpPr>
        <p:sp>
          <p:nvSpPr>
            <p:cNvPr id="24" name="RectangleLegend1"/>
            <p:cNvSpPr>
              <a:spLocks noChangeArrowheads="1"/>
            </p:cNvSpPr>
            <p:nvPr/>
          </p:nvSpPr>
          <p:spPr bwMode="gray">
            <a:xfrm>
              <a:off x="7835905" y="290513"/>
              <a:ext cx="165100" cy="160338"/>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5" name="RectangleLegend2"/>
            <p:cNvSpPr>
              <a:spLocks noChangeArrowheads="1"/>
            </p:cNvSpPr>
            <p:nvPr/>
          </p:nvSpPr>
          <p:spPr bwMode="gray">
            <a:xfrm>
              <a:off x="7835905" y="560388"/>
              <a:ext cx="165100" cy="160338"/>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6" name="RectangleLegend3"/>
            <p:cNvSpPr>
              <a:spLocks noChangeArrowheads="1"/>
            </p:cNvSpPr>
            <p:nvPr/>
          </p:nvSpPr>
          <p:spPr bwMode="gray">
            <a:xfrm>
              <a:off x="7835905" y="831851"/>
              <a:ext cx="165100" cy="160338"/>
            </a:xfrm>
            <a:prstGeom prst="rect">
              <a:avLst/>
            </a:prstGeom>
            <a:solidFill>
              <a:schemeClr val="accent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7" name="RectangleLegend4"/>
            <p:cNvSpPr>
              <a:spLocks noChangeArrowheads="1"/>
            </p:cNvSpPr>
            <p:nvPr/>
          </p:nvSpPr>
          <p:spPr bwMode="gray">
            <a:xfrm>
              <a:off x="7835905" y="1103313"/>
              <a:ext cx="165100" cy="160338"/>
            </a:xfrm>
            <a:prstGeom prst="rect">
              <a:avLst/>
            </a:prstGeom>
            <a:solidFill>
              <a:schemeClr val="accent4"/>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8" name="Legend1"/>
            <p:cNvSpPr>
              <a:spLocks noChangeArrowheads="1"/>
            </p:cNvSpPr>
            <p:nvPr/>
          </p:nvSpPr>
          <p:spPr bwMode="gray">
            <a:xfrm>
              <a:off x="8089905" y="27940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29" name="Legend2"/>
            <p:cNvSpPr>
              <a:spLocks noChangeArrowheads="1"/>
            </p:cNvSpPr>
            <p:nvPr/>
          </p:nvSpPr>
          <p:spPr bwMode="gray">
            <a:xfrm>
              <a:off x="8089905" y="54927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0" name="Legend3"/>
            <p:cNvSpPr>
              <a:spLocks noChangeArrowheads="1"/>
            </p:cNvSpPr>
            <p:nvPr/>
          </p:nvSpPr>
          <p:spPr bwMode="gray">
            <a:xfrm>
              <a:off x="8089905" y="820738"/>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1" name="Legend4"/>
            <p:cNvSpPr>
              <a:spLocks noChangeArrowheads="1"/>
            </p:cNvSpPr>
            <p:nvPr/>
          </p:nvSpPr>
          <p:spPr bwMode="gray">
            <a:xfrm>
              <a:off x="8089905" y="1092201"/>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grpSp>
        <p:nvGrpSpPr>
          <p:cNvPr id="32" name="LegendLines" hidden="1"/>
          <p:cNvGrpSpPr/>
          <p:nvPr userDrawn="1"/>
        </p:nvGrpSpPr>
        <p:grpSpPr bwMode="gray">
          <a:xfrm>
            <a:off x="10579087" y="279400"/>
            <a:ext cx="1071563" cy="730251"/>
            <a:chOff x="7540629" y="279400"/>
            <a:chExt cx="1071563" cy="730251"/>
          </a:xfrm>
        </p:grpSpPr>
        <p:sp>
          <p:nvSpPr>
            <p:cNvPr id="33" name="LineLegend1"/>
            <p:cNvSpPr>
              <a:spLocks noChangeShapeType="1"/>
            </p:cNvSpPr>
            <p:nvPr/>
          </p:nvSpPr>
          <p:spPr bwMode="gray">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4" name="LineLegend2"/>
            <p:cNvSpPr>
              <a:spLocks noChangeShapeType="1"/>
            </p:cNvSpPr>
            <p:nvPr/>
          </p:nvSpPr>
          <p:spPr bwMode="gray">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5" name="LineLegend3"/>
            <p:cNvSpPr>
              <a:spLocks noChangeShapeType="1"/>
            </p:cNvSpPr>
            <p:nvPr/>
          </p:nvSpPr>
          <p:spPr bwMode="gray">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6" name="Legend1"/>
            <p:cNvSpPr>
              <a:spLocks noChangeArrowheads="1"/>
            </p:cNvSpPr>
            <p:nvPr/>
          </p:nvSpPr>
          <p:spPr bwMode="gray">
            <a:xfrm>
              <a:off x="8102604" y="2794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7" name="Legend2"/>
            <p:cNvSpPr>
              <a:spLocks noChangeArrowheads="1"/>
            </p:cNvSpPr>
            <p:nvPr/>
          </p:nvSpPr>
          <p:spPr bwMode="gray">
            <a:xfrm>
              <a:off x="8102604" y="5461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8" name="Legend3"/>
            <p:cNvSpPr>
              <a:spLocks noChangeArrowheads="1"/>
            </p:cNvSpPr>
            <p:nvPr/>
          </p:nvSpPr>
          <p:spPr bwMode="gray">
            <a:xfrm>
              <a:off x="8102604" y="825501"/>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grpSp>
        <p:nvGrpSpPr>
          <p:cNvPr id="39" name="LegendMoons" hidden="1"/>
          <p:cNvGrpSpPr/>
          <p:nvPr userDrawn="1"/>
        </p:nvGrpSpPr>
        <p:grpSpPr bwMode="gray">
          <a:xfrm>
            <a:off x="10820220" y="250825"/>
            <a:ext cx="830430" cy="1306516"/>
            <a:chOff x="7769225" y="250825"/>
            <a:chExt cx="830430" cy="1306516"/>
          </a:xfrm>
        </p:grpSpPr>
        <p:grpSp>
          <p:nvGrpSpPr>
            <p:cNvPr id="40" name="MoonLegend1"/>
            <p:cNvGrpSpPr>
              <a:grpSpLocks noChangeAspect="1"/>
            </p:cNvGrpSpPr>
            <p:nvPr>
              <p:custDataLst>
                <p:tags r:id="rId8"/>
              </p:custDataLst>
            </p:nvPr>
          </p:nvGrpSpPr>
          <p:grpSpPr bwMode="gray">
            <a:xfrm>
              <a:off x="7769225" y="250825"/>
              <a:ext cx="209550" cy="209551"/>
              <a:chOff x="4533" y="183"/>
              <a:chExt cx="144" cy="144"/>
            </a:xfrm>
          </p:grpSpPr>
          <p:sp>
            <p:nvSpPr>
              <p:cNvPr id="58" name="Oval 38"/>
              <p:cNvSpPr>
                <a:spLocks noChangeAspect="1" noChangeArrowheads="1"/>
              </p:cNvSpPr>
              <p:nvPr>
                <p:custDataLst>
                  <p:tags r:id="rId21"/>
                </p:custDataLst>
              </p:nvPr>
            </p:nvSpPr>
            <p:spPr bwMode="gray">
              <a:xfrm>
                <a:off x="4533" y="183"/>
                <a:ext cx="144" cy="144"/>
              </a:xfrm>
              <a:prstGeom prst="ellipse">
                <a:avLst/>
              </a:prstGeom>
              <a:solidFill>
                <a:schemeClr val="accent1"/>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9" name="Arc 39"/>
              <p:cNvSpPr>
                <a:spLocks noChangeAspect="1"/>
              </p:cNvSpPr>
              <p:nvPr>
                <p:custDataLst>
                  <p:tags r:id="rId22"/>
                </p:custDataLst>
              </p:nvPr>
            </p:nvSpPr>
            <p:spPr bwMode="gray">
              <a:xfrm>
                <a:off x="4533" y="183"/>
                <a:ext cx="144" cy="144"/>
              </a:xfrm>
              <a:prstGeom prst="arc">
                <a:avLst>
                  <a:gd name="adj1" fmla="val 16200000"/>
                  <a:gd name="adj2" fmla="val 5400000"/>
                </a:avLst>
              </a:prstGeom>
              <a:solidFill>
                <a:schemeClr val="accent4"/>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1" name="MoonLegend2"/>
            <p:cNvGrpSpPr>
              <a:grpSpLocks noChangeAspect="1"/>
            </p:cNvGrpSpPr>
            <p:nvPr>
              <p:custDataLst>
                <p:tags r:id="rId9"/>
              </p:custDataLst>
            </p:nvPr>
          </p:nvGrpSpPr>
          <p:grpSpPr bwMode="gray">
            <a:xfrm>
              <a:off x="7769225" y="525066"/>
              <a:ext cx="209550" cy="209551"/>
              <a:chOff x="1694" y="2044"/>
              <a:chExt cx="160" cy="160"/>
            </a:xfrm>
          </p:grpSpPr>
          <p:sp>
            <p:nvSpPr>
              <p:cNvPr id="56" name="Oval 41"/>
              <p:cNvSpPr>
                <a:spLocks noChangeAspect="1" noChangeArrowheads="1"/>
              </p:cNvSpPr>
              <p:nvPr>
                <p:custDataLst>
                  <p:tags r:id="rId19"/>
                </p:custDataLst>
              </p:nvPr>
            </p:nvSpPr>
            <p:spPr bwMode="gray">
              <a:xfrm>
                <a:off x="1694" y="2044"/>
                <a:ext cx="160" cy="160"/>
              </a:xfrm>
              <a:prstGeom prst="ellipse">
                <a:avLst/>
              </a:prstGeom>
              <a:solidFill>
                <a:schemeClr val="accent1"/>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7" name="Arc 42"/>
              <p:cNvSpPr>
                <a:spLocks noChangeAspect="1"/>
              </p:cNvSpPr>
              <p:nvPr>
                <p:custDataLst>
                  <p:tags r:id="rId20"/>
                </p:custDataLst>
              </p:nvPr>
            </p:nvSpPr>
            <p:spPr bwMode="gray">
              <a:xfrm>
                <a:off x="1694" y="2044"/>
                <a:ext cx="160" cy="160"/>
              </a:xfrm>
              <a:prstGeom prst="arc">
                <a:avLst/>
              </a:prstGeom>
              <a:solidFill>
                <a:schemeClr val="accent4"/>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2" name="MoonLegend4"/>
            <p:cNvGrpSpPr>
              <a:grpSpLocks noChangeAspect="1"/>
            </p:cNvGrpSpPr>
            <p:nvPr>
              <p:custDataLst>
                <p:tags r:id="rId10"/>
              </p:custDataLst>
            </p:nvPr>
          </p:nvGrpSpPr>
          <p:grpSpPr bwMode="gray">
            <a:xfrm>
              <a:off x="7769225" y="1073548"/>
              <a:ext cx="209550" cy="209551"/>
              <a:chOff x="4495" y="1198"/>
              <a:chExt cx="160" cy="160"/>
            </a:xfrm>
          </p:grpSpPr>
          <p:sp>
            <p:nvSpPr>
              <p:cNvPr id="54" name="Oval 47"/>
              <p:cNvSpPr>
                <a:spLocks noChangeAspect="1" noChangeArrowheads="1"/>
              </p:cNvSpPr>
              <p:nvPr>
                <p:custDataLst>
                  <p:tags r:id="rId17"/>
                </p:custDataLst>
              </p:nvPr>
            </p:nvSpPr>
            <p:spPr bwMode="gray">
              <a:xfrm>
                <a:off x="4495" y="1198"/>
                <a:ext cx="160" cy="160"/>
              </a:xfrm>
              <a:prstGeom prst="ellipse">
                <a:avLst/>
              </a:prstGeom>
              <a:solidFill>
                <a:schemeClr val="accent1"/>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5" name="Arc 48"/>
              <p:cNvSpPr>
                <a:spLocks noChangeAspect="1"/>
              </p:cNvSpPr>
              <p:nvPr>
                <p:custDataLst>
                  <p:tags r:id="rId18"/>
                </p:custDataLst>
              </p:nvPr>
            </p:nvSpPr>
            <p:spPr bwMode="gray">
              <a:xfrm>
                <a:off x="4495" y="1198"/>
                <a:ext cx="160" cy="160"/>
              </a:xfrm>
              <a:prstGeom prst="arc">
                <a:avLst>
                  <a:gd name="adj1" fmla="val 16200000"/>
                  <a:gd name="adj2" fmla="val 10800000"/>
                </a:avLst>
              </a:prstGeom>
              <a:solidFill>
                <a:schemeClr val="accent4"/>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3" name="MoonLegend5"/>
            <p:cNvGrpSpPr>
              <a:grpSpLocks noChangeAspect="1"/>
            </p:cNvGrpSpPr>
            <p:nvPr>
              <p:custDataLst>
                <p:tags r:id="rId11"/>
              </p:custDataLst>
            </p:nvPr>
          </p:nvGrpSpPr>
          <p:grpSpPr bwMode="gray">
            <a:xfrm>
              <a:off x="7769225" y="1347790"/>
              <a:ext cx="209550" cy="209551"/>
              <a:chOff x="4495" y="1440"/>
              <a:chExt cx="160" cy="160"/>
            </a:xfrm>
          </p:grpSpPr>
          <p:sp>
            <p:nvSpPr>
              <p:cNvPr id="52" name="Oval 50"/>
              <p:cNvSpPr>
                <a:spLocks noChangeAspect="1" noChangeArrowheads="1"/>
              </p:cNvSpPr>
              <p:nvPr>
                <p:custDataLst>
                  <p:tags r:id="rId15"/>
                </p:custDataLst>
              </p:nvPr>
            </p:nvSpPr>
            <p:spPr bwMode="gray">
              <a:xfrm>
                <a:off x="4495" y="1440"/>
                <a:ext cx="160" cy="160"/>
              </a:xfrm>
              <a:prstGeom prst="ellipse">
                <a:avLst/>
              </a:prstGeom>
              <a:solidFill>
                <a:schemeClr val="accent1"/>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3" name="Oval 51"/>
              <p:cNvSpPr>
                <a:spLocks noChangeAspect="1" noChangeArrowheads="1"/>
              </p:cNvSpPr>
              <p:nvPr>
                <p:custDataLst>
                  <p:tags r:id="rId16"/>
                </p:custDataLst>
              </p:nvPr>
            </p:nvSpPr>
            <p:spPr bwMode="gray">
              <a:xfrm>
                <a:off x="4495" y="1440"/>
                <a:ext cx="160" cy="160"/>
              </a:xfrm>
              <a:prstGeom prst="arc">
                <a:avLst>
                  <a:gd name="adj1" fmla="val 16200000"/>
                  <a:gd name="adj2" fmla="val 16200000"/>
                </a:avLst>
              </a:prstGeom>
              <a:solidFill>
                <a:schemeClr val="accent4"/>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4" name="MoonLegend3"/>
            <p:cNvGrpSpPr>
              <a:grpSpLocks noChangeAspect="1"/>
            </p:cNvGrpSpPr>
            <p:nvPr>
              <p:custDataLst>
                <p:tags r:id="rId12"/>
              </p:custDataLst>
            </p:nvPr>
          </p:nvGrpSpPr>
          <p:grpSpPr bwMode="gray">
            <a:xfrm>
              <a:off x="7769225" y="799307"/>
              <a:ext cx="209550" cy="209551"/>
              <a:chOff x="4495" y="1198"/>
              <a:chExt cx="160" cy="160"/>
            </a:xfrm>
          </p:grpSpPr>
          <p:sp>
            <p:nvSpPr>
              <p:cNvPr id="50" name="Oval 47"/>
              <p:cNvSpPr>
                <a:spLocks noChangeAspect="1" noChangeArrowheads="1"/>
              </p:cNvSpPr>
              <p:nvPr>
                <p:custDataLst>
                  <p:tags r:id="rId13"/>
                </p:custDataLst>
              </p:nvPr>
            </p:nvSpPr>
            <p:spPr bwMode="gray">
              <a:xfrm>
                <a:off x="4495" y="1198"/>
                <a:ext cx="160" cy="160"/>
              </a:xfrm>
              <a:prstGeom prst="ellipse">
                <a:avLst/>
              </a:prstGeom>
              <a:solidFill>
                <a:schemeClr val="accent1"/>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1" name="Arc 48"/>
              <p:cNvSpPr>
                <a:spLocks noChangeAspect="1"/>
              </p:cNvSpPr>
              <p:nvPr>
                <p:custDataLst>
                  <p:tags r:id="rId14"/>
                </p:custDataLst>
              </p:nvPr>
            </p:nvSpPr>
            <p:spPr bwMode="gray">
              <a:xfrm>
                <a:off x="4495" y="1198"/>
                <a:ext cx="160" cy="160"/>
              </a:xfrm>
              <a:prstGeom prst="arc">
                <a:avLst>
                  <a:gd name="adj1" fmla="val 16200000"/>
                  <a:gd name="adj2" fmla="val 5400000"/>
                </a:avLst>
              </a:prstGeom>
              <a:solidFill>
                <a:schemeClr val="accent4"/>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sp>
          <p:nvSpPr>
            <p:cNvPr id="45" name="Legend1"/>
            <p:cNvSpPr>
              <a:spLocks noChangeArrowheads="1"/>
            </p:cNvSpPr>
            <p:nvPr/>
          </p:nvSpPr>
          <p:spPr bwMode="gray">
            <a:xfrm>
              <a:off x="8089900" y="263525"/>
              <a:ext cx="509755" cy="18466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6" name="Legend2"/>
            <p:cNvSpPr>
              <a:spLocks noChangeArrowheads="1"/>
            </p:cNvSpPr>
            <p:nvPr/>
          </p:nvSpPr>
          <p:spPr bwMode="gray">
            <a:xfrm>
              <a:off x="8089900" y="538163"/>
              <a:ext cx="509755" cy="18466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7" name="Legend3"/>
            <p:cNvSpPr>
              <a:spLocks noChangeArrowheads="1"/>
            </p:cNvSpPr>
            <p:nvPr/>
          </p:nvSpPr>
          <p:spPr bwMode="gray">
            <a:xfrm>
              <a:off x="8089900" y="812802"/>
              <a:ext cx="509755" cy="18466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8" name="Legend4"/>
            <p:cNvSpPr>
              <a:spLocks noChangeArrowheads="1"/>
            </p:cNvSpPr>
            <p:nvPr/>
          </p:nvSpPr>
          <p:spPr bwMode="gray">
            <a:xfrm>
              <a:off x="8089900" y="1084265"/>
              <a:ext cx="509755" cy="18466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9" name="Legend5"/>
            <p:cNvSpPr>
              <a:spLocks noChangeArrowheads="1"/>
            </p:cNvSpPr>
            <p:nvPr/>
          </p:nvSpPr>
          <p:spPr bwMode="gray">
            <a:xfrm>
              <a:off x="8089900" y="1360490"/>
              <a:ext cx="509755" cy="18466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sp>
        <p:nvSpPr>
          <p:cNvPr id="60" name="SlideBottomBar" hidden="1"/>
          <p:cNvSpPr/>
          <p:nvPr userDrawn="1"/>
        </p:nvSpPr>
        <p:spPr>
          <a:xfrm>
            <a:off x="11764091" y="6507558"/>
            <a:ext cx="45719" cy="123825"/>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dirty="0">
              <a:solidFill>
                <a:schemeClr val="tx1"/>
              </a:solidFill>
              <a:latin typeface="+mn-lt"/>
              <a:ea typeface="+mn-ea"/>
            </a:endParaRPr>
          </a:p>
        </p:txBody>
      </p:sp>
      <p:sp>
        <p:nvSpPr>
          <p:cNvPr id="61" name="Text Placeholder 2"/>
          <p:cNvSpPr>
            <a:spLocks noGrp="1"/>
          </p:cNvSpPr>
          <p:nvPr userDrawn="1">
            <p:ph type="body" idx="1"/>
          </p:nvPr>
        </p:nvSpPr>
        <p:spPr bwMode="gray">
          <a:xfrm>
            <a:off x="1452564" y="1951380"/>
            <a:ext cx="4302125" cy="1319358"/>
          </a:xfrm>
          <a:prstGeom prst="rect">
            <a:avLst/>
          </a:prstGeom>
        </p:spPr>
        <p:txBody>
          <a:bodyPr vert="horz" lIns="0" tIns="0" rIns="0" bIns="0" rtlCol="0">
            <a:noAutofit/>
          </a:bodyPr>
          <a:lstStyle/>
          <a:p>
            <a:pPr lvl="0" latinLnBrk="0"/>
            <a:r>
              <a:rPr lang="en-US"/>
              <a:t>Edit Master text styles</a:t>
            </a:r>
          </a:p>
          <a:p>
            <a:pPr lvl="1" latinLnBrk="0"/>
            <a:r>
              <a:rPr lang="en-US"/>
              <a:t>Second level</a:t>
            </a:r>
          </a:p>
          <a:p>
            <a:pPr lvl="2" latinLnBrk="0"/>
            <a:r>
              <a:rPr lang="en-US"/>
              <a:t>Third level</a:t>
            </a:r>
          </a:p>
          <a:p>
            <a:pPr lvl="3" latinLnBrk="0"/>
            <a:r>
              <a:rPr lang="en-US"/>
              <a:t>Fourth level</a:t>
            </a:r>
          </a:p>
          <a:p>
            <a:pPr lvl="4" latinLnBrk="0"/>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64" r:id="rId1"/>
    <p:sldLayoutId id="2147483666" r:id="rId2"/>
    <p:sldLayoutId id="2147483668" r:id="rId3"/>
  </p:sldLayoutIdLst>
  <p:hf hdr="0" ftr="0" dt="0"/>
  <p:txStyles>
    <p:titleStyle>
      <a:lvl1pPr algn="l" defTabSz="1193860" rtl="0" eaLnBrk="1" fontAlgn="base" hangingPunct="1">
        <a:spcBef>
          <a:spcPct val="0"/>
        </a:spcBef>
        <a:spcAft>
          <a:spcPct val="0"/>
        </a:spcAft>
        <a:tabLst>
          <a:tab pos="359851" algn="l"/>
        </a:tabLst>
        <a:defRPr sz="2000" b="0" baseline="0">
          <a:solidFill>
            <a:schemeClr val="tx2"/>
          </a:solidFill>
          <a:latin typeface="+mj-lt"/>
          <a:ea typeface="+mj-ea"/>
          <a:cs typeface="+mj-cs"/>
        </a:defRPr>
      </a:lvl1pPr>
      <a:lvl2pPr algn="l" defTabSz="1193860" rtl="0" eaLnBrk="1" fontAlgn="base" hangingPunct="1">
        <a:spcBef>
          <a:spcPct val="0"/>
        </a:spcBef>
        <a:spcAft>
          <a:spcPct val="0"/>
        </a:spcAft>
        <a:defRPr sz="2533" b="1">
          <a:solidFill>
            <a:schemeClr val="tx2"/>
          </a:solidFill>
          <a:latin typeface="Arial" charset="0"/>
        </a:defRPr>
      </a:lvl2pPr>
      <a:lvl3pPr algn="l" defTabSz="1193860" rtl="0" eaLnBrk="1" fontAlgn="base" hangingPunct="1">
        <a:spcBef>
          <a:spcPct val="0"/>
        </a:spcBef>
        <a:spcAft>
          <a:spcPct val="0"/>
        </a:spcAft>
        <a:defRPr sz="2533" b="1">
          <a:solidFill>
            <a:schemeClr val="tx2"/>
          </a:solidFill>
          <a:latin typeface="Arial" charset="0"/>
        </a:defRPr>
      </a:lvl3pPr>
      <a:lvl4pPr algn="l" defTabSz="1193860" rtl="0" eaLnBrk="1" fontAlgn="base" hangingPunct="1">
        <a:spcBef>
          <a:spcPct val="0"/>
        </a:spcBef>
        <a:spcAft>
          <a:spcPct val="0"/>
        </a:spcAft>
        <a:defRPr sz="2533" b="1">
          <a:solidFill>
            <a:schemeClr val="tx2"/>
          </a:solidFill>
          <a:latin typeface="Arial" charset="0"/>
        </a:defRPr>
      </a:lvl4pPr>
      <a:lvl5pPr algn="l" defTabSz="1193860" rtl="0" eaLnBrk="1" fontAlgn="base" hangingPunct="1">
        <a:spcBef>
          <a:spcPct val="0"/>
        </a:spcBef>
        <a:spcAft>
          <a:spcPct val="0"/>
        </a:spcAft>
        <a:defRPr sz="2533" b="1">
          <a:solidFill>
            <a:schemeClr val="tx2"/>
          </a:solidFill>
          <a:latin typeface="Arial" charset="0"/>
        </a:defRPr>
      </a:lvl5pPr>
      <a:lvl6pPr marL="609630" algn="l" defTabSz="1193860" rtl="0" eaLnBrk="1" fontAlgn="base" hangingPunct="1">
        <a:spcBef>
          <a:spcPct val="0"/>
        </a:spcBef>
        <a:spcAft>
          <a:spcPct val="0"/>
        </a:spcAft>
        <a:defRPr sz="2533" b="1">
          <a:solidFill>
            <a:schemeClr val="tx2"/>
          </a:solidFill>
          <a:latin typeface="Arial" charset="0"/>
        </a:defRPr>
      </a:lvl6pPr>
      <a:lvl7pPr marL="1219261" algn="l" defTabSz="1193860" rtl="0" eaLnBrk="1" fontAlgn="base" hangingPunct="1">
        <a:spcBef>
          <a:spcPct val="0"/>
        </a:spcBef>
        <a:spcAft>
          <a:spcPct val="0"/>
        </a:spcAft>
        <a:defRPr sz="2533" b="1">
          <a:solidFill>
            <a:schemeClr val="tx2"/>
          </a:solidFill>
          <a:latin typeface="Arial" charset="0"/>
        </a:defRPr>
      </a:lvl7pPr>
      <a:lvl8pPr marL="1828891" algn="l" defTabSz="1193860" rtl="0" eaLnBrk="1" fontAlgn="base" hangingPunct="1">
        <a:spcBef>
          <a:spcPct val="0"/>
        </a:spcBef>
        <a:spcAft>
          <a:spcPct val="0"/>
        </a:spcAft>
        <a:defRPr sz="2533" b="1">
          <a:solidFill>
            <a:schemeClr val="tx2"/>
          </a:solidFill>
          <a:latin typeface="Arial" charset="0"/>
        </a:defRPr>
      </a:lvl8pPr>
      <a:lvl9pPr marL="2438522" algn="l" defTabSz="1193860" rtl="0" eaLnBrk="1" fontAlgn="base" hangingPunct="1">
        <a:spcBef>
          <a:spcPct val="0"/>
        </a:spcBef>
        <a:spcAft>
          <a:spcPct val="0"/>
        </a:spcAft>
        <a:defRPr sz="2533" b="1">
          <a:solidFill>
            <a:schemeClr val="tx2"/>
          </a:solidFill>
          <a:latin typeface="Arial" charset="0"/>
        </a:defRPr>
      </a:lvl9pPr>
    </p:titleStyle>
    <p:bodyStyle>
      <a:lvl1pPr marL="0" indent="0" algn="l" defTabSz="895350" rtl="0" eaLnBrk="1" fontAlgn="base" latinLnBrk="0" hangingPunct="1">
        <a:spcBef>
          <a:spcPct val="0"/>
        </a:spcBef>
        <a:spcAft>
          <a:spcPct val="0"/>
        </a:spcAft>
        <a:buClr>
          <a:schemeClr val="tx2"/>
        </a:buClr>
        <a:buSzPct val="100000"/>
        <a:defRPr lang="en-US" sz="1600" baseline="0" dirty="0">
          <a:solidFill>
            <a:schemeClr val="tx1"/>
          </a:solidFill>
          <a:latin typeface="+mn-lt"/>
          <a:ea typeface="+mn-ea"/>
          <a:cs typeface="+mn-cs"/>
        </a:defRPr>
      </a:lvl1pPr>
      <a:lvl2pPr marL="194400" indent="-190800" algn="l" defTabSz="895350" rtl="0" eaLnBrk="1" fontAlgn="base" latinLnBrk="0" hangingPunct="1">
        <a:spcBef>
          <a:spcPct val="0"/>
        </a:spcBef>
        <a:spcAft>
          <a:spcPct val="0"/>
        </a:spcAft>
        <a:buClr>
          <a:schemeClr val="tx2"/>
        </a:buClr>
        <a:buSzPct val="125000"/>
        <a:buFont typeface="Arial" charset="0"/>
        <a:buChar char="▪"/>
        <a:defRPr lang="en-US" sz="1600" baseline="0" dirty="0">
          <a:solidFill>
            <a:schemeClr val="tx1"/>
          </a:solidFill>
          <a:latin typeface="+mn-lt"/>
          <a:ea typeface="+mn-ea"/>
          <a:cs typeface="+mn-cs"/>
        </a:defRPr>
      </a:lvl2pPr>
      <a:lvl3pPr marL="446400" indent="-248400" algn="l" defTabSz="895350" rtl="0" eaLnBrk="1" fontAlgn="base" latinLnBrk="0" hangingPunct="1">
        <a:spcBef>
          <a:spcPct val="0"/>
        </a:spcBef>
        <a:spcAft>
          <a:spcPct val="0"/>
        </a:spcAft>
        <a:buClr>
          <a:schemeClr val="tx2"/>
        </a:buClr>
        <a:buSzPct val="120000"/>
        <a:buFont typeface="Arial" charset="0"/>
        <a:buChar char="–"/>
        <a:defRPr lang="en-US" sz="1600" baseline="0" dirty="0">
          <a:solidFill>
            <a:schemeClr val="tx1"/>
          </a:solidFill>
          <a:latin typeface="+mn-lt"/>
          <a:ea typeface="+mn-ea"/>
          <a:cs typeface="+mn-cs"/>
        </a:defRPr>
      </a:lvl3pPr>
      <a:lvl4pPr marL="615600" indent="-154800" algn="l" defTabSz="895350" rtl="0" eaLnBrk="1" fontAlgn="base" latinLnBrk="0" hangingPunct="1">
        <a:spcBef>
          <a:spcPct val="0"/>
        </a:spcBef>
        <a:spcAft>
          <a:spcPct val="0"/>
        </a:spcAft>
        <a:buClr>
          <a:schemeClr val="tx2"/>
        </a:buClr>
        <a:buSzPct val="120000"/>
        <a:buFont typeface="Arial" charset="0"/>
        <a:buChar char="▫"/>
        <a:defRPr lang="en-US" sz="1600" baseline="0" dirty="0">
          <a:solidFill>
            <a:schemeClr val="tx1"/>
          </a:solidFill>
          <a:latin typeface="+mn-lt"/>
          <a:ea typeface="+mn-ea"/>
          <a:cs typeface="+mn-cs"/>
        </a:defRPr>
      </a:lvl4pPr>
      <a:lvl5pPr marL="748800" indent="-129600" algn="l" defTabSz="895350" rtl="0" eaLnBrk="1" fontAlgn="base" latinLnBrk="0" hangingPunct="1">
        <a:spcBef>
          <a:spcPct val="0"/>
        </a:spcBef>
        <a:spcAft>
          <a:spcPct val="0"/>
        </a:spcAft>
        <a:buClr>
          <a:schemeClr val="tx2"/>
        </a:buClr>
        <a:buSzPct val="89000"/>
        <a:buFont typeface="Arial" charset="0"/>
        <a:buChar char="-"/>
        <a:defRPr lang="en-US" sz="1600" baseline="0" dirty="0">
          <a:solidFill>
            <a:schemeClr val="tx1"/>
          </a:solidFill>
          <a:latin typeface="+mn-lt"/>
          <a:ea typeface="+mn-ea"/>
          <a:cs typeface="+mn-cs"/>
        </a:defRPr>
      </a:lvl5pPr>
      <a:lvl6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6pPr>
      <a:lvl7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7pPr>
      <a:lvl8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8pPr>
      <a:lvl9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9pPr>
    </p:bodyStyle>
    <p:otherStyle>
      <a:defPPr>
        <a:defRPr lang="en-US"/>
      </a:defPPr>
      <a:lvl1pPr marL="0" algn="l" defTabSz="1219261" rtl="0" eaLnBrk="1" latinLnBrk="0" hangingPunct="1">
        <a:defRPr sz="2400" kern="1200">
          <a:solidFill>
            <a:schemeClr val="tx1"/>
          </a:solidFill>
          <a:latin typeface="+mn-lt"/>
          <a:ea typeface="+mn-ea"/>
          <a:cs typeface="+mn-cs"/>
        </a:defRPr>
      </a:lvl1pPr>
      <a:lvl2pPr marL="609630" algn="l" defTabSz="1219261" rtl="0" eaLnBrk="1" latinLnBrk="0" hangingPunct="1">
        <a:defRPr sz="2400" kern="1200">
          <a:solidFill>
            <a:schemeClr val="tx1"/>
          </a:solidFill>
          <a:latin typeface="+mn-lt"/>
          <a:ea typeface="+mn-ea"/>
          <a:cs typeface="+mn-cs"/>
        </a:defRPr>
      </a:lvl2pPr>
      <a:lvl3pPr marL="1219261" algn="l" defTabSz="1219261" rtl="0" eaLnBrk="1" latinLnBrk="0" hangingPunct="1">
        <a:defRPr sz="2400" kern="1200">
          <a:solidFill>
            <a:schemeClr val="tx1"/>
          </a:solidFill>
          <a:latin typeface="+mn-lt"/>
          <a:ea typeface="+mn-ea"/>
          <a:cs typeface="+mn-cs"/>
        </a:defRPr>
      </a:lvl3pPr>
      <a:lvl4pPr marL="1828891" algn="l" defTabSz="1219261" rtl="0" eaLnBrk="1" latinLnBrk="0" hangingPunct="1">
        <a:defRPr sz="2400" kern="1200">
          <a:solidFill>
            <a:schemeClr val="tx1"/>
          </a:solidFill>
          <a:latin typeface="+mn-lt"/>
          <a:ea typeface="+mn-ea"/>
          <a:cs typeface="+mn-cs"/>
        </a:defRPr>
      </a:lvl4pPr>
      <a:lvl5pPr marL="2438522" algn="l" defTabSz="1219261" rtl="0" eaLnBrk="1" latinLnBrk="0" hangingPunct="1">
        <a:defRPr sz="2400" kern="1200">
          <a:solidFill>
            <a:schemeClr val="tx1"/>
          </a:solidFill>
          <a:latin typeface="+mn-lt"/>
          <a:ea typeface="+mn-ea"/>
          <a:cs typeface="+mn-cs"/>
        </a:defRPr>
      </a:lvl5pPr>
      <a:lvl6pPr marL="3048152" algn="l" defTabSz="1219261" rtl="0" eaLnBrk="1" latinLnBrk="0" hangingPunct="1">
        <a:defRPr sz="2400" kern="1200">
          <a:solidFill>
            <a:schemeClr val="tx1"/>
          </a:solidFill>
          <a:latin typeface="+mn-lt"/>
          <a:ea typeface="+mn-ea"/>
          <a:cs typeface="+mn-cs"/>
        </a:defRPr>
      </a:lvl6pPr>
      <a:lvl7pPr marL="3657783" algn="l" defTabSz="1219261" rtl="0" eaLnBrk="1" latinLnBrk="0" hangingPunct="1">
        <a:defRPr sz="2400" kern="1200">
          <a:solidFill>
            <a:schemeClr val="tx1"/>
          </a:solidFill>
          <a:latin typeface="+mn-lt"/>
          <a:ea typeface="+mn-ea"/>
          <a:cs typeface="+mn-cs"/>
        </a:defRPr>
      </a:lvl7pPr>
      <a:lvl8pPr marL="4267413" algn="l" defTabSz="1219261" rtl="0" eaLnBrk="1" latinLnBrk="0" hangingPunct="1">
        <a:defRPr sz="2400" kern="1200">
          <a:solidFill>
            <a:schemeClr val="tx1"/>
          </a:solidFill>
          <a:latin typeface="+mn-lt"/>
          <a:ea typeface="+mn-ea"/>
          <a:cs typeface="+mn-cs"/>
        </a:defRPr>
      </a:lvl8pPr>
      <a:lvl9pPr marL="4877044" algn="l" defTabSz="1219261"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3.xml"/><Relationship Id="rId3" Type="http://schemas.openxmlformats.org/officeDocument/2006/relationships/tags" Target="../tags/tag24.xml"/><Relationship Id="rId7" Type="http://schemas.openxmlformats.org/officeDocument/2006/relationships/tags" Target="../tags/tag28.xml"/><Relationship Id="rId12" Type="http://schemas.openxmlformats.org/officeDocument/2006/relationships/image" Target="../media/image4.png"/><Relationship Id="rId2" Type="http://schemas.openxmlformats.org/officeDocument/2006/relationships/tags" Target="../tags/tag23.xml"/><Relationship Id="rId1" Type="http://schemas.openxmlformats.org/officeDocument/2006/relationships/vmlDrawing" Target="../drawings/vmlDrawing3.vml"/><Relationship Id="rId6" Type="http://schemas.openxmlformats.org/officeDocument/2006/relationships/tags" Target="../tags/tag27.xml"/><Relationship Id="rId11" Type="http://schemas.openxmlformats.org/officeDocument/2006/relationships/image" Target="../media/image3.jpeg"/><Relationship Id="rId5" Type="http://schemas.openxmlformats.org/officeDocument/2006/relationships/tags" Target="../tags/tag26.xml"/><Relationship Id="rId10" Type="http://schemas.openxmlformats.org/officeDocument/2006/relationships/oleObject" Target="../embeddings/oleObject3.bin"/><Relationship Id="rId4" Type="http://schemas.openxmlformats.org/officeDocument/2006/relationships/tags" Target="../tags/tag25.xml"/><Relationship Id="rId9"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oleObject" Target="../embeddings/oleObject4.bin"/><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slideLayout" Target="../slideLayouts/slideLayout1.xml"/><Relationship Id="rId2" Type="http://schemas.openxmlformats.org/officeDocument/2006/relationships/tags" Target="../tags/tag29.xml"/><Relationship Id="rId1" Type="http://schemas.openxmlformats.org/officeDocument/2006/relationships/vmlDrawing" Target="../drawings/vmlDrawing4.vml"/><Relationship Id="rId6" Type="http://schemas.openxmlformats.org/officeDocument/2006/relationships/tags" Target="../tags/tag33.xml"/><Relationship Id="rId11" Type="http://schemas.openxmlformats.org/officeDocument/2006/relationships/tags" Target="../tags/tag38.xml"/><Relationship Id="rId5" Type="http://schemas.openxmlformats.org/officeDocument/2006/relationships/tags" Target="../tags/tag32.xml"/><Relationship Id="rId15" Type="http://schemas.openxmlformats.org/officeDocument/2006/relationships/hyperlink" Target="https://www.kaggle.com/wendykan/lending-club-loan-data" TargetMode="External"/><Relationship Id="rId10" Type="http://schemas.openxmlformats.org/officeDocument/2006/relationships/tags" Target="../tags/tag37.xml"/><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image" Target="../media/image5.emf"/></Relationships>
</file>

<file path=ppt/slides/_rels/slide3.xml.rels><?xml version="1.0" encoding="UTF-8" standalone="yes"?>
<Relationships xmlns="http://schemas.openxmlformats.org/package/2006/relationships"><Relationship Id="rId3" Type="http://schemas.openxmlformats.org/officeDocument/2006/relationships/tags" Target="../tags/tag40.xml"/><Relationship Id="rId7" Type="http://schemas.openxmlformats.org/officeDocument/2006/relationships/image" Target="../media/image6.jpg"/><Relationship Id="rId2" Type="http://schemas.openxmlformats.org/officeDocument/2006/relationships/tags" Target="../tags/tag39.xml"/><Relationship Id="rId1" Type="http://schemas.openxmlformats.org/officeDocument/2006/relationships/vmlDrawing" Target="../drawings/vmlDrawing5.vml"/><Relationship Id="rId6" Type="http://schemas.openxmlformats.org/officeDocument/2006/relationships/image" Target="../media/image5.emf"/><Relationship Id="rId5" Type="http://schemas.openxmlformats.org/officeDocument/2006/relationships/oleObject" Target="../embeddings/oleObject5.bin"/><Relationship Id="rId4"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tags" Target="../tags/tag52.xml"/><Relationship Id="rId18" Type="http://schemas.openxmlformats.org/officeDocument/2006/relationships/oleObject" Target="../embeddings/oleObject6.bin"/><Relationship Id="rId3" Type="http://schemas.openxmlformats.org/officeDocument/2006/relationships/tags" Target="../tags/tag42.xml"/><Relationship Id="rId21" Type="http://schemas.openxmlformats.org/officeDocument/2006/relationships/image" Target="../media/image9.png"/><Relationship Id="rId7" Type="http://schemas.openxmlformats.org/officeDocument/2006/relationships/tags" Target="../tags/tag46.xml"/><Relationship Id="rId12" Type="http://schemas.openxmlformats.org/officeDocument/2006/relationships/tags" Target="../tags/tag51.xml"/><Relationship Id="rId17" Type="http://schemas.openxmlformats.org/officeDocument/2006/relationships/notesSlide" Target="../notesSlides/notesSlide2.xml"/><Relationship Id="rId2" Type="http://schemas.openxmlformats.org/officeDocument/2006/relationships/tags" Target="../tags/tag41.xml"/><Relationship Id="rId16" Type="http://schemas.openxmlformats.org/officeDocument/2006/relationships/slideLayout" Target="../slideLayouts/slideLayout1.xml"/><Relationship Id="rId20" Type="http://schemas.openxmlformats.org/officeDocument/2006/relationships/image" Target="../media/image8.png"/><Relationship Id="rId1" Type="http://schemas.openxmlformats.org/officeDocument/2006/relationships/vmlDrawing" Target="../drawings/vmlDrawing6.vml"/><Relationship Id="rId6" Type="http://schemas.openxmlformats.org/officeDocument/2006/relationships/tags" Target="../tags/tag45.xml"/><Relationship Id="rId11" Type="http://schemas.openxmlformats.org/officeDocument/2006/relationships/tags" Target="../tags/tag50.xml"/><Relationship Id="rId5" Type="http://schemas.openxmlformats.org/officeDocument/2006/relationships/tags" Target="../tags/tag44.xml"/><Relationship Id="rId15" Type="http://schemas.openxmlformats.org/officeDocument/2006/relationships/tags" Target="../tags/tag54.xml"/><Relationship Id="rId10" Type="http://schemas.openxmlformats.org/officeDocument/2006/relationships/tags" Target="../tags/tag49.xml"/><Relationship Id="rId19" Type="http://schemas.openxmlformats.org/officeDocument/2006/relationships/image" Target="../media/image7.emf"/><Relationship Id="rId4" Type="http://schemas.openxmlformats.org/officeDocument/2006/relationships/tags" Target="../tags/tag43.xml"/><Relationship Id="rId9" Type="http://schemas.openxmlformats.org/officeDocument/2006/relationships/tags" Target="../tags/tag48.xml"/><Relationship Id="rId14" Type="http://schemas.openxmlformats.org/officeDocument/2006/relationships/tags" Target="../tags/tag53.xml"/><Relationship Id="rId22"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56.xml"/><Relationship Id="rId7" Type="http://schemas.openxmlformats.org/officeDocument/2006/relationships/image" Target="../media/image7.emf"/><Relationship Id="rId2" Type="http://schemas.openxmlformats.org/officeDocument/2006/relationships/tags" Target="../tags/tag55.xml"/><Relationship Id="rId1" Type="http://schemas.openxmlformats.org/officeDocument/2006/relationships/vmlDrawing" Target="../drawings/vmlDrawing7.vml"/><Relationship Id="rId6" Type="http://schemas.openxmlformats.org/officeDocument/2006/relationships/oleObject" Target="../embeddings/oleObject6.bin"/><Relationship Id="rId5" Type="http://schemas.openxmlformats.org/officeDocument/2006/relationships/notesSlide" Target="../notesSlides/notesSlide3.xml"/><Relationship Id="rId4"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58.xml"/><Relationship Id="rId7" Type="http://schemas.openxmlformats.org/officeDocument/2006/relationships/image" Target="../media/image7.emf"/><Relationship Id="rId2" Type="http://schemas.openxmlformats.org/officeDocument/2006/relationships/tags" Target="../tags/tag57.xml"/><Relationship Id="rId1" Type="http://schemas.openxmlformats.org/officeDocument/2006/relationships/vmlDrawing" Target="../drawings/vmlDrawing8.vml"/><Relationship Id="rId6" Type="http://schemas.openxmlformats.org/officeDocument/2006/relationships/oleObject" Target="../embeddings/oleObject6.bin"/><Relationship Id="rId5" Type="http://schemas.openxmlformats.org/officeDocument/2006/relationships/notesSlide" Target="../notesSlides/notesSlide4.xml"/><Relationship Id="rId4" Type="http://schemas.openxmlformats.org/officeDocument/2006/relationships/slideLayout" Target="../slideLayouts/slideLayout1.xml"/><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4978" name="Rectangle 2" hidden="1"/>
          <p:cNvGraphicFramePr>
            <a:graphicFrameLocks/>
          </p:cNvGraphicFramePr>
          <p:nvPr>
            <p:custDataLst>
              <p:tags r:id="rId2"/>
            </p:custDataLst>
            <p:extLst>
              <p:ext uri="{D42A27DB-BD31-4B8C-83A1-F6EECF244321}">
                <p14:modId xmlns:p14="http://schemas.microsoft.com/office/powerpoint/2010/main" val="2446125833"/>
              </p:ext>
            </p:extLst>
          </p:nvPr>
        </p:nvGraphicFramePr>
        <p:xfrm>
          <a:off x="1493837" y="0"/>
          <a:ext cx="158750" cy="158750"/>
        </p:xfrm>
        <a:graphic>
          <a:graphicData uri="http://schemas.openxmlformats.org/presentationml/2006/ole">
            <mc:AlternateContent xmlns:mc="http://schemas.openxmlformats.org/markup-compatibility/2006">
              <mc:Choice xmlns:v="urn:schemas-microsoft-com:vml" Requires="v">
                <p:oleObj spid="_x0000_s121883" name="think-cell Slide" r:id="rId10" imgW="0" imgH="0" progId="TCLayout.ActiveDocument.1">
                  <p:embed/>
                </p:oleObj>
              </mc:Choice>
              <mc:Fallback>
                <p:oleObj name="think-cell Slide" r:id="rId10" imgW="0" imgH="0" progId="TCLayout.ActiveDocument.1">
                  <p:embed/>
                  <p:pic>
                    <p:nvPicPr>
                      <p:cNvPr id="1534978"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gray">
                      <a:xfrm>
                        <a:off x="1493837" y="0"/>
                        <a:ext cx="158750"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534988" name="Picture 12" descr="iStock_000003455497Large"/>
          <p:cNvPicPr>
            <a:picLocks noChangeAspect="1" noChangeArrowheads="1"/>
          </p:cNvPicPr>
          <p:nvPr>
            <p:custDataLst>
              <p:tags r:id="rId3"/>
            </p:custDataLst>
          </p:nvPr>
        </p:nvPicPr>
        <p:blipFill>
          <a:blip r:embed="rId11" cstate="screen">
            <a:extLst>
              <a:ext uri="{28A0092B-C50C-407E-A947-70E740481C1C}">
                <a14:useLocalDpi xmlns:a14="http://schemas.microsoft.com/office/drawing/2010/main" val="0"/>
              </a:ext>
            </a:extLst>
          </a:blip>
          <a:srcRect t="24872" b="18219"/>
          <a:stretch>
            <a:fillRect/>
          </a:stretch>
        </p:blipFill>
        <p:spPr bwMode="gray">
          <a:xfrm>
            <a:off x="0" y="0"/>
            <a:ext cx="11949113" cy="4046538"/>
          </a:xfrm>
          <a:prstGeom prst="rect">
            <a:avLst/>
          </a:prstGeom>
          <a:noFill/>
          <a:extLst>
            <a:ext uri="{909E8E84-426E-40DD-AFC4-6F175D3DCCD1}">
              <a14:hiddenFill xmlns:a14="http://schemas.microsoft.com/office/drawing/2010/main">
                <a:solidFill>
                  <a:srgbClr val="FFFFFF"/>
                </a:solidFill>
              </a14:hiddenFill>
            </a:ext>
          </a:extLst>
        </p:spPr>
      </p:pic>
      <p:sp>
        <p:nvSpPr>
          <p:cNvPr id="1534984" name="Rectangle 8"/>
          <p:cNvSpPr>
            <a:spLocks noGrp="1" noChangeArrowheads="1"/>
          </p:cNvSpPr>
          <p:nvPr>
            <p:ph type="ctrTitle"/>
            <p:custDataLst>
              <p:tags r:id="rId4"/>
            </p:custDataLst>
          </p:nvPr>
        </p:nvSpPr>
        <p:spPr>
          <a:xfrm>
            <a:off x="330201" y="4484225"/>
            <a:ext cx="6261329" cy="477054"/>
          </a:xfrm>
        </p:spPr>
        <p:txBody>
          <a:bodyPr/>
          <a:lstStyle/>
          <a:p>
            <a:r>
              <a:rPr lang="en-US" dirty="0"/>
              <a:t>Loan default-rate predictor program</a:t>
            </a:r>
          </a:p>
        </p:txBody>
      </p:sp>
      <p:sp>
        <p:nvSpPr>
          <p:cNvPr id="1534985" name="Rectangle 9"/>
          <p:cNvSpPr>
            <a:spLocks noGrp="1" noChangeArrowheads="1"/>
          </p:cNvSpPr>
          <p:nvPr>
            <p:ph type="subTitle" idx="1"/>
            <p:custDataLst>
              <p:tags r:id="rId5"/>
            </p:custDataLst>
          </p:nvPr>
        </p:nvSpPr>
        <p:spPr>
          <a:xfrm>
            <a:off x="330201" y="5238794"/>
            <a:ext cx="2540000" cy="212725"/>
          </a:xfrm>
        </p:spPr>
        <p:txBody>
          <a:bodyPr/>
          <a:lstStyle/>
          <a:p>
            <a:r>
              <a:rPr lang="en-US" b="1" dirty="0"/>
              <a:t>Ian Park, Antonius Santoso</a:t>
            </a:r>
            <a:endParaRPr lang="pl-PL" b="1" dirty="0"/>
          </a:p>
        </p:txBody>
      </p:sp>
      <p:sp>
        <p:nvSpPr>
          <p:cNvPr id="1534981" name="McK Date"/>
          <p:cNvSpPr txBox="1">
            <a:spLocks noChangeArrowheads="1"/>
          </p:cNvSpPr>
          <p:nvPr>
            <p:custDataLst>
              <p:tags r:id="rId6"/>
            </p:custDataLst>
          </p:nvPr>
        </p:nvSpPr>
        <p:spPr bwMode="gray">
          <a:xfrm>
            <a:off x="330201" y="5876021"/>
            <a:ext cx="792797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r>
              <a:rPr lang="en-US" sz="1400" dirty="0">
                <a:solidFill>
                  <a:srgbClr val="292937"/>
                </a:solidFill>
                <a:latin typeface="Arial" pitchFamily="34" charset="0"/>
              </a:rPr>
              <a:t>MCIT-591, Spring 2019</a:t>
            </a:r>
          </a:p>
        </p:txBody>
      </p:sp>
      <p:sp>
        <p:nvSpPr>
          <p:cNvPr id="1534983" name="Rectangle 7"/>
          <p:cNvSpPr>
            <a:spLocks noChangeArrowheads="1"/>
          </p:cNvSpPr>
          <p:nvPr>
            <p:custDataLst>
              <p:tags r:id="rId7"/>
            </p:custDataLst>
          </p:nvPr>
        </p:nvSpPr>
        <p:spPr bwMode="gray">
          <a:xfrm flipV="1">
            <a:off x="10719" y="3970338"/>
            <a:ext cx="11927674" cy="762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lang="en-US" sz="1400" b="1">
              <a:solidFill>
                <a:srgbClr val="00AEE5"/>
              </a:solidFill>
              <a:latin typeface="Arial" pitchFamily="34" charset="0"/>
            </a:endParaRPr>
          </a:p>
        </p:txBody>
      </p:sp>
      <p:pic>
        <p:nvPicPr>
          <p:cNvPr id="121863" name="Picture 7" descr="Image result for upenn mcit logo">
            <a:extLst>
              <a:ext uri="{FF2B5EF4-FFF2-40B4-BE49-F238E27FC236}">
                <a16:creationId xmlns:a16="http://schemas.microsoft.com/office/drawing/2014/main" id="{2F86CE59-AF86-4F41-ACE7-A068A5E9AAFB}"/>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014052" y="4438051"/>
            <a:ext cx="2321605" cy="1544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341015"/>
      </p:ext>
    </p:extLst>
  </p:cSld>
  <p:clrMapOvr>
    <a:masterClrMapping/>
  </p:clrMapOvr>
  <mc:AlternateContent xmlns:mc="http://schemas.openxmlformats.org/markup-compatibility/2006" xmlns:p14="http://schemas.microsoft.com/office/powerpoint/2010/main">
    <mc:Choice Requires="p14">
      <p:transition spd="slow" p14:dur="2000" advTm="12751"/>
    </mc:Choice>
    <mc:Fallback xmlns="">
      <p:transition spd="slow" advTm="1275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7C4186F-96F9-472D-B833-03BDFFB5B6BA}"/>
              </a:ext>
            </a:extLst>
          </p:cNvPr>
          <p:cNvGraphicFramePr>
            <a:graphicFrameLocks noChangeAspect="1"/>
          </p:cNvGraphicFramePr>
          <p:nvPr>
            <p:custDataLst>
              <p:tags r:id="rId2"/>
            </p:custDataLst>
            <p:extLst>
              <p:ext uri="{D42A27DB-BD31-4B8C-83A1-F6EECF244321}">
                <p14:modId xmlns:p14="http://schemas.microsoft.com/office/powerpoint/2010/main" val="34659731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904" name="think-cell Slide" r:id="rId13" imgW="395" imgH="394" progId="TCLayout.ActiveDocument.1">
                  <p:embed/>
                </p:oleObj>
              </mc:Choice>
              <mc:Fallback>
                <p:oleObj name="think-cell Slide" r:id="rId13" imgW="395" imgH="394" progId="TCLayout.ActiveDocument.1">
                  <p:embed/>
                  <p:pic>
                    <p:nvPicPr>
                      <p:cNvPr id="0" name=""/>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AF51345-EF9E-4B05-87D2-967436B0347D}"/>
              </a:ext>
            </a:extLst>
          </p:cNvPr>
          <p:cNvSpPr/>
          <p:nvPr>
            <p:custDataLst>
              <p:tags r:id="rId3"/>
            </p:custDataLst>
          </p:nvPr>
        </p:nvSpPr>
        <p:spPr>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2000" dirty="0" err="1">
              <a:solidFill>
                <a:schemeClr val="tx1"/>
              </a:solidFill>
              <a:latin typeface="Arial" panose="020B0604020202020204" pitchFamily="34" charset="0"/>
              <a:ea typeface="+mj-ea"/>
              <a:cs typeface="+mj-cs"/>
              <a:sym typeface="Arial" panose="020B0604020202020204" pitchFamily="34" charset="0"/>
            </a:endParaRPr>
          </a:p>
        </p:txBody>
      </p:sp>
      <p:sp>
        <p:nvSpPr>
          <p:cNvPr id="2" name="Title 1">
            <a:extLst>
              <a:ext uri="{FF2B5EF4-FFF2-40B4-BE49-F238E27FC236}">
                <a16:creationId xmlns:a16="http://schemas.microsoft.com/office/drawing/2014/main" id="{889D35DD-CCF3-4948-AFB8-073C0BAC7AF4}"/>
              </a:ext>
            </a:extLst>
          </p:cNvPr>
          <p:cNvSpPr>
            <a:spLocks noGrp="1"/>
          </p:cNvSpPr>
          <p:nvPr>
            <p:ph type="title"/>
          </p:nvPr>
        </p:nvSpPr>
        <p:spPr>
          <a:xfrm>
            <a:off x="158759" y="230189"/>
            <a:ext cx="11491891" cy="615553"/>
          </a:xfrm>
        </p:spPr>
        <p:txBody>
          <a:bodyPr/>
          <a:lstStyle/>
          <a:p>
            <a:r>
              <a:rPr lang="en-US" dirty="0"/>
              <a:t>Our final project is a standalone program to predict loan-default rate based on machine learning algorithm</a:t>
            </a:r>
          </a:p>
        </p:txBody>
      </p:sp>
      <p:grpSp>
        <p:nvGrpSpPr>
          <p:cNvPr id="122" name="Group 121">
            <a:extLst>
              <a:ext uri="{FF2B5EF4-FFF2-40B4-BE49-F238E27FC236}">
                <a16:creationId xmlns:a16="http://schemas.microsoft.com/office/drawing/2014/main" id="{2E1B4348-1032-4BC2-B68F-F9B4D7BC313E}"/>
              </a:ext>
            </a:extLst>
          </p:cNvPr>
          <p:cNvGrpSpPr/>
          <p:nvPr/>
        </p:nvGrpSpPr>
        <p:grpSpPr>
          <a:xfrm>
            <a:off x="446853" y="1103551"/>
            <a:ext cx="10771836" cy="5248690"/>
            <a:chOff x="446853" y="760225"/>
            <a:chExt cx="10771836" cy="4172925"/>
          </a:xfrm>
        </p:grpSpPr>
        <p:grpSp>
          <p:nvGrpSpPr>
            <p:cNvPr id="5" name="Group 4">
              <a:extLst>
                <a:ext uri="{FF2B5EF4-FFF2-40B4-BE49-F238E27FC236}">
                  <a16:creationId xmlns:a16="http://schemas.microsoft.com/office/drawing/2014/main" id="{82A84D1A-AC04-4163-A785-B41214863DEE}"/>
                </a:ext>
              </a:extLst>
            </p:cNvPr>
            <p:cNvGrpSpPr/>
            <p:nvPr/>
          </p:nvGrpSpPr>
          <p:grpSpPr bwMode="gray">
            <a:xfrm>
              <a:off x="446853" y="760225"/>
              <a:ext cx="10771836" cy="4172925"/>
              <a:chOff x="428827" y="711338"/>
              <a:chExt cx="8051030" cy="4095660"/>
            </a:xfrm>
          </p:grpSpPr>
          <p:sp>
            <p:nvSpPr>
              <p:cNvPr id="6" name="Rectangle 3">
                <a:extLst>
                  <a:ext uri="{FF2B5EF4-FFF2-40B4-BE49-F238E27FC236}">
                    <a16:creationId xmlns:a16="http://schemas.microsoft.com/office/drawing/2014/main" id="{86A3CA31-6056-4E22-BE76-B67FC0C37A00}"/>
                  </a:ext>
                </a:extLst>
              </p:cNvPr>
              <p:cNvSpPr>
                <a:spLocks noChangeArrowheads="1"/>
              </p:cNvSpPr>
              <p:nvPr>
                <p:custDataLst>
                  <p:tags r:id="rId10"/>
                </p:custDataLst>
              </p:nvPr>
            </p:nvSpPr>
            <p:spPr bwMode="gray">
              <a:xfrm>
                <a:off x="428827" y="711338"/>
                <a:ext cx="8051030" cy="409566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7" name="Rectangle 4">
                <a:extLst>
                  <a:ext uri="{FF2B5EF4-FFF2-40B4-BE49-F238E27FC236}">
                    <a16:creationId xmlns:a16="http://schemas.microsoft.com/office/drawing/2014/main" id="{BE9AC0A8-A7AB-4235-B5D2-0180F86EB45E}"/>
                  </a:ext>
                </a:extLst>
              </p:cNvPr>
              <p:cNvSpPr>
                <a:spLocks noChangeArrowheads="1"/>
              </p:cNvSpPr>
              <p:nvPr>
                <p:custDataLst>
                  <p:tags r:id="rId11"/>
                </p:custDataLst>
              </p:nvPr>
            </p:nvSpPr>
            <p:spPr bwMode="gray">
              <a:xfrm>
                <a:off x="428827" y="711338"/>
                <a:ext cx="8051030" cy="228600"/>
              </a:xfrm>
              <a:prstGeom prst="rect">
                <a:avLst/>
              </a:prstGeom>
              <a:solidFill>
                <a:schemeClr val="accent1"/>
              </a:solidFill>
              <a:ln w="1905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009" tIns="72009" rIns="72009" bIns="72009" anchor="ctr" anchorCtr="0">
                <a:noAutofit/>
              </a:bodyPr>
              <a:lstStyle/>
              <a:p>
                <a:pPr defTabSz="761316">
                  <a:buClr>
                    <a:schemeClr val="tx2"/>
                  </a:buClr>
                </a:pPr>
                <a:r>
                  <a:rPr lang="en-US" b="1" dirty="0">
                    <a:solidFill>
                      <a:schemeClr val="hlink"/>
                    </a:solidFill>
                    <a:latin typeface="+mn-lt"/>
                  </a:rPr>
                  <a:t>Overview</a:t>
                </a:r>
              </a:p>
            </p:txBody>
          </p:sp>
        </p:grpSp>
        <p:sp>
          <p:nvSpPr>
            <p:cNvPr id="8" name="Rectangle 16">
              <a:extLst>
                <a:ext uri="{FF2B5EF4-FFF2-40B4-BE49-F238E27FC236}">
                  <a16:creationId xmlns:a16="http://schemas.microsoft.com/office/drawing/2014/main" id="{CC03F106-18F0-48EA-B7AD-E64895E1AD26}"/>
                </a:ext>
              </a:extLst>
            </p:cNvPr>
            <p:cNvSpPr>
              <a:spLocks noChangeArrowheads="1"/>
            </p:cNvSpPr>
            <p:nvPr>
              <p:custDataLst>
                <p:tags r:id="rId4"/>
              </p:custDataLst>
            </p:nvPr>
          </p:nvSpPr>
          <p:spPr bwMode="gray">
            <a:xfrm>
              <a:off x="506387" y="1943852"/>
              <a:ext cx="1148431" cy="1583119"/>
            </a:xfrm>
            <a:prstGeom prst="rect">
              <a:avLst/>
            </a:prstGeom>
            <a:solidFill>
              <a:schemeClr val="accent1"/>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009" tIns="72009" rIns="72009" bIns="72009" anchor="ctr" anchorCtr="0">
              <a:noAutofit/>
            </a:bodyPr>
            <a:lstStyle/>
            <a:p>
              <a:pPr defTabSz="761316">
                <a:buClr>
                  <a:schemeClr val="tx2"/>
                </a:buClr>
              </a:pPr>
              <a:r>
                <a:rPr lang="en-US" b="1" dirty="0">
                  <a:solidFill>
                    <a:schemeClr val="hlink"/>
                  </a:solidFill>
                  <a:latin typeface="+mn-lt"/>
                </a:rPr>
                <a:t>How to do it</a:t>
              </a:r>
            </a:p>
          </p:txBody>
        </p:sp>
        <p:sp>
          <p:nvSpPr>
            <p:cNvPr id="9" name="Rectangle 22">
              <a:extLst>
                <a:ext uri="{FF2B5EF4-FFF2-40B4-BE49-F238E27FC236}">
                  <a16:creationId xmlns:a16="http://schemas.microsoft.com/office/drawing/2014/main" id="{AF14D405-BBF8-4031-ADC6-262559909AFA}"/>
                </a:ext>
              </a:extLst>
            </p:cNvPr>
            <p:cNvSpPr>
              <a:spLocks noChangeArrowheads="1"/>
            </p:cNvSpPr>
            <p:nvPr>
              <p:custDataLst>
                <p:tags r:id="rId5"/>
              </p:custDataLst>
            </p:nvPr>
          </p:nvSpPr>
          <p:spPr bwMode="gray">
            <a:xfrm>
              <a:off x="506388" y="3749230"/>
              <a:ext cx="1153362" cy="991819"/>
            </a:xfrm>
            <a:prstGeom prst="rect">
              <a:avLst/>
            </a:prstGeom>
            <a:solidFill>
              <a:schemeClr val="accent1"/>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009" tIns="72009" rIns="72009" bIns="72009" anchor="ctr" anchorCtr="0">
              <a:noAutofit/>
            </a:bodyPr>
            <a:lstStyle/>
            <a:p>
              <a:r>
                <a:rPr lang="en-US" b="1" dirty="0">
                  <a:solidFill>
                    <a:schemeClr val="hlink"/>
                  </a:solidFill>
                  <a:latin typeface="+mn-lt"/>
                </a:rPr>
                <a:t>What are the steps</a:t>
              </a:r>
              <a:endParaRPr lang="en-US" b="1" dirty="0">
                <a:latin typeface="+mn-lt"/>
              </a:endParaRPr>
            </a:p>
          </p:txBody>
        </p:sp>
        <p:sp>
          <p:nvSpPr>
            <p:cNvPr id="35" name="Rectangle 13">
              <a:extLst>
                <a:ext uri="{FF2B5EF4-FFF2-40B4-BE49-F238E27FC236}">
                  <a16:creationId xmlns:a16="http://schemas.microsoft.com/office/drawing/2014/main" id="{24CAABB6-3092-4ADD-8F36-FDF35ACA3353}"/>
                </a:ext>
              </a:extLst>
            </p:cNvPr>
            <p:cNvSpPr>
              <a:spLocks noChangeArrowheads="1"/>
            </p:cNvSpPr>
            <p:nvPr>
              <p:custDataLst>
                <p:tags r:id="rId6"/>
              </p:custDataLst>
            </p:nvPr>
          </p:nvSpPr>
          <p:spPr bwMode="gray">
            <a:xfrm>
              <a:off x="506387" y="1129176"/>
              <a:ext cx="1153363" cy="744299"/>
            </a:xfrm>
            <a:prstGeom prst="rect">
              <a:avLst/>
            </a:prstGeom>
            <a:solidFill>
              <a:schemeClr val="accent1"/>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009" tIns="72009" rIns="72009" bIns="72009" anchor="ctr" anchorCtr="0">
              <a:noAutofit/>
            </a:bodyPr>
            <a:lstStyle/>
            <a:p>
              <a:pPr defTabSz="761316">
                <a:buClr>
                  <a:schemeClr val="tx2"/>
                </a:buClr>
              </a:pPr>
              <a:r>
                <a:rPr lang="en-US" b="1" dirty="0">
                  <a:solidFill>
                    <a:schemeClr val="hlink"/>
                  </a:solidFill>
                  <a:latin typeface="+mn-lt"/>
                </a:rPr>
                <a:t>What is it</a:t>
              </a:r>
            </a:p>
          </p:txBody>
        </p:sp>
        <p:sp>
          <p:nvSpPr>
            <p:cNvPr id="37" name="TextBox 36">
              <a:extLst>
                <a:ext uri="{FF2B5EF4-FFF2-40B4-BE49-F238E27FC236}">
                  <a16:creationId xmlns:a16="http://schemas.microsoft.com/office/drawing/2014/main" id="{5708F78C-9B0E-44BE-8A17-8DED25CF3CF0}"/>
                </a:ext>
              </a:extLst>
            </p:cNvPr>
            <p:cNvSpPr txBox="1">
              <a:spLocks/>
            </p:cNvSpPr>
            <p:nvPr>
              <p:custDataLst>
                <p:tags r:id="rId7"/>
              </p:custDataLst>
            </p:nvPr>
          </p:nvSpPr>
          <p:spPr bwMode="gray">
            <a:xfrm>
              <a:off x="1800934" y="1175347"/>
              <a:ext cx="9264074" cy="685146"/>
            </a:xfrm>
            <a:prstGeom prst="rect">
              <a:avLst/>
            </a:prstGeom>
          </p:spPr>
          <p:txBody>
            <a:bodyPr vert="horz" wrap="square" lIns="0" tIns="0" rIns="0" bIns="0" rtlCol="0" anchor="t" anchorCtr="0">
              <a:spAutoFit/>
            </a:bodyPr>
            <a:lstStyle>
              <a:lvl1pPr marL="0" lvl="0" indent="0" defTabSz="913533" eaLnBrk="1" latinLnBrk="0" hangingPunct="1">
                <a:buClr>
                  <a:schemeClr val="tx2"/>
                </a:buClr>
                <a:buSzPct val="100000"/>
                <a:defRPr lang="x-none" sz="1600" baseline="0">
                  <a:latin typeface="+mn-lt"/>
                </a:defRPr>
              </a:lvl1pPr>
              <a:lvl2pPr marL="192022" lvl="1" indent="-192022" defTabSz="913533" eaLnBrk="1" latinLnBrk="0" hangingPunct="1">
                <a:buClr>
                  <a:schemeClr val="tx2"/>
                </a:buClr>
                <a:buSzPct val="125000"/>
                <a:buFont typeface="Arial" charset="0"/>
                <a:buChar char="▪"/>
                <a:defRPr lang="x-none" sz="1600" baseline="0">
                  <a:latin typeface="+mn-lt"/>
                </a:defRPr>
              </a:lvl2pPr>
              <a:lvl3pPr marL="457196" lvl="2" indent="-265173" defTabSz="913533" eaLnBrk="1" latinLnBrk="0" hangingPunct="1">
                <a:buClr>
                  <a:schemeClr val="tx2"/>
                </a:buClr>
                <a:buSzPct val="120000"/>
                <a:buFont typeface="Arial" charset="0"/>
                <a:buChar char="–"/>
                <a:defRPr lang="x-none" sz="1600" baseline="0">
                  <a:latin typeface="+mn-lt"/>
                </a:defRPr>
              </a:lvl3pPr>
              <a:lvl4pPr marL="626840" lvl="3" indent="-155446" defTabSz="913533" eaLnBrk="1" latinLnBrk="0" hangingPunct="1">
                <a:buClr>
                  <a:schemeClr val="tx2"/>
                </a:buClr>
                <a:buSzPct val="120000"/>
                <a:buFont typeface="Arial" charset="0"/>
                <a:buChar char="▫"/>
                <a:defRPr lang="x-none" sz="1600" baseline="0">
                  <a:latin typeface="+mn-lt"/>
                </a:defRPr>
              </a:lvl4pPr>
              <a:lvl5pPr marL="749801" lvl="4" indent="-128015" defTabSz="913533" eaLnBrk="1" latinLnBrk="0" hangingPunct="1">
                <a:buClr>
                  <a:schemeClr val="tx2"/>
                </a:buClr>
                <a:buSzPct val="89000"/>
                <a:buFont typeface="Arial" charset="0"/>
                <a:buChar char="-"/>
                <a:defRPr lang="x-none" sz="1600" baseline="0">
                  <a:latin typeface="+mn-lt"/>
                </a:defRPr>
              </a:lvl5pPr>
              <a:lvl6pPr marL="765034" indent="-132818" defTabSz="913533" fontAlgn="base">
                <a:spcBef>
                  <a:spcPct val="0"/>
                </a:spcBef>
                <a:spcAft>
                  <a:spcPct val="0"/>
                </a:spcAft>
                <a:buClr>
                  <a:schemeClr val="tx2"/>
                </a:buClr>
                <a:buSzPct val="89000"/>
                <a:buFont typeface="Arial" charset="0"/>
                <a:buChar char="-"/>
                <a:defRPr lang="x-none" sz="1632" baseline="0">
                  <a:latin typeface="+mn-lt"/>
                </a:defRPr>
              </a:lvl6pPr>
              <a:lvl7pPr marL="765034" indent="-132818" defTabSz="913533" fontAlgn="base">
                <a:spcBef>
                  <a:spcPct val="0"/>
                </a:spcBef>
                <a:spcAft>
                  <a:spcPct val="0"/>
                </a:spcAft>
                <a:buClr>
                  <a:schemeClr val="tx2"/>
                </a:buClr>
                <a:buSzPct val="89000"/>
                <a:buFont typeface="Arial" charset="0"/>
                <a:buChar char="-"/>
                <a:defRPr lang="x-none" sz="1632" baseline="0">
                  <a:latin typeface="+mn-lt"/>
                </a:defRPr>
              </a:lvl7pPr>
              <a:lvl8pPr marL="765034" indent="-132818" defTabSz="913533" fontAlgn="base">
                <a:spcBef>
                  <a:spcPct val="0"/>
                </a:spcBef>
                <a:spcAft>
                  <a:spcPct val="0"/>
                </a:spcAft>
                <a:buClr>
                  <a:schemeClr val="tx2"/>
                </a:buClr>
                <a:buSzPct val="89000"/>
                <a:buFont typeface="Arial" charset="0"/>
                <a:buChar char="-"/>
                <a:defRPr lang="x-none" sz="1632" baseline="0">
                  <a:latin typeface="+mn-lt"/>
                </a:defRPr>
              </a:lvl8pPr>
              <a:lvl9pPr marL="765034" indent="-132818" defTabSz="913533" fontAlgn="base">
                <a:spcBef>
                  <a:spcPct val="0"/>
                </a:spcBef>
                <a:spcAft>
                  <a:spcPct val="0"/>
                </a:spcAft>
                <a:buClr>
                  <a:schemeClr val="tx2"/>
                </a:buClr>
                <a:buSzPct val="89000"/>
                <a:buFont typeface="Arial" charset="0"/>
                <a:buChar char="-"/>
                <a:defRPr lang="x-none" sz="1632" baseline="0">
                  <a:latin typeface="+mn-lt"/>
                </a:defRPr>
              </a:lvl9pPr>
            </a:lstStyle>
            <a:p>
              <a:pPr lvl="1">
                <a:spcBef>
                  <a:spcPct val="50000"/>
                </a:spcBef>
              </a:pPr>
              <a:r>
                <a:rPr lang="en-US" dirty="0"/>
                <a:t>A program to predict </a:t>
              </a:r>
              <a:r>
                <a:rPr lang="en-US" b="1" dirty="0"/>
                <a:t>loan default-rate based on machine algorithm</a:t>
              </a:r>
            </a:p>
            <a:p>
              <a:pPr lvl="1">
                <a:spcBef>
                  <a:spcPct val="50000"/>
                </a:spcBef>
              </a:pPr>
              <a:r>
                <a:rPr lang="en-US" dirty="0"/>
                <a:t>Default-rate is defined as </a:t>
              </a:r>
              <a:r>
                <a:rPr lang="en-US" b="1" dirty="0"/>
                <a:t>probability of person who’s currently taking the loan to default </a:t>
              </a:r>
              <a:r>
                <a:rPr lang="en-US" dirty="0"/>
                <a:t>in his/her loan payment</a:t>
              </a:r>
            </a:p>
          </p:txBody>
        </p:sp>
        <p:cxnSp>
          <p:nvCxnSpPr>
            <p:cNvPr id="39" name="Straight Connector 38">
              <a:extLst>
                <a:ext uri="{FF2B5EF4-FFF2-40B4-BE49-F238E27FC236}">
                  <a16:creationId xmlns:a16="http://schemas.microsoft.com/office/drawing/2014/main" id="{C1651AFF-6BA3-4B20-B1C1-A6C0913A6474}"/>
                </a:ext>
              </a:extLst>
            </p:cNvPr>
            <p:cNvCxnSpPr>
              <a:cxnSpLocks/>
            </p:cNvCxnSpPr>
            <p:nvPr/>
          </p:nvCxnSpPr>
          <p:spPr bwMode="gray">
            <a:xfrm>
              <a:off x="1887607" y="1915984"/>
              <a:ext cx="9177401" cy="0"/>
            </a:xfrm>
            <a:prstGeom prst="line">
              <a:avLst/>
            </a:prstGeom>
            <a:ln>
              <a:solidFill>
                <a:schemeClr val="accent6"/>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777BCFE-68AB-43CD-9D50-5F502BA19EA7}"/>
                </a:ext>
              </a:extLst>
            </p:cNvPr>
            <p:cNvCxnSpPr>
              <a:cxnSpLocks/>
            </p:cNvCxnSpPr>
            <p:nvPr/>
          </p:nvCxnSpPr>
          <p:spPr bwMode="gray">
            <a:xfrm>
              <a:off x="1887607" y="3644072"/>
              <a:ext cx="9092877" cy="0"/>
            </a:xfrm>
            <a:prstGeom prst="line">
              <a:avLst/>
            </a:prstGeom>
            <a:ln>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B7A1601C-3F36-4978-8CC8-5919610A55EC}"/>
                </a:ext>
              </a:extLst>
            </p:cNvPr>
            <p:cNvSpPr txBox="1">
              <a:spLocks/>
            </p:cNvSpPr>
            <p:nvPr>
              <p:custDataLst>
                <p:tags r:id="rId8"/>
              </p:custDataLst>
            </p:nvPr>
          </p:nvSpPr>
          <p:spPr bwMode="gray">
            <a:xfrm>
              <a:off x="1800934" y="2017189"/>
              <a:ext cx="9264074" cy="1272414"/>
            </a:xfrm>
            <a:prstGeom prst="rect">
              <a:avLst/>
            </a:prstGeom>
          </p:spPr>
          <p:txBody>
            <a:bodyPr vert="horz" wrap="square" lIns="0" tIns="0" rIns="0" bIns="0" rtlCol="0" anchor="t" anchorCtr="0">
              <a:spAutoFit/>
            </a:bodyPr>
            <a:lstStyle>
              <a:lvl1pPr marL="0" lvl="0" indent="0" defTabSz="913533" eaLnBrk="1" latinLnBrk="0" hangingPunct="1">
                <a:buClr>
                  <a:schemeClr val="tx2"/>
                </a:buClr>
                <a:buSzPct val="100000"/>
                <a:defRPr lang="x-none" sz="1600" baseline="0">
                  <a:latin typeface="+mn-lt"/>
                </a:defRPr>
              </a:lvl1pPr>
              <a:lvl2pPr marL="192022" lvl="1" indent="-192022" defTabSz="913533" eaLnBrk="1" latinLnBrk="0" hangingPunct="1">
                <a:buClr>
                  <a:schemeClr val="tx2"/>
                </a:buClr>
                <a:buSzPct val="125000"/>
                <a:buFont typeface="Arial" charset="0"/>
                <a:buChar char="▪"/>
                <a:defRPr lang="x-none" sz="1600" baseline="0">
                  <a:latin typeface="+mn-lt"/>
                </a:defRPr>
              </a:lvl2pPr>
              <a:lvl3pPr marL="457196" lvl="2" indent="-265173" defTabSz="913533" eaLnBrk="1" latinLnBrk="0" hangingPunct="1">
                <a:buClr>
                  <a:schemeClr val="tx2"/>
                </a:buClr>
                <a:buSzPct val="120000"/>
                <a:buFont typeface="Arial" charset="0"/>
                <a:buChar char="–"/>
                <a:defRPr lang="x-none" sz="1600" baseline="0">
                  <a:latin typeface="+mn-lt"/>
                </a:defRPr>
              </a:lvl3pPr>
              <a:lvl4pPr marL="626840" lvl="3" indent="-155446" defTabSz="913533" eaLnBrk="1" latinLnBrk="0" hangingPunct="1">
                <a:buClr>
                  <a:schemeClr val="tx2"/>
                </a:buClr>
                <a:buSzPct val="120000"/>
                <a:buFont typeface="Arial" charset="0"/>
                <a:buChar char="▫"/>
                <a:defRPr lang="x-none" sz="1600" baseline="0">
                  <a:latin typeface="+mn-lt"/>
                </a:defRPr>
              </a:lvl4pPr>
              <a:lvl5pPr marL="749801" lvl="4" indent="-128015" defTabSz="913533" eaLnBrk="1" latinLnBrk="0" hangingPunct="1">
                <a:buClr>
                  <a:schemeClr val="tx2"/>
                </a:buClr>
                <a:buSzPct val="89000"/>
                <a:buFont typeface="Arial" charset="0"/>
                <a:buChar char="-"/>
                <a:defRPr lang="x-none" sz="1600" baseline="0">
                  <a:latin typeface="+mn-lt"/>
                </a:defRPr>
              </a:lvl5pPr>
              <a:lvl6pPr marL="765034" indent="-132818" defTabSz="913533" fontAlgn="base">
                <a:spcBef>
                  <a:spcPct val="0"/>
                </a:spcBef>
                <a:spcAft>
                  <a:spcPct val="0"/>
                </a:spcAft>
                <a:buClr>
                  <a:schemeClr val="tx2"/>
                </a:buClr>
                <a:buSzPct val="89000"/>
                <a:buFont typeface="Arial" charset="0"/>
                <a:buChar char="-"/>
                <a:defRPr lang="x-none" sz="1632" baseline="0">
                  <a:latin typeface="+mn-lt"/>
                </a:defRPr>
              </a:lvl6pPr>
              <a:lvl7pPr marL="765034" indent="-132818" defTabSz="913533" fontAlgn="base">
                <a:spcBef>
                  <a:spcPct val="0"/>
                </a:spcBef>
                <a:spcAft>
                  <a:spcPct val="0"/>
                </a:spcAft>
                <a:buClr>
                  <a:schemeClr val="tx2"/>
                </a:buClr>
                <a:buSzPct val="89000"/>
                <a:buFont typeface="Arial" charset="0"/>
                <a:buChar char="-"/>
                <a:defRPr lang="x-none" sz="1632" baseline="0">
                  <a:latin typeface="+mn-lt"/>
                </a:defRPr>
              </a:lvl7pPr>
              <a:lvl8pPr marL="765034" indent="-132818" defTabSz="913533" fontAlgn="base">
                <a:spcBef>
                  <a:spcPct val="0"/>
                </a:spcBef>
                <a:spcAft>
                  <a:spcPct val="0"/>
                </a:spcAft>
                <a:buClr>
                  <a:schemeClr val="tx2"/>
                </a:buClr>
                <a:buSzPct val="89000"/>
                <a:buFont typeface="Arial" charset="0"/>
                <a:buChar char="-"/>
                <a:defRPr lang="x-none" sz="1632" baseline="0">
                  <a:latin typeface="+mn-lt"/>
                </a:defRPr>
              </a:lvl8pPr>
              <a:lvl9pPr marL="765034" indent="-132818" defTabSz="913533" fontAlgn="base">
                <a:spcBef>
                  <a:spcPct val="0"/>
                </a:spcBef>
                <a:spcAft>
                  <a:spcPct val="0"/>
                </a:spcAft>
                <a:buClr>
                  <a:schemeClr val="tx2"/>
                </a:buClr>
                <a:buSzPct val="89000"/>
                <a:buFont typeface="Arial" charset="0"/>
                <a:buChar char="-"/>
                <a:defRPr lang="x-none" sz="1632" baseline="0">
                  <a:latin typeface="+mn-lt"/>
                </a:defRPr>
              </a:lvl9pPr>
            </a:lstStyle>
            <a:p>
              <a:pPr lvl="1">
                <a:spcBef>
                  <a:spcPct val="50000"/>
                </a:spcBef>
              </a:pPr>
              <a:r>
                <a:rPr lang="en-US" dirty="0"/>
                <a:t>The program is using </a:t>
              </a:r>
              <a:r>
                <a:rPr lang="en-US" b="1" dirty="0"/>
                <a:t>Lending Club data-set from Kaggle </a:t>
              </a:r>
              <a:r>
                <a:rPr lang="en-US" dirty="0"/>
                <a:t>(</a:t>
              </a:r>
              <a:r>
                <a:rPr lang="en-US" dirty="0">
                  <a:hlinkClick r:id="rId15"/>
                </a:rPr>
                <a:t>https://www.kaggle.com/wendykan/lending-club-loan-data</a:t>
              </a:r>
              <a:r>
                <a:rPr lang="en-US" dirty="0"/>
                <a:t>) to train our machine learning model</a:t>
              </a:r>
            </a:p>
            <a:p>
              <a:pPr lvl="2">
                <a:spcBef>
                  <a:spcPct val="50000"/>
                </a:spcBef>
              </a:pPr>
              <a:r>
                <a:rPr lang="en-US" dirty="0"/>
                <a:t>Dataset includes detailed information for each loan issued by Lending Club from 2007 to 2015</a:t>
              </a:r>
            </a:p>
            <a:p>
              <a:pPr lvl="2">
                <a:spcBef>
                  <a:spcPct val="50000"/>
                </a:spcBef>
              </a:pPr>
              <a:r>
                <a:rPr lang="en-US" dirty="0"/>
                <a:t>Contains 2.26 million of loan records with 145 field columns for each loan record</a:t>
              </a:r>
            </a:p>
            <a:p>
              <a:pPr lvl="1">
                <a:spcBef>
                  <a:spcPct val="50000"/>
                </a:spcBef>
              </a:pPr>
              <a:r>
                <a:rPr lang="en-US" b="1" dirty="0"/>
                <a:t>Logistic regression </a:t>
              </a:r>
              <a:r>
                <a:rPr lang="en-US" dirty="0"/>
                <a:t>is used as machine learning engine to predict binary dependent variable</a:t>
              </a:r>
            </a:p>
          </p:txBody>
        </p:sp>
        <p:sp>
          <p:nvSpPr>
            <p:cNvPr id="121" name="TextBox 120">
              <a:extLst>
                <a:ext uri="{FF2B5EF4-FFF2-40B4-BE49-F238E27FC236}">
                  <a16:creationId xmlns:a16="http://schemas.microsoft.com/office/drawing/2014/main" id="{14B2CE30-C989-4AA7-AB26-DC409CA87EA5}"/>
                </a:ext>
              </a:extLst>
            </p:cNvPr>
            <p:cNvSpPr txBox="1">
              <a:spLocks/>
            </p:cNvSpPr>
            <p:nvPr>
              <p:custDataLst>
                <p:tags r:id="rId9"/>
              </p:custDataLst>
            </p:nvPr>
          </p:nvSpPr>
          <p:spPr bwMode="gray">
            <a:xfrm>
              <a:off x="1800934" y="3814252"/>
              <a:ext cx="9264074" cy="783024"/>
            </a:xfrm>
            <a:prstGeom prst="rect">
              <a:avLst/>
            </a:prstGeom>
          </p:spPr>
          <p:txBody>
            <a:bodyPr vert="horz" wrap="square" lIns="0" tIns="0" rIns="0" bIns="0" rtlCol="0" anchor="t" anchorCtr="0">
              <a:spAutoFit/>
            </a:bodyPr>
            <a:lstStyle>
              <a:lvl1pPr marL="0" lvl="0" indent="0" defTabSz="913533" eaLnBrk="1" latinLnBrk="0" hangingPunct="1">
                <a:buClr>
                  <a:schemeClr val="tx2"/>
                </a:buClr>
                <a:buSzPct val="100000"/>
                <a:defRPr lang="x-none" sz="1600" baseline="0">
                  <a:latin typeface="+mn-lt"/>
                </a:defRPr>
              </a:lvl1pPr>
              <a:lvl2pPr marL="192022" lvl="1" indent="-192022" defTabSz="913533" eaLnBrk="1" latinLnBrk="0" hangingPunct="1">
                <a:buClr>
                  <a:schemeClr val="tx2"/>
                </a:buClr>
                <a:buSzPct val="125000"/>
                <a:buFont typeface="Arial" charset="0"/>
                <a:buChar char="▪"/>
                <a:defRPr lang="x-none" sz="1600" baseline="0">
                  <a:latin typeface="+mn-lt"/>
                </a:defRPr>
              </a:lvl2pPr>
              <a:lvl3pPr marL="457196" lvl="2" indent="-265173" defTabSz="913533" eaLnBrk="1" latinLnBrk="0" hangingPunct="1">
                <a:buClr>
                  <a:schemeClr val="tx2"/>
                </a:buClr>
                <a:buSzPct val="120000"/>
                <a:buFont typeface="Arial" charset="0"/>
                <a:buChar char="–"/>
                <a:defRPr lang="x-none" sz="1600" baseline="0">
                  <a:latin typeface="+mn-lt"/>
                </a:defRPr>
              </a:lvl3pPr>
              <a:lvl4pPr marL="626840" lvl="3" indent="-155446" defTabSz="913533" eaLnBrk="1" latinLnBrk="0" hangingPunct="1">
                <a:buClr>
                  <a:schemeClr val="tx2"/>
                </a:buClr>
                <a:buSzPct val="120000"/>
                <a:buFont typeface="Arial" charset="0"/>
                <a:buChar char="▫"/>
                <a:defRPr lang="x-none" sz="1600" baseline="0">
                  <a:latin typeface="+mn-lt"/>
                </a:defRPr>
              </a:lvl4pPr>
              <a:lvl5pPr marL="749801" lvl="4" indent="-128015" defTabSz="913533" eaLnBrk="1" latinLnBrk="0" hangingPunct="1">
                <a:buClr>
                  <a:schemeClr val="tx2"/>
                </a:buClr>
                <a:buSzPct val="89000"/>
                <a:buFont typeface="Arial" charset="0"/>
                <a:buChar char="-"/>
                <a:defRPr lang="x-none" sz="1600" baseline="0">
                  <a:latin typeface="+mn-lt"/>
                </a:defRPr>
              </a:lvl5pPr>
              <a:lvl6pPr marL="765034" indent="-132818" defTabSz="913533" fontAlgn="base">
                <a:spcBef>
                  <a:spcPct val="0"/>
                </a:spcBef>
                <a:spcAft>
                  <a:spcPct val="0"/>
                </a:spcAft>
                <a:buClr>
                  <a:schemeClr val="tx2"/>
                </a:buClr>
                <a:buSzPct val="89000"/>
                <a:buFont typeface="Arial" charset="0"/>
                <a:buChar char="-"/>
                <a:defRPr lang="x-none" sz="1632" baseline="0">
                  <a:latin typeface="+mn-lt"/>
                </a:defRPr>
              </a:lvl6pPr>
              <a:lvl7pPr marL="765034" indent="-132818" defTabSz="913533" fontAlgn="base">
                <a:spcBef>
                  <a:spcPct val="0"/>
                </a:spcBef>
                <a:spcAft>
                  <a:spcPct val="0"/>
                </a:spcAft>
                <a:buClr>
                  <a:schemeClr val="tx2"/>
                </a:buClr>
                <a:buSzPct val="89000"/>
                <a:buFont typeface="Arial" charset="0"/>
                <a:buChar char="-"/>
                <a:defRPr lang="x-none" sz="1632" baseline="0">
                  <a:latin typeface="+mn-lt"/>
                </a:defRPr>
              </a:lvl7pPr>
              <a:lvl8pPr marL="765034" indent="-132818" defTabSz="913533" fontAlgn="base">
                <a:spcBef>
                  <a:spcPct val="0"/>
                </a:spcBef>
                <a:spcAft>
                  <a:spcPct val="0"/>
                </a:spcAft>
                <a:buClr>
                  <a:schemeClr val="tx2"/>
                </a:buClr>
                <a:buSzPct val="89000"/>
                <a:buFont typeface="Arial" charset="0"/>
                <a:buChar char="-"/>
                <a:defRPr lang="x-none" sz="1632" baseline="0">
                  <a:latin typeface="+mn-lt"/>
                </a:defRPr>
              </a:lvl8pPr>
              <a:lvl9pPr marL="765034" indent="-132818" defTabSz="913533" fontAlgn="base">
                <a:spcBef>
                  <a:spcPct val="0"/>
                </a:spcBef>
                <a:spcAft>
                  <a:spcPct val="0"/>
                </a:spcAft>
                <a:buClr>
                  <a:schemeClr val="tx2"/>
                </a:buClr>
                <a:buSzPct val="89000"/>
                <a:buFont typeface="Arial" charset="0"/>
                <a:buChar char="-"/>
                <a:defRPr lang="x-none" sz="1632" baseline="0">
                  <a:latin typeface="+mn-lt"/>
                </a:defRPr>
              </a:lvl9pPr>
            </a:lstStyle>
            <a:p>
              <a:pPr lvl="1">
                <a:spcBef>
                  <a:spcPct val="50000"/>
                </a:spcBef>
              </a:pPr>
              <a:r>
                <a:rPr lang="en-US" dirty="0"/>
                <a:t>Perform </a:t>
              </a:r>
              <a:r>
                <a:rPr lang="en-US" b="1" dirty="0"/>
                <a:t>data cleansing and feature engineering </a:t>
              </a:r>
              <a:r>
                <a:rPr lang="en-US" dirty="0"/>
                <a:t>to the data-set</a:t>
              </a:r>
            </a:p>
            <a:p>
              <a:pPr lvl="1">
                <a:spcBef>
                  <a:spcPct val="50000"/>
                </a:spcBef>
              </a:pPr>
              <a:r>
                <a:rPr lang="en-US" dirty="0"/>
                <a:t>Build </a:t>
              </a:r>
              <a:r>
                <a:rPr lang="en-US" b="1" dirty="0"/>
                <a:t>machine learning model </a:t>
              </a:r>
              <a:r>
                <a:rPr lang="en-US" dirty="0"/>
                <a:t>and train the data</a:t>
              </a:r>
            </a:p>
            <a:p>
              <a:pPr lvl="1">
                <a:spcBef>
                  <a:spcPct val="50000"/>
                </a:spcBef>
              </a:pPr>
              <a:r>
                <a:rPr lang="en-US" dirty="0"/>
                <a:t>Use the machine learning model to </a:t>
              </a:r>
              <a:r>
                <a:rPr lang="en-US" b="1" dirty="0"/>
                <a:t>predict loan default-rate based on user input</a:t>
              </a:r>
            </a:p>
          </p:txBody>
        </p:sp>
      </p:grpSp>
    </p:spTree>
    <p:extLst>
      <p:ext uri="{BB962C8B-B14F-4D97-AF65-F5344CB8AC3E}">
        <p14:creationId xmlns:p14="http://schemas.microsoft.com/office/powerpoint/2010/main" val="3200842914"/>
      </p:ext>
    </p:extLst>
  </p:cSld>
  <p:clrMapOvr>
    <a:masterClrMapping/>
  </p:clrMapOvr>
  <mc:AlternateContent xmlns:mc="http://schemas.openxmlformats.org/markup-compatibility/2006" xmlns:p14="http://schemas.microsoft.com/office/powerpoint/2010/main">
    <mc:Choice Requires="p14">
      <p:transition spd="slow" p14:dur="2000" advTm="102375"/>
    </mc:Choice>
    <mc:Fallback xmlns="">
      <p:transition spd="slow" advTm="10237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7BE29AE3-F21F-429F-ADC3-BA0DE08088BE}"/>
              </a:ext>
            </a:extLst>
          </p:cNvPr>
          <p:cNvGraphicFramePr>
            <a:graphicFrameLocks noChangeAspect="1"/>
          </p:cNvGraphicFramePr>
          <p:nvPr>
            <p:custDataLst>
              <p:tags r:id="rId2"/>
            </p:custDataLst>
            <p:extLst>
              <p:ext uri="{D42A27DB-BD31-4B8C-83A1-F6EECF244321}">
                <p14:modId xmlns:p14="http://schemas.microsoft.com/office/powerpoint/2010/main" val="8221524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4943"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8E6481FA-5FC1-446A-A32D-AD9860EABBAB}"/>
              </a:ext>
            </a:extLst>
          </p:cNvPr>
          <p:cNvSpPr/>
          <p:nvPr>
            <p:custDataLst>
              <p:tags r:id="rId3"/>
            </p:custDataLst>
          </p:nvPr>
        </p:nvSpPr>
        <p:spPr>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2000" dirty="0" err="1">
              <a:solidFill>
                <a:schemeClr val="tx1"/>
              </a:solidFill>
              <a:latin typeface="Arial" panose="020B0604020202020204" pitchFamily="34" charset="0"/>
              <a:ea typeface="+mj-ea"/>
              <a:cs typeface="+mj-cs"/>
              <a:sym typeface="Arial" panose="020B0604020202020204" pitchFamily="34" charset="0"/>
            </a:endParaRPr>
          </a:p>
        </p:txBody>
      </p:sp>
      <p:sp>
        <p:nvSpPr>
          <p:cNvPr id="2" name="Title 1">
            <a:extLst>
              <a:ext uri="{FF2B5EF4-FFF2-40B4-BE49-F238E27FC236}">
                <a16:creationId xmlns:a16="http://schemas.microsoft.com/office/drawing/2014/main" id="{6EBB8A56-B327-44CE-A465-952900B91D2B}"/>
              </a:ext>
            </a:extLst>
          </p:cNvPr>
          <p:cNvSpPr>
            <a:spLocks noGrp="1"/>
          </p:cNvSpPr>
          <p:nvPr>
            <p:ph type="title"/>
          </p:nvPr>
        </p:nvSpPr>
        <p:spPr>
          <a:xfrm>
            <a:off x="158759" y="230189"/>
            <a:ext cx="11491891" cy="615553"/>
          </a:xfrm>
        </p:spPr>
        <p:txBody>
          <a:bodyPr/>
          <a:lstStyle/>
          <a:p>
            <a:r>
              <a:rPr lang="en-US" dirty="0"/>
              <a:t>Lending Club Data set from Kaggle has rich features (e.g. loan term, interest rate, income, etc.) to train ML model to make prediction</a:t>
            </a:r>
          </a:p>
        </p:txBody>
      </p:sp>
      <p:pic>
        <p:nvPicPr>
          <p:cNvPr id="5" name="Picture 4">
            <a:extLst>
              <a:ext uri="{FF2B5EF4-FFF2-40B4-BE49-F238E27FC236}">
                <a16:creationId xmlns:a16="http://schemas.microsoft.com/office/drawing/2014/main" id="{62B81F3B-9188-4564-8FBF-010425E19BA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2359" y="1014438"/>
            <a:ext cx="10599706" cy="5377142"/>
          </a:xfrm>
          <a:prstGeom prst="rect">
            <a:avLst/>
          </a:prstGeom>
        </p:spPr>
      </p:pic>
    </p:spTree>
    <p:extLst>
      <p:ext uri="{BB962C8B-B14F-4D97-AF65-F5344CB8AC3E}">
        <p14:creationId xmlns:p14="http://schemas.microsoft.com/office/powerpoint/2010/main" val="447509219"/>
      </p:ext>
    </p:extLst>
  </p:cSld>
  <p:clrMapOvr>
    <a:masterClrMapping/>
  </p:clrMapOvr>
  <mc:AlternateContent xmlns:mc="http://schemas.openxmlformats.org/markup-compatibility/2006" xmlns:p14="http://schemas.microsoft.com/office/powerpoint/2010/main">
    <mc:Choice Requires="p14">
      <p:transition spd="slow" p14:dur="2000" advTm="24778"/>
    </mc:Choice>
    <mc:Fallback xmlns="">
      <p:transition spd="slow" advTm="2477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749032401"/>
              </p:ext>
            </p:extLst>
          </p:nvPr>
        </p:nvGraphicFramePr>
        <p:xfrm>
          <a:off x="-1" y="-1120444"/>
          <a:ext cx="211676" cy="211676"/>
        </p:xfrm>
        <a:graphic>
          <a:graphicData uri="http://schemas.openxmlformats.org/presentationml/2006/ole">
            <mc:AlternateContent xmlns:mc="http://schemas.openxmlformats.org/markup-compatibility/2006">
              <mc:Choice xmlns:v="urn:schemas-microsoft-com:vml" Requires="v">
                <p:oleObj spid="_x0000_s97533" name="think-cell Slide" r:id="rId18" imgW="270" imgH="270" progId="TCLayout.ActiveDocument.1">
                  <p:embed/>
                </p:oleObj>
              </mc:Choice>
              <mc:Fallback>
                <p:oleObj name="think-cell Slide" r:id="rId18" imgW="270" imgH="270" progId="TCLayout.ActiveDocument.1">
                  <p:embed/>
                  <p:pic>
                    <p:nvPicPr>
                      <p:cNvPr id="0" name=""/>
                      <p:cNvPicPr/>
                      <p:nvPr/>
                    </p:nvPicPr>
                    <p:blipFill>
                      <a:blip r:embed="rId19"/>
                      <a:stretch>
                        <a:fillRect/>
                      </a:stretch>
                    </p:blipFill>
                    <p:spPr>
                      <a:xfrm>
                        <a:off x="-1" y="-1120444"/>
                        <a:ext cx="211676" cy="211676"/>
                      </a:xfrm>
                      <a:prstGeom prst="rect">
                        <a:avLst/>
                      </a:prstGeom>
                    </p:spPr>
                  </p:pic>
                </p:oleObj>
              </mc:Fallback>
            </mc:AlternateContent>
          </a:graphicData>
        </a:graphic>
      </p:graphicFrame>
      <p:sp>
        <p:nvSpPr>
          <p:cNvPr id="4112" name="Rectangle 4111" hidden="1">
            <a:extLst>
              <a:ext uri="{FF2B5EF4-FFF2-40B4-BE49-F238E27FC236}">
                <a16:creationId xmlns:a16="http://schemas.microsoft.com/office/drawing/2014/main" id="{65DF7511-DB94-4957-BC1C-131C5999AF0F}"/>
              </a:ext>
            </a:extLst>
          </p:cNvPr>
          <p:cNvSpPr/>
          <p:nvPr>
            <p:custDataLst>
              <p:tags r:id="rId3"/>
            </p:custDataLst>
          </p:nvPr>
        </p:nvSpPr>
        <p:spPr>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2000" dirty="0" err="1">
              <a:solidFill>
                <a:schemeClr val="tx1"/>
              </a:solidFill>
              <a:latin typeface="Arial" panose="020B0604020202020204" pitchFamily="34" charset="0"/>
              <a:ea typeface="+mj-ea"/>
              <a:cs typeface="+mj-cs"/>
              <a:sym typeface="Arial" panose="020B0604020202020204" pitchFamily="34" charset="0"/>
            </a:endParaRPr>
          </a:p>
        </p:txBody>
      </p:sp>
      <p:sp>
        <p:nvSpPr>
          <p:cNvPr id="5" name="Title 4">
            <a:extLst>
              <a:ext uri="{FF2B5EF4-FFF2-40B4-BE49-F238E27FC236}">
                <a16:creationId xmlns:a16="http://schemas.microsoft.com/office/drawing/2014/main" id="{74C52491-3708-4D72-B0AB-D27CC4133D03}"/>
              </a:ext>
            </a:extLst>
          </p:cNvPr>
          <p:cNvSpPr>
            <a:spLocks noGrp="1"/>
          </p:cNvSpPr>
          <p:nvPr>
            <p:ph type="title"/>
          </p:nvPr>
        </p:nvSpPr>
        <p:spPr>
          <a:xfrm>
            <a:off x="158759" y="230189"/>
            <a:ext cx="11491891" cy="615553"/>
          </a:xfrm>
        </p:spPr>
        <p:txBody>
          <a:bodyPr/>
          <a:lstStyle/>
          <a:p>
            <a:r>
              <a:rPr lang="en-US" dirty="0"/>
              <a:t>Loan default-rate prediction program has 2 parts: ML program at back-end with Python and Loan predictor program at front-end with Java</a:t>
            </a:r>
          </a:p>
        </p:txBody>
      </p:sp>
      <p:sp>
        <p:nvSpPr>
          <p:cNvPr id="7" name="Rectangle 6">
            <a:extLst>
              <a:ext uri="{FF2B5EF4-FFF2-40B4-BE49-F238E27FC236}">
                <a16:creationId xmlns:a16="http://schemas.microsoft.com/office/drawing/2014/main" id="{5397D56D-E752-41B3-A203-9595E7511FF3}"/>
              </a:ext>
            </a:extLst>
          </p:cNvPr>
          <p:cNvSpPr/>
          <p:nvPr>
            <p:custDataLst>
              <p:tags r:id="rId4"/>
            </p:custDataLst>
          </p:nvPr>
        </p:nvSpPr>
        <p:spPr>
          <a:xfrm>
            <a:off x="317142" y="1088772"/>
            <a:ext cx="10941408" cy="5220184"/>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dirty="0" err="1">
              <a:solidFill>
                <a:schemeClr val="tx1"/>
              </a:solidFill>
            </a:endParaRPr>
          </a:p>
        </p:txBody>
      </p:sp>
      <p:sp>
        <p:nvSpPr>
          <p:cNvPr id="8" name="TextBox 18">
            <a:extLst>
              <a:ext uri="{FF2B5EF4-FFF2-40B4-BE49-F238E27FC236}">
                <a16:creationId xmlns:a16="http://schemas.microsoft.com/office/drawing/2014/main" id="{14ABDA89-6A22-4F78-9466-F9BEDE8CBBF3}"/>
              </a:ext>
            </a:extLst>
          </p:cNvPr>
          <p:cNvSpPr txBox="1">
            <a:spLocks/>
          </p:cNvSpPr>
          <p:nvPr>
            <p:custDataLst>
              <p:tags r:id="rId5"/>
            </p:custDataLst>
          </p:nvPr>
        </p:nvSpPr>
        <p:spPr>
          <a:xfrm>
            <a:off x="317142" y="1088772"/>
            <a:ext cx="10941408" cy="287070"/>
          </a:xfrm>
          <a:prstGeom prst="rect">
            <a:avLst/>
          </a:prstGeom>
          <a:solidFill>
            <a:schemeClr val="accent3"/>
          </a:solidFill>
          <a:ln w="9525">
            <a:noFill/>
            <a:miter lim="800000"/>
            <a:headEnd/>
            <a:tailEnd/>
          </a:ln>
          <a:effectLst/>
          <a:extLst/>
        </p:spPr>
        <p:txBody>
          <a:bodyPr vert="horz" wrap="square" lIns="45720" tIns="45720" rIns="45720" bIns="45720" numCol="1" anchor="ctr" anchorCtr="0" compatLnSpc="1">
            <a:prstTxWarp prst="textNoShape">
              <a:avLst/>
            </a:prstTxWarp>
            <a:sp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endParaRPr lang="en-US" sz="1200" b="1" dirty="0">
              <a:solidFill>
                <a:schemeClr val="bg1"/>
              </a:solidFill>
            </a:endParaRPr>
          </a:p>
        </p:txBody>
      </p:sp>
      <p:sp>
        <p:nvSpPr>
          <p:cNvPr id="9" name="Rectangle 12">
            <a:extLst>
              <a:ext uri="{FF2B5EF4-FFF2-40B4-BE49-F238E27FC236}">
                <a16:creationId xmlns:a16="http://schemas.microsoft.com/office/drawing/2014/main" id="{6E8A33D3-1896-4226-BBF4-435AAE64965F}"/>
              </a:ext>
            </a:extLst>
          </p:cNvPr>
          <p:cNvSpPr txBox="1">
            <a:spLocks/>
          </p:cNvSpPr>
          <p:nvPr>
            <p:custDataLst>
              <p:tags r:id="rId6"/>
            </p:custDataLst>
          </p:nvPr>
        </p:nvSpPr>
        <p:spPr>
          <a:xfrm>
            <a:off x="452220" y="1135030"/>
            <a:ext cx="5955572" cy="18466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sz="1200" b="1" dirty="0">
                <a:solidFill>
                  <a:schemeClr val="bg1"/>
                </a:solidFill>
              </a:rPr>
              <a:t>Loan default rate prediction: Program design</a:t>
            </a:r>
          </a:p>
        </p:txBody>
      </p:sp>
      <p:sp>
        <p:nvSpPr>
          <p:cNvPr id="11" name="TextBox 4">
            <a:extLst>
              <a:ext uri="{FF2B5EF4-FFF2-40B4-BE49-F238E27FC236}">
                <a16:creationId xmlns:a16="http://schemas.microsoft.com/office/drawing/2014/main" id="{5F82F883-35A7-4F9A-8D8F-5916FA601AC4}"/>
              </a:ext>
            </a:extLst>
          </p:cNvPr>
          <p:cNvSpPr txBox="1">
            <a:spLocks/>
          </p:cNvSpPr>
          <p:nvPr>
            <p:custDataLst>
              <p:tags r:id="rId7"/>
            </p:custDataLst>
          </p:nvPr>
        </p:nvSpPr>
        <p:spPr>
          <a:xfrm>
            <a:off x="2170782" y="2390600"/>
            <a:ext cx="2983574" cy="2605193"/>
          </a:xfrm>
          <a:prstGeom prst="rect">
            <a:avLst/>
          </a:prstGeom>
          <a:noFill/>
          <a:ln w="19050">
            <a:solidFill>
              <a:schemeClr val="accent6"/>
            </a:solidFill>
            <a:prstDash val="dash"/>
            <a:miter lim="800000"/>
            <a:headEnd/>
            <a:tailEnd/>
          </a:ln>
          <a:effectLst/>
        </p:spPr>
        <p:txBody>
          <a:bodyPr vert="horz" wrap="square" lIns="76200" tIns="76200" rIns="76200" bIns="76200" numCol="1" anchor="t" anchorCtr="0" compatLnSpc="1">
            <a:prstTxWarp prst="textNoShape">
              <a:avLst/>
            </a:prstTxWarp>
            <a:no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endParaRPr lang="en-US" sz="1200" dirty="0"/>
          </a:p>
        </p:txBody>
      </p:sp>
      <p:sp>
        <p:nvSpPr>
          <p:cNvPr id="15" name="Rectangle 20">
            <a:extLst>
              <a:ext uri="{FF2B5EF4-FFF2-40B4-BE49-F238E27FC236}">
                <a16:creationId xmlns:a16="http://schemas.microsoft.com/office/drawing/2014/main" id="{37BF6ECB-A120-4404-B8F0-A359C047F820}"/>
              </a:ext>
            </a:extLst>
          </p:cNvPr>
          <p:cNvSpPr txBox="1">
            <a:spLocks/>
          </p:cNvSpPr>
          <p:nvPr/>
        </p:nvSpPr>
        <p:spPr>
          <a:xfrm>
            <a:off x="437836" y="2390600"/>
            <a:ext cx="1095799" cy="2605193"/>
          </a:xfrm>
          <a:prstGeom prst="rect">
            <a:avLst/>
          </a:prstGeom>
          <a:solidFill>
            <a:schemeClr val="bg1">
              <a:lumMod val="85000"/>
            </a:schemeClr>
          </a:solidFill>
          <a:ln w="9525">
            <a:noFill/>
            <a:miter lim="800000"/>
            <a:headEnd/>
            <a:tailEnd/>
          </a:ln>
          <a:effectLst/>
        </p:spPr>
        <p:txBody>
          <a:bodyPr vert="horz" wrap="square" lIns="54864" tIns="54864" rIns="54864" bIns="54864" numCol="1" anchor="ctr" anchorCtr="0" compatLnSpc="1">
            <a:prstTxWarp prst="textNoShape">
              <a:avLst/>
            </a:prstTxWarp>
            <a:no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sz="1200" b="1" dirty="0">
                <a:solidFill>
                  <a:schemeClr val="tx2"/>
                </a:solidFill>
                <a:ea typeface="+mn-ea"/>
                <a:cs typeface="+mn-cs"/>
              </a:rPr>
              <a:t>Kaggle</a:t>
            </a:r>
          </a:p>
          <a:p>
            <a:pPr marL="1587" lvl="1" indent="0">
              <a:buNone/>
            </a:pPr>
            <a:r>
              <a:rPr lang="en-US" sz="1200" dirty="0">
                <a:ea typeface="+mn-ea"/>
                <a:cs typeface="+mn-cs"/>
              </a:rPr>
              <a:t>Lending Club Loan Data</a:t>
            </a:r>
          </a:p>
        </p:txBody>
      </p:sp>
      <p:cxnSp>
        <p:nvCxnSpPr>
          <p:cNvPr id="20" name="Straight Connector 19">
            <a:extLst>
              <a:ext uri="{FF2B5EF4-FFF2-40B4-BE49-F238E27FC236}">
                <a16:creationId xmlns:a16="http://schemas.microsoft.com/office/drawing/2014/main" id="{4F0B2297-0BAB-4D9B-86B2-0BDAA06D89E2}"/>
              </a:ext>
            </a:extLst>
          </p:cNvPr>
          <p:cNvCxnSpPr>
            <a:cxnSpLocks/>
          </p:cNvCxnSpPr>
          <p:nvPr>
            <p:custDataLst>
              <p:tags r:id="rId8"/>
            </p:custDataLst>
          </p:nvPr>
        </p:nvCxnSpPr>
        <p:spPr>
          <a:xfrm>
            <a:off x="3663824" y="3518774"/>
            <a:ext cx="0" cy="340296"/>
          </a:xfrm>
          <a:prstGeom prst="line">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17C4436-C3A8-447D-BBAC-745356155581}"/>
              </a:ext>
            </a:extLst>
          </p:cNvPr>
          <p:cNvCxnSpPr>
            <a:cxnSpLocks/>
          </p:cNvCxnSpPr>
          <p:nvPr>
            <p:custDataLst>
              <p:tags r:id="rId9"/>
            </p:custDataLst>
          </p:nvPr>
        </p:nvCxnSpPr>
        <p:spPr>
          <a:xfrm>
            <a:off x="1609352" y="3610764"/>
            <a:ext cx="395060" cy="0"/>
          </a:xfrm>
          <a:prstGeom prst="line">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1CCF2480-717E-4D2B-A40F-E287A885F360}"/>
              </a:ext>
            </a:extLst>
          </p:cNvPr>
          <p:cNvPicPr>
            <a:picLocks noChangeAspect="1"/>
          </p:cNvPicPr>
          <p:nvPr/>
        </p:nvPicPr>
        <p:blipFill>
          <a:blip r:embed="rId20"/>
          <a:stretch>
            <a:fillRect/>
          </a:stretch>
        </p:blipFill>
        <p:spPr>
          <a:xfrm>
            <a:off x="476730" y="1856725"/>
            <a:ext cx="1148850" cy="450529"/>
          </a:xfrm>
          <a:prstGeom prst="rect">
            <a:avLst/>
          </a:prstGeom>
        </p:spPr>
      </p:pic>
      <p:pic>
        <p:nvPicPr>
          <p:cNvPr id="4096" name="Picture 4095">
            <a:extLst>
              <a:ext uri="{FF2B5EF4-FFF2-40B4-BE49-F238E27FC236}">
                <a16:creationId xmlns:a16="http://schemas.microsoft.com/office/drawing/2014/main" id="{2FCBC942-7304-4605-884B-224CB684AF81}"/>
              </a:ext>
            </a:extLst>
          </p:cNvPr>
          <p:cNvPicPr>
            <a:picLocks noChangeAspect="1"/>
          </p:cNvPicPr>
          <p:nvPr/>
        </p:nvPicPr>
        <p:blipFill>
          <a:blip r:embed="rId21"/>
          <a:stretch>
            <a:fillRect/>
          </a:stretch>
        </p:blipFill>
        <p:spPr>
          <a:xfrm>
            <a:off x="2852828" y="1870319"/>
            <a:ext cx="1339367" cy="397586"/>
          </a:xfrm>
          <a:prstGeom prst="rect">
            <a:avLst/>
          </a:prstGeom>
        </p:spPr>
      </p:pic>
      <p:sp>
        <p:nvSpPr>
          <p:cNvPr id="88" name="Rectangle 24">
            <a:extLst>
              <a:ext uri="{FF2B5EF4-FFF2-40B4-BE49-F238E27FC236}">
                <a16:creationId xmlns:a16="http://schemas.microsoft.com/office/drawing/2014/main" id="{E1F4BEF5-8085-4FAE-831C-5FBD8B067D8C}"/>
              </a:ext>
            </a:extLst>
          </p:cNvPr>
          <p:cNvSpPr txBox="1">
            <a:spLocks/>
          </p:cNvSpPr>
          <p:nvPr/>
        </p:nvSpPr>
        <p:spPr>
          <a:xfrm>
            <a:off x="2361688" y="2700220"/>
            <a:ext cx="2580826" cy="769008"/>
          </a:xfrm>
          <a:prstGeom prst="rect">
            <a:avLst/>
          </a:prstGeom>
          <a:solidFill>
            <a:schemeClr val="accent1"/>
          </a:solidFill>
          <a:ln w="9525">
            <a:noFill/>
            <a:miter lim="800000"/>
            <a:headEnd/>
            <a:tailEnd/>
          </a:ln>
          <a:effectLst/>
        </p:spPr>
        <p:txBody>
          <a:bodyPr vert="horz" wrap="none" lIns="54864" tIns="54864" rIns="54864" bIns="54864" numCol="1" anchor="ctr" anchorCtr="0" compatLnSpc="1">
            <a:prstTxWarp prst="textNoShape">
              <a:avLst/>
            </a:prstTxWarp>
            <a:no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sz="1200" b="1" dirty="0">
                <a:solidFill>
                  <a:schemeClr val="tx2"/>
                </a:solidFill>
                <a:ea typeface="+mn-ea"/>
                <a:cs typeface="+mn-cs"/>
              </a:rPr>
              <a:t>Data exploration and evaluation</a:t>
            </a:r>
          </a:p>
          <a:p>
            <a:pPr marL="117475" lvl="1" indent="-115888"/>
            <a:r>
              <a:rPr lang="en-US" sz="1200" dirty="0">
                <a:ea typeface="+mn-ea"/>
                <a:cs typeface="+mn-cs"/>
              </a:rPr>
              <a:t>Label encoder</a:t>
            </a:r>
          </a:p>
          <a:p>
            <a:pPr marL="117475" lvl="1" indent="-115888"/>
            <a:r>
              <a:rPr lang="en-US" sz="1200" dirty="0">
                <a:ea typeface="+mn-ea"/>
                <a:cs typeface="+mn-cs"/>
              </a:rPr>
              <a:t>Null values handler</a:t>
            </a:r>
          </a:p>
          <a:p>
            <a:pPr marL="117475" lvl="1" indent="-115888"/>
            <a:r>
              <a:rPr lang="en-US" sz="1200" dirty="0">
                <a:ea typeface="+mn-ea"/>
                <a:cs typeface="+mn-cs"/>
              </a:rPr>
              <a:t>Outlier exclusion</a:t>
            </a:r>
          </a:p>
        </p:txBody>
      </p:sp>
      <p:sp>
        <p:nvSpPr>
          <p:cNvPr id="89" name="Rectangle 24">
            <a:extLst>
              <a:ext uri="{FF2B5EF4-FFF2-40B4-BE49-F238E27FC236}">
                <a16:creationId xmlns:a16="http://schemas.microsoft.com/office/drawing/2014/main" id="{7D84154F-0198-4147-ADAE-ADC45C0E8C47}"/>
              </a:ext>
            </a:extLst>
          </p:cNvPr>
          <p:cNvSpPr txBox="1">
            <a:spLocks/>
          </p:cNvSpPr>
          <p:nvPr/>
        </p:nvSpPr>
        <p:spPr>
          <a:xfrm>
            <a:off x="2361688" y="3932528"/>
            <a:ext cx="2580826" cy="769008"/>
          </a:xfrm>
          <a:prstGeom prst="rect">
            <a:avLst/>
          </a:prstGeom>
          <a:solidFill>
            <a:schemeClr val="accent1"/>
          </a:solidFill>
          <a:ln w="9525">
            <a:noFill/>
            <a:miter lim="800000"/>
            <a:headEnd/>
            <a:tailEnd/>
          </a:ln>
          <a:effectLst/>
        </p:spPr>
        <p:txBody>
          <a:bodyPr vert="horz" wrap="none" lIns="54864" tIns="54864" rIns="54864" bIns="54864" numCol="1" anchor="ctr" anchorCtr="0" compatLnSpc="1">
            <a:prstTxWarp prst="textNoShape">
              <a:avLst/>
            </a:prstTxWarp>
            <a:no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sz="1200" b="1" dirty="0">
                <a:solidFill>
                  <a:schemeClr val="tx2"/>
                </a:solidFill>
                <a:ea typeface="+mn-ea"/>
                <a:cs typeface="+mn-cs"/>
              </a:rPr>
              <a:t>Machine learning</a:t>
            </a:r>
          </a:p>
          <a:p>
            <a:pPr marL="117475" lvl="1" indent="-115888"/>
            <a:r>
              <a:rPr lang="en-US" sz="1200" dirty="0">
                <a:ea typeface="+mn-ea"/>
                <a:cs typeface="+mn-cs"/>
              </a:rPr>
              <a:t>Logistic Regression</a:t>
            </a:r>
          </a:p>
        </p:txBody>
      </p:sp>
      <p:sp>
        <p:nvSpPr>
          <p:cNvPr id="93" name="TextBox 4">
            <a:extLst>
              <a:ext uri="{FF2B5EF4-FFF2-40B4-BE49-F238E27FC236}">
                <a16:creationId xmlns:a16="http://schemas.microsoft.com/office/drawing/2014/main" id="{A995F774-2830-49A2-A3FC-68F32A89E2B8}"/>
              </a:ext>
            </a:extLst>
          </p:cNvPr>
          <p:cNvSpPr txBox="1">
            <a:spLocks/>
          </p:cNvSpPr>
          <p:nvPr>
            <p:custDataLst>
              <p:tags r:id="rId10"/>
            </p:custDataLst>
          </p:nvPr>
        </p:nvSpPr>
        <p:spPr>
          <a:xfrm>
            <a:off x="5780117" y="2390600"/>
            <a:ext cx="5249833" cy="2605193"/>
          </a:xfrm>
          <a:prstGeom prst="rect">
            <a:avLst/>
          </a:prstGeom>
          <a:noFill/>
          <a:ln w="19050">
            <a:solidFill>
              <a:schemeClr val="accent6"/>
            </a:solidFill>
            <a:prstDash val="dash"/>
            <a:miter lim="800000"/>
            <a:headEnd/>
            <a:tailEnd/>
          </a:ln>
          <a:effectLst/>
        </p:spPr>
        <p:txBody>
          <a:bodyPr vert="horz" wrap="square" lIns="76200" tIns="76200" rIns="76200" bIns="76200" numCol="1" anchor="t" anchorCtr="0" compatLnSpc="1">
            <a:prstTxWarp prst="textNoShape">
              <a:avLst/>
            </a:prstTxWarp>
            <a:no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endParaRPr lang="en-US" sz="1200" dirty="0"/>
          </a:p>
        </p:txBody>
      </p:sp>
      <p:sp>
        <p:nvSpPr>
          <p:cNvPr id="96" name="Rectangle 24">
            <a:extLst>
              <a:ext uri="{FF2B5EF4-FFF2-40B4-BE49-F238E27FC236}">
                <a16:creationId xmlns:a16="http://schemas.microsoft.com/office/drawing/2014/main" id="{78BED67C-AA45-45A1-A869-D6FF0BE60C8C}"/>
              </a:ext>
            </a:extLst>
          </p:cNvPr>
          <p:cNvSpPr txBox="1">
            <a:spLocks/>
          </p:cNvSpPr>
          <p:nvPr/>
        </p:nvSpPr>
        <p:spPr>
          <a:xfrm>
            <a:off x="6152639" y="2700220"/>
            <a:ext cx="2269385" cy="769008"/>
          </a:xfrm>
          <a:prstGeom prst="rect">
            <a:avLst/>
          </a:prstGeom>
          <a:solidFill>
            <a:schemeClr val="accent1"/>
          </a:solidFill>
          <a:ln w="9525">
            <a:noFill/>
            <a:miter lim="800000"/>
            <a:headEnd/>
            <a:tailEnd/>
          </a:ln>
          <a:effectLst/>
        </p:spPr>
        <p:txBody>
          <a:bodyPr vert="horz" wrap="square" lIns="54864" tIns="54864" rIns="54864" bIns="54864" numCol="1" anchor="ctr" anchorCtr="0" compatLnSpc="1">
            <a:prstTxWarp prst="textNoShape">
              <a:avLst/>
            </a:prstTxWarp>
            <a:no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sz="1200" b="1" dirty="0">
                <a:solidFill>
                  <a:schemeClr val="tx2"/>
                </a:solidFill>
                <a:ea typeface="+mn-ea"/>
                <a:cs typeface="+mn-cs"/>
              </a:rPr>
              <a:t>File reader class</a:t>
            </a:r>
          </a:p>
          <a:p>
            <a:pPr marL="117475" lvl="1" indent="-115888"/>
            <a:r>
              <a:rPr lang="en-US" sz="1200" dirty="0">
                <a:ea typeface="+mn-ea"/>
                <a:cs typeface="+mn-cs"/>
              </a:rPr>
              <a:t>Read parameters and coefficients of </a:t>
            </a:r>
            <a:r>
              <a:rPr lang="en-US" sz="1200" dirty="0" err="1">
                <a:ea typeface="+mn-ea"/>
                <a:cs typeface="+mn-cs"/>
              </a:rPr>
              <a:t>LogReg</a:t>
            </a:r>
            <a:endParaRPr lang="en-US" sz="1200" dirty="0">
              <a:ea typeface="+mn-ea"/>
              <a:cs typeface="+mn-cs"/>
            </a:endParaRPr>
          </a:p>
          <a:p>
            <a:pPr marL="117475" lvl="1" indent="-115888"/>
            <a:endParaRPr lang="en-US" sz="1200" dirty="0">
              <a:ea typeface="+mn-ea"/>
              <a:cs typeface="+mn-cs"/>
            </a:endParaRPr>
          </a:p>
        </p:txBody>
      </p:sp>
      <p:sp>
        <p:nvSpPr>
          <p:cNvPr id="97" name="Rectangle 24">
            <a:extLst>
              <a:ext uri="{FF2B5EF4-FFF2-40B4-BE49-F238E27FC236}">
                <a16:creationId xmlns:a16="http://schemas.microsoft.com/office/drawing/2014/main" id="{643E8C4A-77A0-4BA3-B578-13D155A11F6E}"/>
              </a:ext>
            </a:extLst>
          </p:cNvPr>
          <p:cNvSpPr txBox="1">
            <a:spLocks/>
          </p:cNvSpPr>
          <p:nvPr/>
        </p:nvSpPr>
        <p:spPr>
          <a:xfrm>
            <a:off x="8583700" y="2700220"/>
            <a:ext cx="2269385" cy="769008"/>
          </a:xfrm>
          <a:prstGeom prst="rect">
            <a:avLst/>
          </a:prstGeom>
          <a:solidFill>
            <a:schemeClr val="accent1"/>
          </a:solidFill>
          <a:ln w="9525">
            <a:noFill/>
            <a:miter lim="800000"/>
            <a:headEnd/>
            <a:tailEnd/>
          </a:ln>
          <a:effectLst/>
        </p:spPr>
        <p:txBody>
          <a:bodyPr vert="horz" wrap="square" lIns="54864" tIns="54864" rIns="54864" bIns="54864" numCol="1" anchor="ctr" anchorCtr="0" compatLnSpc="1">
            <a:prstTxWarp prst="textNoShape">
              <a:avLst/>
            </a:prstTxWarp>
            <a:no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sz="1200" b="1" dirty="0">
                <a:solidFill>
                  <a:schemeClr val="tx2"/>
                </a:solidFill>
                <a:ea typeface="+mn-ea"/>
                <a:cs typeface="+mn-cs"/>
              </a:rPr>
              <a:t>Loan class</a:t>
            </a:r>
          </a:p>
          <a:p>
            <a:pPr marL="117475" lvl="1" indent="-115888"/>
            <a:r>
              <a:rPr lang="en-US" sz="1200" dirty="0">
                <a:ea typeface="+mn-ea"/>
                <a:cs typeface="+mn-cs"/>
              </a:rPr>
              <a:t>Instance variables: loan amount, payment term, income, </a:t>
            </a:r>
            <a:r>
              <a:rPr lang="en-US" sz="1200" dirty="0" err="1">
                <a:ea typeface="+mn-ea"/>
                <a:cs typeface="+mn-cs"/>
              </a:rPr>
              <a:t>etc</a:t>
            </a:r>
            <a:endParaRPr lang="en-US" sz="1200" dirty="0">
              <a:ea typeface="+mn-ea"/>
              <a:cs typeface="+mn-cs"/>
            </a:endParaRPr>
          </a:p>
        </p:txBody>
      </p:sp>
      <p:cxnSp>
        <p:nvCxnSpPr>
          <p:cNvPr id="98" name="Straight Connector 97">
            <a:extLst>
              <a:ext uri="{FF2B5EF4-FFF2-40B4-BE49-F238E27FC236}">
                <a16:creationId xmlns:a16="http://schemas.microsoft.com/office/drawing/2014/main" id="{E84222E6-8CCB-4846-9602-DBD82C6A7633}"/>
              </a:ext>
            </a:extLst>
          </p:cNvPr>
          <p:cNvCxnSpPr>
            <a:cxnSpLocks/>
          </p:cNvCxnSpPr>
          <p:nvPr>
            <p:custDataLst>
              <p:tags r:id="rId11"/>
            </p:custDataLst>
          </p:nvPr>
        </p:nvCxnSpPr>
        <p:spPr>
          <a:xfrm>
            <a:off x="5288756" y="3610764"/>
            <a:ext cx="395060" cy="0"/>
          </a:xfrm>
          <a:prstGeom prst="line">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4105" name="Picture 4104">
            <a:extLst>
              <a:ext uri="{FF2B5EF4-FFF2-40B4-BE49-F238E27FC236}">
                <a16:creationId xmlns:a16="http://schemas.microsoft.com/office/drawing/2014/main" id="{99397FB3-43AB-4C9C-B068-73AF7482F76B}"/>
              </a:ext>
            </a:extLst>
          </p:cNvPr>
          <p:cNvPicPr>
            <a:picLocks noChangeAspect="1"/>
          </p:cNvPicPr>
          <p:nvPr/>
        </p:nvPicPr>
        <p:blipFill>
          <a:blip r:embed="rId22"/>
          <a:stretch>
            <a:fillRect/>
          </a:stretch>
        </p:blipFill>
        <p:spPr>
          <a:xfrm>
            <a:off x="7865827" y="1767400"/>
            <a:ext cx="894210" cy="533223"/>
          </a:xfrm>
          <a:prstGeom prst="rect">
            <a:avLst/>
          </a:prstGeom>
        </p:spPr>
      </p:pic>
      <p:sp>
        <p:nvSpPr>
          <p:cNvPr id="101" name="Rectangle 24">
            <a:extLst>
              <a:ext uri="{FF2B5EF4-FFF2-40B4-BE49-F238E27FC236}">
                <a16:creationId xmlns:a16="http://schemas.microsoft.com/office/drawing/2014/main" id="{4F6B12C9-59D2-40BC-B105-72C1D1FAFFE3}"/>
              </a:ext>
            </a:extLst>
          </p:cNvPr>
          <p:cNvSpPr txBox="1">
            <a:spLocks/>
          </p:cNvSpPr>
          <p:nvPr/>
        </p:nvSpPr>
        <p:spPr>
          <a:xfrm>
            <a:off x="8583700" y="3914032"/>
            <a:ext cx="2288088" cy="769008"/>
          </a:xfrm>
          <a:prstGeom prst="rect">
            <a:avLst/>
          </a:prstGeom>
          <a:solidFill>
            <a:schemeClr val="accent1"/>
          </a:solidFill>
          <a:ln w="9525">
            <a:noFill/>
            <a:miter lim="800000"/>
            <a:headEnd/>
            <a:tailEnd/>
          </a:ln>
          <a:effectLst/>
        </p:spPr>
        <p:txBody>
          <a:bodyPr vert="horz" wrap="none" lIns="54864" tIns="54864" rIns="54864" bIns="54864" numCol="1" anchor="ctr" anchorCtr="0" compatLnSpc="1">
            <a:prstTxWarp prst="textNoShape">
              <a:avLst/>
            </a:prstTxWarp>
            <a:no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sz="1200" b="1" dirty="0" err="1">
                <a:solidFill>
                  <a:schemeClr val="tx2"/>
                </a:solidFill>
                <a:ea typeface="+mn-ea"/>
                <a:cs typeface="+mn-cs"/>
              </a:rPr>
              <a:t>DefaultPredictor</a:t>
            </a:r>
            <a:endParaRPr lang="en-US" sz="1200" b="1" dirty="0">
              <a:solidFill>
                <a:schemeClr val="tx2"/>
              </a:solidFill>
              <a:ea typeface="+mn-ea"/>
              <a:cs typeface="+mn-cs"/>
            </a:endParaRPr>
          </a:p>
          <a:p>
            <a:pPr marL="117475" lvl="1" indent="-115888"/>
            <a:r>
              <a:rPr lang="en-US" sz="1200" dirty="0">
                <a:ea typeface="+mn-ea"/>
                <a:cs typeface="+mn-cs"/>
              </a:rPr>
              <a:t>User interaction</a:t>
            </a:r>
          </a:p>
          <a:p>
            <a:pPr marL="117475" lvl="1" indent="-115888"/>
            <a:r>
              <a:rPr lang="en-US" sz="1200" dirty="0">
                <a:ea typeface="+mn-ea"/>
                <a:cs typeface="+mn-cs"/>
              </a:rPr>
              <a:t>Call </a:t>
            </a:r>
            <a:r>
              <a:rPr lang="en-US" sz="1200" dirty="0" err="1">
                <a:ea typeface="+mn-ea"/>
                <a:cs typeface="+mn-cs"/>
              </a:rPr>
              <a:t>LogRegCalc</a:t>
            </a:r>
            <a:r>
              <a:rPr lang="en-US" sz="1200" dirty="0">
                <a:ea typeface="+mn-ea"/>
                <a:cs typeface="+mn-cs"/>
              </a:rPr>
              <a:t> and Loan class</a:t>
            </a:r>
          </a:p>
        </p:txBody>
      </p:sp>
      <p:sp>
        <p:nvSpPr>
          <p:cNvPr id="102" name="Rectangle 24">
            <a:extLst>
              <a:ext uri="{FF2B5EF4-FFF2-40B4-BE49-F238E27FC236}">
                <a16:creationId xmlns:a16="http://schemas.microsoft.com/office/drawing/2014/main" id="{CF8EE661-D1C1-4309-9E91-4DE8FE021535}"/>
              </a:ext>
            </a:extLst>
          </p:cNvPr>
          <p:cNvSpPr txBox="1">
            <a:spLocks/>
          </p:cNvSpPr>
          <p:nvPr/>
        </p:nvSpPr>
        <p:spPr>
          <a:xfrm>
            <a:off x="6133936" y="3934614"/>
            <a:ext cx="2288088" cy="769008"/>
          </a:xfrm>
          <a:prstGeom prst="rect">
            <a:avLst/>
          </a:prstGeom>
          <a:solidFill>
            <a:schemeClr val="accent1"/>
          </a:solidFill>
          <a:ln w="9525">
            <a:noFill/>
            <a:miter lim="800000"/>
            <a:headEnd/>
            <a:tailEnd/>
          </a:ln>
          <a:effectLst/>
        </p:spPr>
        <p:txBody>
          <a:bodyPr vert="horz" wrap="square" lIns="54864" tIns="54864" rIns="54864" bIns="54864" numCol="1" anchor="ctr" anchorCtr="0" compatLnSpc="1">
            <a:prstTxWarp prst="textNoShape">
              <a:avLst/>
            </a:prstTxWarp>
            <a:no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sz="1200" b="1" dirty="0" err="1">
                <a:solidFill>
                  <a:schemeClr val="tx2"/>
                </a:solidFill>
                <a:ea typeface="+mn-ea"/>
                <a:cs typeface="+mn-cs"/>
              </a:rPr>
              <a:t>LogRegCalculator</a:t>
            </a:r>
            <a:r>
              <a:rPr lang="en-US" sz="1200" b="1" dirty="0">
                <a:solidFill>
                  <a:schemeClr val="tx2"/>
                </a:solidFill>
                <a:ea typeface="+mn-ea"/>
                <a:cs typeface="+mn-cs"/>
              </a:rPr>
              <a:t> class</a:t>
            </a:r>
          </a:p>
          <a:p>
            <a:pPr marL="117475" lvl="1" indent="-115888"/>
            <a:r>
              <a:rPr lang="en-US" sz="1200" dirty="0">
                <a:ea typeface="+mn-ea"/>
                <a:cs typeface="+mn-cs"/>
              </a:rPr>
              <a:t>Instance variables: loan amount, payment term, income, </a:t>
            </a:r>
            <a:r>
              <a:rPr lang="en-US" sz="1200" dirty="0" err="1">
                <a:ea typeface="+mn-ea"/>
                <a:cs typeface="+mn-cs"/>
              </a:rPr>
              <a:t>etc</a:t>
            </a:r>
            <a:endParaRPr lang="en-US" sz="1200" dirty="0">
              <a:ea typeface="+mn-ea"/>
              <a:cs typeface="+mn-cs"/>
            </a:endParaRPr>
          </a:p>
        </p:txBody>
      </p:sp>
      <p:cxnSp>
        <p:nvCxnSpPr>
          <p:cNvPr id="105" name="Straight Connector 104">
            <a:extLst>
              <a:ext uri="{FF2B5EF4-FFF2-40B4-BE49-F238E27FC236}">
                <a16:creationId xmlns:a16="http://schemas.microsoft.com/office/drawing/2014/main" id="{0D43C668-5F87-4AFA-B550-65BCDB260111}"/>
              </a:ext>
            </a:extLst>
          </p:cNvPr>
          <p:cNvCxnSpPr>
            <a:cxnSpLocks/>
          </p:cNvCxnSpPr>
          <p:nvPr>
            <p:custDataLst>
              <p:tags r:id="rId12"/>
            </p:custDataLst>
          </p:nvPr>
        </p:nvCxnSpPr>
        <p:spPr>
          <a:xfrm flipV="1">
            <a:off x="7057485" y="5162629"/>
            <a:ext cx="0" cy="400760"/>
          </a:xfrm>
          <a:prstGeom prst="line">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37EAD0F7-3DDA-4EAF-B79A-9FFBA539D926}"/>
              </a:ext>
            </a:extLst>
          </p:cNvPr>
          <p:cNvSpPr txBox="1"/>
          <p:nvPr/>
        </p:nvSpPr>
        <p:spPr>
          <a:xfrm>
            <a:off x="6133936" y="5270676"/>
            <a:ext cx="1243008" cy="184666"/>
          </a:xfrm>
          <a:prstGeom prst="rect">
            <a:avLst/>
          </a:prstGeom>
        </p:spPr>
        <p:txBody>
          <a:bodyPr vert="horz" wrap="square" lIns="0" tIns="0" rIns="0" bIns="0" rtlCol="0">
            <a:spAutoFit/>
          </a:bodyPr>
          <a:lstStyle>
            <a:lvl1pPr marL="0" lvl="0" indent="0" defTabSz="895350" eaLnBrk="1" latinLnBrk="0" hangingPunct="1">
              <a:buClr>
                <a:schemeClr val="tx2"/>
              </a:buClr>
              <a:buSzPct val="100000"/>
              <a:defRPr lang="en-US" baseline="0" dirty="0">
                <a:latin typeface="+mn-lt"/>
              </a:defRPr>
            </a:lvl1pPr>
            <a:lvl2pPr marL="194400" lvl="1" indent="-190800" defTabSz="895350" eaLnBrk="1" latinLnBrk="0" hangingPunct="1">
              <a:buClr>
                <a:schemeClr val="tx2"/>
              </a:buClr>
              <a:buSzPct val="125000"/>
              <a:buFont typeface="Arial" charset="0"/>
              <a:buChar char="▪"/>
              <a:defRPr lang="en-US" baseline="0" dirty="0">
                <a:latin typeface="+mn-lt"/>
              </a:defRPr>
            </a:lvl2pPr>
            <a:lvl3pPr marL="446400" lvl="2" indent="-248400" defTabSz="895350" eaLnBrk="1" latinLnBrk="0" hangingPunct="1">
              <a:buClr>
                <a:schemeClr val="tx2"/>
              </a:buClr>
              <a:buSzPct val="120000"/>
              <a:buFont typeface="Arial" charset="0"/>
              <a:buChar char="–"/>
              <a:defRPr lang="en-US" baseline="0" dirty="0">
                <a:latin typeface="+mn-lt"/>
              </a:defRPr>
            </a:lvl3pPr>
            <a:lvl4pPr marL="615600" lvl="3" indent="-154800" defTabSz="895350" eaLnBrk="1" latinLnBrk="0" hangingPunct="1">
              <a:buClr>
                <a:schemeClr val="tx2"/>
              </a:buClr>
              <a:buSzPct val="120000"/>
              <a:buFont typeface="Arial" charset="0"/>
              <a:buChar char="▫"/>
              <a:defRPr lang="en-US" baseline="0" dirty="0">
                <a:latin typeface="+mn-lt"/>
              </a:defRPr>
            </a:lvl4pPr>
            <a:lvl5pPr marL="748800" lvl="4" indent="-129600" defTabSz="895350" eaLnBrk="1" latinLnBrk="0" hangingPunct="1">
              <a:buClr>
                <a:schemeClr val="tx2"/>
              </a:buClr>
              <a:buSzPct val="89000"/>
              <a:buFont typeface="Arial" charset="0"/>
              <a:buChar char="-"/>
              <a:defRPr lang="en-US" baseline="0" dirty="0">
                <a:latin typeface="+mn-lt"/>
              </a:defRPr>
            </a:lvl5pPr>
            <a:lvl6pPr marL="999794" indent="-173575" defTabSz="1193860" fontAlgn="base">
              <a:spcBef>
                <a:spcPct val="0"/>
              </a:spcBef>
              <a:spcAft>
                <a:spcPct val="0"/>
              </a:spcAft>
              <a:buClr>
                <a:schemeClr val="tx2"/>
              </a:buClr>
              <a:buSzPct val="89000"/>
              <a:buFont typeface="Arial" charset="0"/>
              <a:buChar char="-"/>
              <a:defRPr sz="2133" baseline="0">
                <a:latin typeface="+mn-lt"/>
              </a:defRPr>
            </a:lvl6pPr>
            <a:lvl7pPr marL="999794" indent="-173575" defTabSz="1193860" fontAlgn="base">
              <a:spcBef>
                <a:spcPct val="0"/>
              </a:spcBef>
              <a:spcAft>
                <a:spcPct val="0"/>
              </a:spcAft>
              <a:buClr>
                <a:schemeClr val="tx2"/>
              </a:buClr>
              <a:buSzPct val="89000"/>
              <a:buFont typeface="Arial" charset="0"/>
              <a:buChar char="-"/>
              <a:defRPr sz="2133" baseline="0">
                <a:latin typeface="+mn-lt"/>
              </a:defRPr>
            </a:lvl7pPr>
            <a:lvl8pPr marL="999794" indent="-173575" defTabSz="1193860" fontAlgn="base">
              <a:spcBef>
                <a:spcPct val="0"/>
              </a:spcBef>
              <a:spcAft>
                <a:spcPct val="0"/>
              </a:spcAft>
              <a:buClr>
                <a:schemeClr val="tx2"/>
              </a:buClr>
              <a:buSzPct val="89000"/>
              <a:buFont typeface="Arial" charset="0"/>
              <a:buChar char="-"/>
              <a:defRPr sz="2133" baseline="0">
                <a:latin typeface="+mn-lt"/>
              </a:defRPr>
            </a:lvl8pPr>
            <a:lvl9pPr marL="999794" indent="-173575" defTabSz="1193860" fontAlgn="base">
              <a:spcBef>
                <a:spcPct val="0"/>
              </a:spcBef>
              <a:spcAft>
                <a:spcPct val="0"/>
              </a:spcAft>
              <a:buClr>
                <a:schemeClr val="tx2"/>
              </a:buClr>
              <a:buSzPct val="89000"/>
              <a:buFont typeface="Arial" charset="0"/>
              <a:buChar char="-"/>
              <a:defRPr sz="2133" baseline="0">
                <a:latin typeface="+mn-lt"/>
              </a:defRPr>
            </a:lvl9pPr>
          </a:lstStyle>
          <a:p>
            <a:r>
              <a:rPr lang="en-US" sz="1200" dirty="0"/>
              <a:t>Loan input</a:t>
            </a:r>
          </a:p>
        </p:txBody>
      </p:sp>
      <p:cxnSp>
        <p:nvCxnSpPr>
          <p:cNvPr id="110" name="Straight Connector 109">
            <a:extLst>
              <a:ext uri="{FF2B5EF4-FFF2-40B4-BE49-F238E27FC236}">
                <a16:creationId xmlns:a16="http://schemas.microsoft.com/office/drawing/2014/main" id="{B693F226-B7D0-49AC-A503-16CD88438F4B}"/>
              </a:ext>
            </a:extLst>
          </p:cNvPr>
          <p:cNvCxnSpPr>
            <a:cxnSpLocks/>
          </p:cNvCxnSpPr>
          <p:nvPr>
            <p:custDataLst>
              <p:tags r:id="rId13"/>
            </p:custDataLst>
          </p:nvPr>
        </p:nvCxnSpPr>
        <p:spPr>
          <a:xfrm>
            <a:off x="9533445" y="5150227"/>
            <a:ext cx="0" cy="413162"/>
          </a:xfrm>
          <a:prstGeom prst="line">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3A5252B2-10F3-4726-8755-FDD8682B725A}"/>
              </a:ext>
            </a:extLst>
          </p:cNvPr>
          <p:cNvSpPr txBox="1"/>
          <p:nvPr/>
        </p:nvSpPr>
        <p:spPr>
          <a:xfrm>
            <a:off x="9900528" y="5174989"/>
            <a:ext cx="1243008" cy="369332"/>
          </a:xfrm>
          <a:prstGeom prst="rect">
            <a:avLst/>
          </a:prstGeom>
        </p:spPr>
        <p:txBody>
          <a:bodyPr vert="horz" wrap="square" lIns="0" tIns="0" rIns="0" bIns="0" rtlCol="0">
            <a:spAutoFit/>
          </a:bodyPr>
          <a:lstStyle>
            <a:lvl1pPr marL="0" lvl="0" indent="0" defTabSz="895350" eaLnBrk="1" latinLnBrk="0" hangingPunct="1">
              <a:buClr>
                <a:schemeClr val="tx2"/>
              </a:buClr>
              <a:buSzPct val="100000"/>
              <a:defRPr lang="en-US" baseline="0" dirty="0">
                <a:latin typeface="+mn-lt"/>
              </a:defRPr>
            </a:lvl1pPr>
            <a:lvl2pPr marL="194400" lvl="1" indent="-190800" defTabSz="895350" eaLnBrk="1" latinLnBrk="0" hangingPunct="1">
              <a:buClr>
                <a:schemeClr val="tx2"/>
              </a:buClr>
              <a:buSzPct val="125000"/>
              <a:buFont typeface="Arial" charset="0"/>
              <a:buChar char="▪"/>
              <a:defRPr lang="en-US" baseline="0" dirty="0">
                <a:latin typeface="+mn-lt"/>
              </a:defRPr>
            </a:lvl2pPr>
            <a:lvl3pPr marL="446400" lvl="2" indent="-248400" defTabSz="895350" eaLnBrk="1" latinLnBrk="0" hangingPunct="1">
              <a:buClr>
                <a:schemeClr val="tx2"/>
              </a:buClr>
              <a:buSzPct val="120000"/>
              <a:buFont typeface="Arial" charset="0"/>
              <a:buChar char="–"/>
              <a:defRPr lang="en-US" baseline="0" dirty="0">
                <a:latin typeface="+mn-lt"/>
              </a:defRPr>
            </a:lvl3pPr>
            <a:lvl4pPr marL="615600" lvl="3" indent="-154800" defTabSz="895350" eaLnBrk="1" latinLnBrk="0" hangingPunct="1">
              <a:buClr>
                <a:schemeClr val="tx2"/>
              </a:buClr>
              <a:buSzPct val="120000"/>
              <a:buFont typeface="Arial" charset="0"/>
              <a:buChar char="▫"/>
              <a:defRPr lang="en-US" baseline="0" dirty="0">
                <a:latin typeface="+mn-lt"/>
              </a:defRPr>
            </a:lvl4pPr>
            <a:lvl5pPr marL="748800" lvl="4" indent="-129600" defTabSz="895350" eaLnBrk="1" latinLnBrk="0" hangingPunct="1">
              <a:buClr>
                <a:schemeClr val="tx2"/>
              </a:buClr>
              <a:buSzPct val="89000"/>
              <a:buFont typeface="Arial" charset="0"/>
              <a:buChar char="-"/>
              <a:defRPr lang="en-US" baseline="0" dirty="0">
                <a:latin typeface="+mn-lt"/>
              </a:defRPr>
            </a:lvl5pPr>
            <a:lvl6pPr marL="999794" indent="-173575" defTabSz="1193860" fontAlgn="base">
              <a:spcBef>
                <a:spcPct val="0"/>
              </a:spcBef>
              <a:spcAft>
                <a:spcPct val="0"/>
              </a:spcAft>
              <a:buClr>
                <a:schemeClr val="tx2"/>
              </a:buClr>
              <a:buSzPct val="89000"/>
              <a:buFont typeface="Arial" charset="0"/>
              <a:buChar char="-"/>
              <a:defRPr sz="2133" baseline="0">
                <a:latin typeface="+mn-lt"/>
              </a:defRPr>
            </a:lvl6pPr>
            <a:lvl7pPr marL="999794" indent="-173575" defTabSz="1193860" fontAlgn="base">
              <a:spcBef>
                <a:spcPct val="0"/>
              </a:spcBef>
              <a:spcAft>
                <a:spcPct val="0"/>
              </a:spcAft>
              <a:buClr>
                <a:schemeClr val="tx2"/>
              </a:buClr>
              <a:buSzPct val="89000"/>
              <a:buFont typeface="Arial" charset="0"/>
              <a:buChar char="-"/>
              <a:defRPr sz="2133" baseline="0">
                <a:latin typeface="+mn-lt"/>
              </a:defRPr>
            </a:lvl7pPr>
            <a:lvl8pPr marL="999794" indent="-173575" defTabSz="1193860" fontAlgn="base">
              <a:spcBef>
                <a:spcPct val="0"/>
              </a:spcBef>
              <a:spcAft>
                <a:spcPct val="0"/>
              </a:spcAft>
              <a:buClr>
                <a:schemeClr val="tx2"/>
              </a:buClr>
              <a:buSzPct val="89000"/>
              <a:buFont typeface="Arial" charset="0"/>
              <a:buChar char="-"/>
              <a:defRPr sz="2133" baseline="0">
                <a:latin typeface="+mn-lt"/>
              </a:defRPr>
            </a:lvl8pPr>
            <a:lvl9pPr marL="999794" indent="-173575" defTabSz="1193860" fontAlgn="base">
              <a:spcBef>
                <a:spcPct val="0"/>
              </a:spcBef>
              <a:spcAft>
                <a:spcPct val="0"/>
              </a:spcAft>
              <a:buClr>
                <a:schemeClr val="tx2"/>
              </a:buClr>
              <a:buSzPct val="89000"/>
              <a:buFont typeface="Arial" charset="0"/>
              <a:buChar char="-"/>
              <a:defRPr sz="2133" baseline="0">
                <a:latin typeface="+mn-lt"/>
              </a:defRPr>
            </a:lvl9pPr>
          </a:lstStyle>
          <a:p>
            <a:r>
              <a:rPr lang="en-US" sz="1200" dirty="0"/>
              <a:t>Default rate prediction</a:t>
            </a:r>
          </a:p>
        </p:txBody>
      </p:sp>
      <p:sp>
        <p:nvSpPr>
          <p:cNvPr id="115" name="Rectangle 20">
            <a:extLst>
              <a:ext uri="{FF2B5EF4-FFF2-40B4-BE49-F238E27FC236}">
                <a16:creationId xmlns:a16="http://schemas.microsoft.com/office/drawing/2014/main" id="{96E19695-A86A-4E6D-B967-6AE48E495179}"/>
              </a:ext>
            </a:extLst>
          </p:cNvPr>
          <p:cNvSpPr txBox="1">
            <a:spLocks/>
          </p:cNvSpPr>
          <p:nvPr/>
        </p:nvSpPr>
        <p:spPr>
          <a:xfrm>
            <a:off x="6812780" y="5653963"/>
            <a:ext cx="2914964" cy="444056"/>
          </a:xfrm>
          <a:prstGeom prst="rect">
            <a:avLst/>
          </a:prstGeom>
          <a:solidFill>
            <a:schemeClr val="bg1">
              <a:lumMod val="85000"/>
            </a:schemeClr>
          </a:solidFill>
          <a:ln w="9525">
            <a:noFill/>
            <a:miter lim="800000"/>
            <a:headEnd/>
            <a:tailEnd/>
          </a:ln>
          <a:effectLst/>
        </p:spPr>
        <p:txBody>
          <a:bodyPr vert="horz" wrap="square" lIns="54864" tIns="54864" rIns="54864" bIns="54864" numCol="1" anchor="ctr" anchorCtr="0" compatLnSpc="1">
            <a:prstTxWarp prst="textNoShape">
              <a:avLst/>
            </a:prstTxWarp>
            <a:no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ctr"/>
            <a:r>
              <a:rPr lang="en-US" sz="1200" b="1" dirty="0">
                <a:solidFill>
                  <a:schemeClr val="tx2"/>
                </a:solidFill>
                <a:ea typeface="+mn-ea"/>
                <a:cs typeface="+mn-cs"/>
              </a:rPr>
              <a:t>User</a:t>
            </a:r>
          </a:p>
        </p:txBody>
      </p:sp>
      <p:sp>
        <p:nvSpPr>
          <p:cNvPr id="4116" name="TrackerNum 4116">
            <a:extLst>
              <a:ext uri="{FF2B5EF4-FFF2-40B4-BE49-F238E27FC236}">
                <a16:creationId xmlns:a16="http://schemas.microsoft.com/office/drawing/2014/main" id="{AB7FE8F4-C011-41C3-8ACA-ACCADF56732D}"/>
              </a:ext>
            </a:extLst>
          </p:cNvPr>
          <p:cNvSpPr/>
          <p:nvPr>
            <p:custDataLst>
              <p:tags r:id="rId14"/>
            </p:custDataLst>
          </p:nvPr>
        </p:nvSpPr>
        <p:spPr>
          <a:xfrm>
            <a:off x="2448116" y="1921704"/>
            <a:ext cx="284480" cy="284480"/>
          </a:xfrm>
          <a:prstGeom prst="ellipse">
            <a:avLst/>
          </a:prstGeom>
          <a:solidFill>
            <a:schemeClr val="accent1"/>
          </a:solidFill>
          <a:ln w="9525" cap="flat" cmpd="sng" algn="ctr">
            <a:noFill/>
            <a:prstDash val="solid"/>
          </a:ln>
          <a:effectLst/>
          <a:extLst>
            <a:ext uri="{91240B29-F687-4F45-9708-019B960494DF}">
              <a14:hiddenLine xmlns:a14="http://schemas.microsoft.com/office/drawing/2010/main" w="9525" cap="flat" cmpd="sng" algn="ctr">
                <a:solidFill>
                  <a:schemeClr val="bg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1"/>
          <a:lstStyle/>
          <a:p>
            <a:pPr algn="ctr"/>
            <a:r>
              <a:rPr lang="en-US" sz="1400" b="1" dirty="0">
                <a:solidFill>
                  <a:schemeClr val="tx1"/>
                </a:solidFill>
              </a:rPr>
              <a:t>1</a:t>
            </a:r>
          </a:p>
        </p:txBody>
      </p:sp>
      <p:sp>
        <p:nvSpPr>
          <p:cNvPr id="122" name="TrackerNum 4116">
            <a:extLst>
              <a:ext uri="{FF2B5EF4-FFF2-40B4-BE49-F238E27FC236}">
                <a16:creationId xmlns:a16="http://schemas.microsoft.com/office/drawing/2014/main" id="{4321D7F8-99BC-4E6C-AC33-5DD5BB20152F}"/>
              </a:ext>
            </a:extLst>
          </p:cNvPr>
          <p:cNvSpPr/>
          <p:nvPr>
            <p:custDataLst>
              <p:tags r:id="rId15"/>
            </p:custDataLst>
          </p:nvPr>
        </p:nvSpPr>
        <p:spPr>
          <a:xfrm>
            <a:off x="7501008" y="1901055"/>
            <a:ext cx="284480" cy="284480"/>
          </a:xfrm>
          <a:prstGeom prst="ellipse">
            <a:avLst/>
          </a:prstGeom>
          <a:solidFill>
            <a:schemeClr val="accent1"/>
          </a:solidFill>
          <a:ln w="9525" cap="flat" cmpd="sng" algn="ctr">
            <a:noFill/>
            <a:prstDash val="solid"/>
          </a:ln>
          <a:effectLst/>
          <a:extLst>
            <a:ext uri="{91240B29-F687-4F45-9708-019B960494DF}">
              <a14:hiddenLine xmlns:a14="http://schemas.microsoft.com/office/drawing/2010/main" w="9525" cap="flat" cmpd="sng" algn="ctr">
                <a:solidFill>
                  <a:schemeClr val="bg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1"/>
          <a:lstStyle/>
          <a:p>
            <a:pPr algn="ctr"/>
            <a:r>
              <a:rPr lang="en-US" sz="1400" b="1" dirty="0">
                <a:solidFill>
                  <a:schemeClr val="tx1"/>
                </a:solidFill>
              </a:rPr>
              <a:t>2</a:t>
            </a:r>
          </a:p>
        </p:txBody>
      </p:sp>
    </p:spTree>
    <p:extLst>
      <p:ext uri="{BB962C8B-B14F-4D97-AF65-F5344CB8AC3E}">
        <p14:creationId xmlns:p14="http://schemas.microsoft.com/office/powerpoint/2010/main" val="1006496414"/>
      </p:ext>
    </p:extLst>
  </p:cSld>
  <p:clrMapOvr>
    <a:masterClrMapping/>
  </p:clrMapOvr>
  <mc:AlternateContent xmlns:mc="http://schemas.openxmlformats.org/markup-compatibility/2006" xmlns:p14="http://schemas.microsoft.com/office/powerpoint/2010/main">
    <mc:Choice Requires="p14">
      <p:transition spd="slow" p14:dur="2000" advTm="156164"/>
    </mc:Choice>
    <mc:Fallback xmlns="">
      <p:transition spd="slow" advTm="15616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 y="-1120444"/>
          <a:ext cx="211676" cy="211676"/>
        </p:xfrm>
        <a:graphic>
          <a:graphicData uri="http://schemas.openxmlformats.org/presentationml/2006/ole">
            <mc:AlternateContent xmlns:mc="http://schemas.openxmlformats.org/markup-compatibility/2006">
              <mc:Choice xmlns:v="urn:schemas-microsoft-com:vml" Requires="v">
                <p:oleObj spid="_x0000_s125956" name="think-cell Slide" r:id="rId6" imgW="270" imgH="270" progId="TCLayout.ActiveDocument.1">
                  <p:embed/>
                </p:oleObj>
              </mc:Choice>
              <mc:Fallback>
                <p:oleObj name="think-cell Slide" r:id="rId6" imgW="270" imgH="270" progId="TCLayout.ActiveDocument.1">
                  <p:embed/>
                  <p:pic>
                    <p:nvPicPr>
                      <p:cNvPr id="2" name="Object 1" hidden="1"/>
                      <p:cNvPicPr/>
                      <p:nvPr/>
                    </p:nvPicPr>
                    <p:blipFill>
                      <a:blip r:embed="rId7"/>
                      <a:stretch>
                        <a:fillRect/>
                      </a:stretch>
                    </p:blipFill>
                    <p:spPr>
                      <a:xfrm>
                        <a:off x="-1" y="-1120444"/>
                        <a:ext cx="211676" cy="211676"/>
                      </a:xfrm>
                      <a:prstGeom prst="rect">
                        <a:avLst/>
                      </a:prstGeom>
                    </p:spPr>
                  </p:pic>
                </p:oleObj>
              </mc:Fallback>
            </mc:AlternateContent>
          </a:graphicData>
        </a:graphic>
      </p:graphicFrame>
      <p:sp>
        <p:nvSpPr>
          <p:cNvPr id="4112" name="Rectangle 4111" hidden="1">
            <a:extLst>
              <a:ext uri="{FF2B5EF4-FFF2-40B4-BE49-F238E27FC236}">
                <a16:creationId xmlns:a16="http://schemas.microsoft.com/office/drawing/2014/main" id="{65DF7511-DB94-4957-BC1C-131C5999AF0F}"/>
              </a:ext>
            </a:extLst>
          </p:cNvPr>
          <p:cNvSpPr/>
          <p:nvPr>
            <p:custDataLst>
              <p:tags r:id="rId3"/>
            </p:custDataLst>
          </p:nvPr>
        </p:nvSpPr>
        <p:spPr>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2000" dirty="0" err="1">
              <a:solidFill>
                <a:schemeClr val="tx1"/>
              </a:solidFill>
              <a:latin typeface="Arial" panose="020B0604020202020204" pitchFamily="34" charset="0"/>
              <a:ea typeface="+mj-ea"/>
              <a:cs typeface="+mj-cs"/>
              <a:sym typeface="Arial" panose="020B0604020202020204" pitchFamily="34" charset="0"/>
            </a:endParaRPr>
          </a:p>
        </p:txBody>
      </p:sp>
      <p:sp>
        <p:nvSpPr>
          <p:cNvPr id="5" name="Title 4">
            <a:extLst>
              <a:ext uri="{FF2B5EF4-FFF2-40B4-BE49-F238E27FC236}">
                <a16:creationId xmlns:a16="http://schemas.microsoft.com/office/drawing/2014/main" id="{74C52491-3708-4D72-B0AB-D27CC4133D03}"/>
              </a:ext>
            </a:extLst>
          </p:cNvPr>
          <p:cNvSpPr>
            <a:spLocks noGrp="1"/>
          </p:cNvSpPr>
          <p:nvPr>
            <p:ph type="title"/>
          </p:nvPr>
        </p:nvSpPr>
        <p:spPr>
          <a:xfrm>
            <a:off x="158759" y="230189"/>
            <a:ext cx="11491891" cy="307777"/>
          </a:xfrm>
        </p:spPr>
        <p:txBody>
          <a:bodyPr/>
          <a:lstStyle/>
          <a:p>
            <a:r>
              <a:rPr lang="en-US" dirty="0"/>
              <a:t>1. Python: Machine Learning Engine</a:t>
            </a:r>
          </a:p>
        </p:txBody>
      </p:sp>
      <p:pic>
        <p:nvPicPr>
          <p:cNvPr id="3" name="Picture 2">
            <a:extLst>
              <a:ext uri="{FF2B5EF4-FFF2-40B4-BE49-F238E27FC236}">
                <a16:creationId xmlns:a16="http://schemas.microsoft.com/office/drawing/2014/main" id="{D751DE8A-A648-4F55-8ADA-274241E7FEDF}"/>
              </a:ext>
            </a:extLst>
          </p:cNvPr>
          <p:cNvPicPr>
            <a:picLocks noChangeAspect="1"/>
          </p:cNvPicPr>
          <p:nvPr/>
        </p:nvPicPr>
        <p:blipFill>
          <a:blip r:embed="rId8"/>
          <a:stretch>
            <a:fillRect/>
          </a:stretch>
        </p:blipFill>
        <p:spPr>
          <a:xfrm>
            <a:off x="2178843" y="819670"/>
            <a:ext cx="6809709" cy="5348655"/>
          </a:xfrm>
          <a:prstGeom prst="rect">
            <a:avLst/>
          </a:prstGeom>
        </p:spPr>
      </p:pic>
    </p:spTree>
    <p:extLst>
      <p:ext uri="{BB962C8B-B14F-4D97-AF65-F5344CB8AC3E}">
        <p14:creationId xmlns:p14="http://schemas.microsoft.com/office/powerpoint/2010/main" val="3595347888"/>
      </p:ext>
    </p:extLst>
  </p:cSld>
  <p:clrMapOvr>
    <a:masterClrMapping/>
  </p:clrMapOvr>
  <mc:AlternateContent xmlns:mc="http://schemas.openxmlformats.org/markup-compatibility/2006" xmlns:p14="http://schemas.microsoft.com/office/powerpoint/2010/main">
    <mc:Choice Requires="p14">
      <p:transition spd="slow" p14:dur="2000" advTm="156164"/>
    </mc:Choice>
    <mc:Fallback xmlns="">
      <p:transition spd="slow" advTm="15616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 y="-1120444"/>
          <a:ext cx="211676" cy="211676"/>
        </p:xfrm>
        <a:graphic>
          <a:graphicData uri="http://schemas.openxmlformats.org/presentationml/2006/ole">
            <mc:AlternateContent xmlns:mc="http://schemas.openxmlformats.org/markup-compatibility/2006">
              <mc:Choice xmlns:v="urn:schemas-microsoft-com:vml" Requires="v">
                <p:oleObj spid="_x0000_s126980" name="think-cell Slide" r:id="rId6" imgW="270" imgH="270" progId="TCLayout.ActiveDocument.1">
                  <p:embed/>
                </p:oleObj>
              </mc:Choice>
              <mc:Fallback>
                <p:oleObj name="think-cell Slide" r:id="rId6" imgW="270" imgH="270" progId="TCLayout.ActiveDocument.1">
                  <p:embed/>
                  <p:pic>
                    <p:nvPicPr>
                      <p:cNvPr id="2" name="Object 1" hidden="1"/>
                      <p:cNvPicPr/>
                      <p:nvPr/>
                    </p:nvPicPr>
                    <p:blipFill>
                      <a:blip r:embed="rId7"/>
                      <a:stretch>
                        <a:fillRect/>
                      </a:stretch>
                    </p:blipFill>
                    <p:spPr>
                      <a:xfrm>
                        <a:off x="-1" y="-1120444"/>
                        <a:ext cx="211676" cy="211676"/>
                      </a:xfrm>
                      <a:prstGeom prst="rect">
                        <a:avLst/>
                      </a:prstGeom>
                    </p:spPr>
                  </p:pic>
                </p:oleObj>
              </mc:Fallback>
            </mc:AlternateContent>
          </a:graphicData>
        </a:graphic>
      </p:graphicFrame>
      <p:sp>
        <p:nvSpPr>
          <p:cNvPr id="4112" name="Rectangle 4111" hidden="1">
            <a:extLst>
              <a:ext uri="{FF2B5EF4-FFF2-40B4-BE49-F238E27FC236}">
                <a16:creationId xmlns:a16="http://schemas.microsoft.com/office/drawing/2014/main" id="{65DF7511-DB94-4957-BC1C-131C5999AF0F}"/>
              </a:ext>
            </a:extLst>
          </p:cNvPr>
          <p:cNvSpPr/>
          <p:nvPr>
            <p:custDataLst>
              <p:tags r:id="rId3"/>
            </p:custDataLst>
          </p:nvPr>
        </p:nvSpPr>
        <p:spPr>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2000" dirty="0" err="1">
              <a:solidFill>
                <a:schemeClr val="tx1"/>
              </a:solidFill>
              <a:latin typeface="Arial" panose="020B0604020202020204" pitchFamily="34" charset="0"/>
              <a:ea typeface="+mj-ea"/>
              <a:cs typeface="+mj-cs"/>
              <a:sym typeface="Arial" panose="020B0604020202020204" pitchFamily="34" charset="0"/>
            </a:endParaRPr>
          </a:p>
        </p:txBody>
      </p:sp>
      <p:sp>
        <p:nvSpPr>
          <p:cNvPr id="5" name="Title 4">
            <a:extLst>
              <a:ext uri="{FF2B5EF4-FFF2-40B4-BE49-F238E27FC236}">
                <a16:creationId xmlns:a16="http://schemas.microsoft.com/office/drawing/2014/main" id="{74C52491-3708-4D72-B0AB-D27CC4133D03}"/>
              </a:ext>
            </a:extLst>
          </p:cNvPr>
          <p:cNvSpPr>
            <a:spLocks noGrp="1"/>
          </p:cNvSpPr>
          <p:nvPr>
            <p:ph type="title"/>
          </p:nvPr>
        </p:nvSpPr>
        <p:spPr>
          <a:xfrm>
            <a:off x="158759" y="230189"/>
            <a:ext cx="11491891" cy="307777"/>
          </a:xfrm>
        </p:spPr>
        <p:txBody>
          <a:bodyPr/>
          <a:lstStyle/>
          <a:p>
            <a:r>
              <a:rPr lang="en-US" dirty="0"/>
              <a:t>2. JAVA: Default predictor with user input</a:t>
            </a:r>
          </a:p>
        </p:txBody>
      </p:sp>
      <p:pic>
        <p:nvPicPr>
          <p:cNvPr id="4" name="Picture 3">
            <a:extLst>
              <a:ext uri="{FF2B5EF4-FFF2-40B4-BE49-F238E27FC236}">
                <a16:creationId xmlns:a16="http://schemas.microsoft.com/office/drawing/2014/main" id="{A8FD629B-A90E-41C9-BFAB-6ACFFAD5896D}"/>
              </a:ext>
            </a:extLst>
          </p:cNvPr>
          <p:cNvPicPr>
            <a:picLocks noChangeAspect="1"/>
          </p:cNvPicPr>
          <p:nvPr/>
        </p:nvPicPr>
        <p:blipFill>
          <a:blip r:embed="rId8"/>
          <a:stretch>
            <a:fillRect/>
          </a:stretch>
        </p:blipFill>
        <p:spPr>
          <a:xfrm>
            <a:off x="211675" y="830183"/>
            <a:ext cx="6593450" cy="5415803"/>
          </a:xfrm>
          <a:prstGeom prst="rect">
            <a:avLst/>
          </a:prstGeom>
        </p:spPr>
      </p:pic>
      <p:pic>
        <p:nvPicPr>
          <p:cNvPr id="6" name="Picture 5">
            <a:extLst>
              <a:ext uri="{FF2B5EF4-FFF2-40B4-BE49-F238E27FC236}">
                <a16:creationId xmlns:a16="http://schemas.microsoft.com/office/drawing/2014/main" id="{0D9E3273-1F29-498C-B88F-A0D3D3128423}"/>
              </a:ext>
            </a:extLst>
          </p:cNvPr>
          <p:cNvPicPr>
            <a:picLocks noChangeAspect="1"/>
          </p:cNvPicPr>
          <p:nvPr/>
        </p:nvPicPr>
        <p:blipFill>
          <a:blip r:embed="rId9"/>
          <a:stretch>
            <a:fillRect/>
          </a:stretch>
        </p:blipFill>
        <p:spPr>
          <a:xfrm>
            <a:off x="7076218" y="2174621"/>
            <a:ext cx="4458560" cy="2372232"/>
          </a:xfrm>
          <a:prstGeom prst="rect">
            <a:avLst/>
          </a:prstGeom>
        </p:spPr>
      </p:pic>
    </p:spTree>
    <p:extLst>
      <p:ext uri="{BB962C8B-B14F-4D97-AF65-F5344CB8AC3E}">
        <p14:creationId xmlns:p14="http://schemas.microsoft.com/office/powerpoint/2010/main" val="2934190493"/>
      </p:ext>
    </p:extLst>
  </p:cSld>
  <p:clrMapOvr>
    <a:masterClrMapping/>
  </p:clrMapOvr>
  <mc:AlternateContent xmlns:mc="http://schemas.openxmlformats.org/markup-compatibility/2006" xmlns:p14="http://schemas.microsoft.com/office/powerpoint/2010/main">
    <mc:Choice Requires="p14">
      <p:transition spd="slow" p14:dur="2000" advTm="156164"/>
    </mc:Choice>
    <mc:Fallback xmlns="">
      <p:transition spd="slow" advTm="156164"/>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S" val="1,2"/>
  <p:tag name="THINKCELLPRESENTATIONDONOTDELETE" val="&lt;?xml version=&quot;1.0&quot; encoding=&quot;UTF-16&quot; standalone=&quot;yes&quot;?&gt;&lt;root reqver=&quot;23045&quot;&gt;&lt;version val=&quot;24121&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bNumberIsYear val=&quot;0&quot;/&gt;&lt;m_strFormatTime&gt;%Y&lt;/m_strFormatTime&gt;&lt;m_yearfmt&gt;&lt;begin val=&quot;0&quot;/&gt;&lt;end val=&quot;0&quot;/&gt;&lt;/m_yearfmt&gt;&lt;/m_precDefaultYear&gt;&lt;m_precDefaultQuarter&gt;&lt;m_bNumberIsYear val=&quot;0&quot;/&gt;&lt;m_strFormatTime&gt;Q%5&lt;/m_strFormatTime&gt;&lt;m_yearfmt&gt;&lt;begin val=&quot;0&quot;/&gt;&lt;end val=&quot;4&quot;/&gt;&lt;/m_yearfmt&gt;&lt;/m_precDefaultQuarter&gt;&lt;m_precDefaultMonth&gt;&lt;m_bNumberIsYear val=&quot;0&quot;/&gt;&lt;m_strFormatTime&gt;%1&lt;/m_strFormatTime&gt;&lt;m_yearfmt&gt;&lt;begin val=&quot;0&quot;/&gt;&lt;end val=&quot;4&quot;/&gt;&lt;/m_yearfmt&gt;&lt;/m_precDefaultMonth&gt;&lt;m_precDefaultWeek&gt;&lt;m_bNumberIsYear val=&quot;0&quot;/&gt;&lt;m_strFormatTime&gt;%4&lt;/m_strFormatTime&gt;&lt;m_yearfmt&gt;&lt;begin val=&quot;0&quot;/&gt;&lt;end val=&quot;4&quot;/&gt;&lt;/m_yearfmt&gt;&lt;/m_precDefaultWeek&gt;&lt;m_precDefaultDay&gt;&lt;m_bNumberIsYear val=&quot;0&quot;/&gt;&lt;m_strFormatTime&gt;%d&lt;/m_strFormatTime&gt;&lt;m_yearfmt&gt;&lt;begin val=&quot;0&quot;/&gt;&lt;end val=&quot;4&quot;/&gt;&lt;/m_yearfmt&gt;&lt;/m_precDefaultDay&gt;&lt;m_mruColor&gt;&lt;m_vecMRU length=&quot;4&quot;&gt;&lt;elem m_fUsage=&quot;2.30048999999999990000E+000&quot;&gt;&lt;m_msothmcolidx val=&quot;0&quot;/&gt;&lt;m_rgb r=&quot;66&quot; g=&quot;66&quot; b=&quot;66&quot;/&gt;&lt;m_nBrightness val=&quot;0&quot;/&gt;&lt;/elem&gt;&lt;elem m_fUsage=&quot;1.00000000000000000000E+000&quot;&gt;&lt;m_msothmcolidx val=&quot;0&quot;/&gt;&lt;m_rgb r=&quot;F2&quot; g=&quot;7F&quot; b=&quot;00&quot;/&gt;&lt;m_nBrightness val=&quot;0&quot;/&gt;&lt;/elem&gt;&lt;elem m_fUsage=&quot;7.29000000000000090000E-001&quot;&gt;&lt;m_msothmcolidx val=&quot;0&quot;/&gt;&lt;m_rgb r=&quot;CD&quot; g=&quot;20&quot; b=&quot;2C&quot;/&gt;&lt;m_nBrightness val=&quot;0&quot;/&gt;&lt;/elem&gt;&lt;elem m_fUsage=&quot;6.56100000000000130000E-001&quot;&gt;&lt;m_msothmcolidx val=&quot;0&quot;/&gt;&lt;m_rgb r=&quot;A3&quot; g=&quot;B3&quot; b=&quot;00&quot;/&gt;&lt;m_nBrightness val=&quot;0&quot;/&gt;&lt;/elem&gt;&lt;/m_vecMRU&gt;&lt;/m_mruColor&gt;&lt;m_eweekdayFirstOfWeek val=&quot;2&quot;/&gt;&lt;m_eweekdayFirstOfWorkweek val=&quot;2&quot;/&gt;&lt;m_eweekdayFirstOfWeekend val=&quot;7&quot;/&gt;&lt;/CPresentation&gt;&lt;/root&gt;"/>
  <p:tag name="TPVERSION" val="5"/>
  <p:tag name="TPFULLVERSION" val="5.3.2.24"/>
  <p:tag name="PPTVERSION" val="14"/>
  <p:tag name="TPOS" val="2"/>
  <p:tag name="APLORISREVISION" val="14"/>
  <p:tag name="ISNEWSLIDENUMBER" val="True"/>
  <p:tag name="NEWNAMES2" val="True"/>
  <p:tag name="PREVIOUSNAME" val="C:\Temp\Development\McK FirmFormat\McKinsey.FirmFormat-insiders\McK FirmFormat Templates\Templates\Firm Format - template - LOP - wide - RL.potx"/>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2.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3.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4.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5.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7.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8.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NAME" val="Logo"/>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Bfdq7jpDkWmUYjVAMJhYw"/>
</p:tagLst>
</file>

<file path=ppt/tags/tag22.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sRGzRnaHK0OryJ6za4TcIw"/>
</p:tagLst>
</file>

<file path=ppt/tags/tag25.xml><?xml version="1.0" encoding="utf-8"?>
<p:tagLst xmlns:a="http://schemas.openxmlformats.org/drawingml/2006/main" xmlns:r="http://schemas.openxmlformats.org/officeDocument/2006/relationships" xmlns:p="http://schemas.openxmlformats.org/presentationml/2006/main">
  <p:tag name="RESIZE" val="Yes"/>
  <p:tag name="THINKCELLSHAPEDONOTDELETE" val="p2PodSvLI1UKZWJ4_KlKi0Q"/>
</p:tagLst>
</file>

<file path=ppt/tags/tag26.xml><?xml version="1.0" encoding="utf-8"?>
<p:tagLst xmlns:a="http://schemas.openxmlformats.org/drawingml/2006/main" xmlns:r="http://schemas.openxmlformats.org/officeDocument/2006/relationships" xmlns:p="http://schemas.openxmlformats.org/presentationml/2006/main">
  <p:tag name="RESIZE" val="Yes"/>
  <p:tag name="THINKCELLSHAPEDONOTDELETE" val="pecV18Lor2kGbNSFXNNrOF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SfMseAIx1kOB5b4LYpAGLw"/>
  <p:tag name="RESIZE" val="Yes"/>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JbhUTyJ1o0aNWke5xk.hU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dUVaNioeQEy1srSxzx_jY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WGzfFxFMRiaix1UG13ZvI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xhbaapkq90O_XpvurG97_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E3q3P.5u2ECJ2FmF1nB2V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0.7NxKAMhUmwefOeVUNJKA"/>
</p:tagLst>
</file>

<file path=ppt/tags/tag34.xml><?xml version="1.0" encoding="utf-8"?>
<p:tagLst xmlns:a="http://schemas.openxmlformats.org/drawingml/2006/main" xmlns:r="http://schemas.openxmlformats.org/officeDocument/2006/relationships" xmlns:p="http://schemas.openxmlformats.org/presentationml/2006/main">
  <p:tag name="1LEVEL" val="1"/>
  <p:tag name="2LEVEL" val="0.5"/>
  <p:tag name="3LEVEL" val="0.25"/>
  <p:tag name="4LEVEL" val="0.12"/>
  <p:tag name="5LEVEL" val="0.06"/>
</p:tagLst>
</file>

<file path=ppt/tags/tag35.xml><?xml version="1.0" encoding="utf-8"?>
<p:tagLst xmlns:a="http://schemas.openxmlformats.org/drawingml/2006/main" xmlns:r="http://schemas.openxmlformats.org/officeDocument/2006/relationships" xmlns:p="http://schemas.openxmlformats.org/presentationml/2006/main">
  <p:tag name="1LEVEL" val="1"/>
  <p:tag name="2LEVEL" val="0.5"/>
  <p:tag name="3LEVEL" val="0.25"/>
  <p:tag name="4LEVEL" val="0.12"/>
  <p:tag name="5LEVEL" val="0.06"/>
</p:tagLst>
</file>

<file path=ppt/tags/tag36.xml><?xml version="1.0" encoding="utf-8"?>
<p:tagLst xmlns:a="http://schemas.openxmlformats.org/drawingml/2006/main" xmlns:r="http://schemas.openxmlformats.org/officeDocument/2006/relationships" xmlns:p="http://schemas.openxmlformats.org/presentationml/2006/main">
  <p:tag name="1LEVEL" val="1"/>
  <p:tag name="2LEVEL" val="0.5"/>
  <p:tag name="3LEVEL" val="0.25"/>
  <p:tag name="4LEVEL" val="0.12"/>
  <p:tag name="5LEVEL" val="0.06"/>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F9BIdNobiEyXqFWDD_RhR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wBa6RXAnhk6HdRFtTVu2q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TZeWn3G7RIG6uoZD.KJR8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YJXTknxQt29K9I1Wb7Cf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wk23lvxWc0mzlUtD8K05EQ"/>
</p:tagLst>
</file>

<file path=ppt/tags/tag44.xml><?xml version="1.0" encoding="utf-8"?>
<p:tagLst xmlns:a="http://schemas.openxmlformats.org/drawingml/2006/main" xmlns:r="http://schemas.openxmlformats.org/officeDocument/2006/relationships" xmlns:p="http://schemas.openxmlformats.org/presentationml/2006/main">
  <p:tag name="NAME" val="Rectangle"/>
  <p:tag name="THINKCELLSHAPEDONOTDELETE" val="pjYO45pDnFkiwRO_vcXN9f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15kEKCVR3kOmqt6m_HZiNw"/>
</p:tagLst>
</file>

<file path=ppt/tags/tag46.xml><?xml version="1.0" encoding="utf-8"?>
<p:tagLst xmlns:a="http://schemas.openxmlformats.org/drawingml/2006/main" xmlns:r="http://schemas.openxmlformats.org/officeDocument/2006/relationships" xmlns:p="http://schemas.openxmlformats.org/presentationml/2006/main">
  <p:tag name="NAME" val="Rectangle"/>
  <p:tag name="THINKCELLSHAPEDONOTDELETE" val="pYuXaT3OXbEm0NxgCu0Jvr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zvryTOMjzUqDfNJ6bhQHB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X2qWYUVfK0iGF6SnDK8K6g"/>
</p:tagLst>
</file>

<file path=ppt/tags/tag49.xml><?xml version="1.0" encoding="utf-8"?>
<p:tagLst xmlns:a="http://schemas.openxmlformats.org/drawingml/2006/main" xmlns:r="http://schemas.openxmlformats.org/officeDocument/2006/relationships" xmlns:p="http://schemas.openxmlformats.org/presentationml/2006/main">
  <p:tag name="NAME" val="Rectangle"/>
  <p:tag name="THINKCELLSHAPEDONOTDELETE" val="pYuXaT3OXbEm0NxgCu0JvrQ"/>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X2qWYUVfK0iGF6SnDK8K6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X2qWYUVfK0iGF6SnDK8K6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X2qWYUVfK0iGF6SnDK8K6g"/>
</p:tagLst>
</file>

<file path=ppt/tags/tag53.xml><?xml version="1.0" encoding="utf-8"?>
<p:tagLst xmlns:a="http://schemas.openxmlformats.org/drawingml/2006/main" xmlns:r="http://schemas.openxmlformats.org/officeDocument/2006/relationships" xmlns:p="http://schemas.openxmlformats.org/presentationml/2006/main">
  <p:tag name="NAME" val="TrackerNum"/>
</p:tagLst>
</file>

<file path=ppt/tags/tag54.xml><?xml version="1.0" encoding="utf-8"?>
<p:tagLst xmlns:a="http://schemas.openxmlformats.org/drawingml/2006/main" xmlns:r="http://schemas.openxmlformats.org/officeDocument/2006/relationships" xmlns:p="http://schemas.openxmlformats.org/presentationml/2006/main">
  <p:tag name="NAME" val="TrackerNum"/>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YJXTknxQt29K9I1Wb7Cf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YJXTknxQt29K9I1Wb7Cfw"/>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9.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heme/theme1.xml><?xml version="1.0" encoding="utf-8"?>
<a:theme xmlns:a="http://schemas.openxmlformats.org/drawingml/2006/main" name="Firm Format - template_Blue">
  <a:themeElements>
    <a:clrScheme name="McKinsey Cyan-Blue">
      <a:dk1>
        <a:srgbClr val="000000"/>
      </a:dk1>
      <a:lt1>
        <a:srgbClr val="FFFFFF"/>
      </a:lt1>
      <a:dk2>
        <a:srgbClr val="002960"/>
      </a:dk2>
      <a:lt2>
        <a:srgbClr val="FFFFFF"/>
      </a:lt2>
      <a:accent1>
        <a:srgbClr val="C9F0FF"/>
      </a:accent1>
      <a:accent2>
        <a:srgbClr val="00ADEF"/>
      </a:accent2>
      <a:accent3>
        <a:srgbClr val="0065BD"/>
      </a:accent3>
      <a:accent4>
        <a:srgbClr val="002960"/>
      </a:accent4>
      <a:accent5>
        <a:srgbClr val="F27F00"/>
      </a:accent5>
      <a:accent6>
        <a:srgbClr val="808080"/>
      </a:accent6>
      <a:hlink>
        <a:srgbClr val="006983"/>
      </a:hlink>
      <a:folHlink>
        <a:srgbClr val="333333"/>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McKinsey Grey-Blue">
        <a:dk1>
          <a:srgbClr val="000000"/>
        </a:dk1>
        <a:lt1>
          <a:srgbClr val="FFFFFF"/>
        </a:lt1>
        <a:dk2>
          <a:srgbClr val="002960"/>
        </a:dk2>
        <a:lt2>
          <a:srgbClr val="FFFFFF"/>
        </a:lt2>
        <a:accent1>
          <a:srgbClr val="C5C5C5"/>
        </a:accent1>
        <a:accent2>
          <a:srgbClr val="00ADEF"/>
        </a:accent2>
        <a:accent3>
          <a:srgbClr val="0065BD"/>
        </a:accent3>
        <a:accent4>
          <a:srgbClr val="002960"/>
        </a:accent4>
        <a:accent5>
          <a:srgbClr val="F27F00"/>
        </a:accent5>
        <a:accent6>
          <a:srgbClr val="808080"/>
        </a:accent6>
        <a:hlink>
          <a:srgbClr val="0065BD"/>
        </a:hlink>
        <a:folHlink>
          <a:srgbClr val="002960"/>
        </a:folHlink>
      </a:clrScheme>
      <a:clrMap bg1="lt1" tx1="dk1" bg2="lt2" tx2="dk2" accent1="accent1" accent2="accent2" accent3="accent3" accent4="accent4" accent5="accent5" accent6="accent6" hlink="hlink" folHlink="folHlink"/>
    </a:extraClrScheme>
    <a:extraClrScheme>
      <a:clrScheme name="McKinsey Cyan-Blue">
        <a:dk1>
          <a:srgbClr val="000000"/>
        </a:dk1>
        <a:lt1>
          <a:srgbClr val="FFFFFF"/>
        </a:lt1>
        <a:dk2>
          <a:srgbClr val="002960"/>
        </a:dk2>
        <a:lt2>
          <a:srgbClr val="FFFFFF"/>
        </a:lt2>
        <a:accent1>
          <a:srgbClr val="C9F0FF"/>
        </a:accent1>
        <a:accent2>
          <a:srgbClr val="00ADEF"/>
        </a:accent2>
        <a:accent3>
          <a:srgbClr val="0065BD"/>
        </a:accent3>
        <a:accent4>
          <a:srgbClr val="002960"/>
        </a:accent4>
        <a:accent5>
          <a:srgbClr val="F27F00"/>
        </a:accent5>
        <a:accent6>
          <a:srgbClr val="808080"/>
        </a:accent6>
        <a:hlink>
          <a:srgbClr val="006983"/>
        </a:hlink>
        <a:folHlink>
          <a:srgbClr val="3333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irm Format - template - blue - wide" id="{C56773C1-6908-4CBF-B5D9-C915CDB687C7}" vid="{2E542057-194C-4F25-B22F-33A34DA172F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324</Words>
  <Application>Microsoft Office PowerPoint</Application>
  <PresentationFormat>Custom</PresentationFormat>
  <Paragraphs>48</Paragraphs>
  <Slides>6</Slides>
  <Notes>4</Notes>
  <HiddenSlides>0</HiddenSlides>
  <MMClips>0</MMClips>
  <ScaleCrop>false</ScaleCrop>
  <HeadingPairs>
    <vt:vector size="8" baseType="variant">
      <vt:variant>
        <vt:lpstr>Fonts Used</vt:lpstr>
      </vt:variant>
      <vt:variant>
        <vt:i4>1</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9" baseType="lpstr">
      <vt:lpstr>Arial</vt:lpstr>
      <vt:lpstr>Firm Format - template_Blue</vt:lpstr>
      <vt:lpstr>think-cell Slide</vt:lpstr>
      <vt:lpstr>Loan default-rate predictor program</vt:lpstr>
      <vt:lpstr>Our final project is a standalone program to predict loan-default rate based on machine learning algorithm</vt:lpstr>
      <vt:lpstr>Lending Club Data set from Kaggle has rich features (e.g. loan term, interest rate, income, etc.) to train ML model to make prediction</vt:lpstr>
      <vt:lpstr>Loan default-rate prediction program has 2 parts: ML program at back-end with Python and Loan predictor program at front-end with Java</vt:lpstr>
      <vt:lpstr>1. Python: Machine Learning Engine</vt:lpstr>
      <vt:lpstr>2. JAVA: Default predictor with user input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cp:lastPrinted>2015-09-09T11:04:28Z</cp:lastPrinted>
  <dcterms:created xsi:type="dcterms:W3CDTF">2019-04-21T03:07:04Z</dcterms:created>
  <dcterms:modified xsi:type="dcterms:W3CDTF">2019-05-12T01:44:51Z</dcterms:modified>
  <cp:category/>
  <cp:contentStatus/>
  <dc:language/>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PT">
    <vt:lpwstr>Hello</vt:lpwstr>
  </property>
</Properties>
</file>