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19CB631-F146-4D47-954F-9BE354C29B9E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70F998-77EB-4E62-B62D-7680B1FC9F0A}" type="datetimeFigureOut">
              <a:rPr lang="de-DE" smtClean="0"/>
              <a:t>17.04.2021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Unit Tests für Java-Anwendungen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52" y="2283718"/>
            <a:ext cx="1076887" cy="1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5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779662"/>
            <a:ext cx="7620000" cy="3020938"/>
          </a:xfrm>
        </p:spPr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ist ein Java </a:t>
            </a:r>
            <a:r>
              <a:rPr lang="de-DE" dirty="0" err="1" smtClean="0"/>
              <a:t>Testing</a:t>
            </a:r>
            <a:r>
              <a:rPr lang="de-DE" dirty="0" smtClean="0"/>
              <a:t>-Framework</a:t>
            </a:r>
          </a:p>
          <a:p>
            <a:r>
              <a:rPr lang="de-DE" dirty="0" smtClean="0"/>
              <a:t>Benötigt Java Version 8 oder höher</a:t>
            </a:r>
          </a:p>
          <a:p>
            <a:r>
              <a:rPr lang="de-DE" smtClean="0"/>
              <a:t>Unit Tests</a:t>
            </a:r>
            <a:endParaRPr lang="de-DE" dirty="0" smtClean="0"/>
          </a:p>
          <a:p>
            <a:pPr lvl="1"/>
            <a:r>
              <a:rPr lang="de-DE" dirty="0" smtClean="0"/>
              <a:t>Zum testen von einzelnen Objekten oder Klassen</a:t>
            </a:r>
          </a:p>
          <a:p>
            <a:pPr lvl="1"/>
            <a:r>
              <a:rPr lang="de-DE" dirty="0" smtClean="0"/>
              <a:t>Wenig Komplexität</a:t>
            </a:r>
          </a:p>
          <a:p>
            <a:pPr lvl="1"/>
            <a:r>
              <a:rPr lang="de-DE" dirty="0" smtClean="0"/>
              <a:t>Geringer Aufwand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Annotations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Testmethoden werden mit @</a:t>
            </a:r>
            <a:r>
              <a:rPr lang="de-DE" i="1" dirty="0" smtClean="0"/>
              <a:t>Annotation</a:t>
            </a:r>
            <a:r>
              <a:rPr lang="de-DE" dirty="0" smtClean="0"/>
              <a:t> markiert</a:t>
            </a:r>
          </a:p>
          <a:p>
            <a:r>
              <a:rPr lang="de-DE" dirty="0" smtClean="0"/>
              <a:t>Häufig verwendete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lvl="1"/>
            <a:r>
              <a:rPr lang="de-DE" dirty="0" smtClean="0"/>
              <a:t>@Test</a:t>
            </a:r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AfterEach</a:t>
            </a:r>
            <a:r>
              <a:rPr lang="de-DE" dirty="0" smtClean="0"/>
              <a:t>/</a:t>
            </a:r>
            <a:r>
              <a:rPr lang="de-DE" dirty="0" err="1" smtClean="0"/>
              <a:t>BeforeEach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AfterAll</a:t>
            </a:r>
            <a:r>
              <a:rPr lang="de-DE" dirty="0" smtClean="0"/>
              <a:t>/</a:t>
            </a:r>
            <a:r>
              <a:rPr lang="de-DE" dirty="0" err="1" smtClean="0"/>
              <a:t>BeforeAll</a:t>
            </a:r>
            <a:endParaRPr lang="de-DE" dirty="0" smtClean="0"/>
          </a:p>
          <a:p>
            <a:pPr lvl="1"/>
            <a:r>
              <a:rPr lang="de-DE" dirty="0" smtClean="0"/>
              <a:t>@Tag(„Gruppe“)</a:t>
            </a:r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Disabled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5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Assertions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 ist bestanden wenn keine </a:t>
            </a:r>
            <a:r>
              <a:rPr lang="de-DE" dirty="0" err="1" smtClean="0"/>
              <a:t>Exceptions</a:t>
            </a:r>
            <a:r>
              <a:rPr lang="de-DE" dirty="0" smtClean="0"/>
              <a:t> vom Framework selbst geworfen werden</a:t>
            </a:r>
          </a:p>
          <a:p>
            <a:r>
              <a:rPr lang="de-DE" dirty="0" smtClean="0"/>
              <a:t>Mögliche </a:t>
            </a:r>
            <a:r>
              <a:rPr lang="de-DE" dirty="0" err="1" smtClean="0"/>
              <a:t>Assertions</a:t>
            </a:r>
            <a:endParaRPr lang="de-DE" dirty="0" smtClean="0"/>
          </a:p>
          <a:p>
            <a:pPr lvl="1"/>
            <a:r>
              <a:rPr lang="de-DE" dirty="0" err="1" smtClean="0"/>
              <a:t>Assertions.assertEquals</a:t>
            </a:r>
            <a:r>
              <a:rPr lang="de-DE" dirty="0" smtClean="0"/>
              <a:t>(</a:t>
            </a:r>
            <a:r>
              <a:rPr lang="de-DE" i="1" dirty="0" smtClean="0"/>
              <a:t>erwartetes Ergebnis, tatsächliches</a:t>
            </a:r>
            <a:r>
              <a:rPr lang="de-DE" dirty="0" smtClean="0"/>
              <a:t> </a:t>
            </a:r>
            <a:r>
              <a:rPr lang="de-DE" i="1" dirty="0" smtClean="0"/>
              <a:t>Ergebnis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Assertions.assertTrue</a:t>
            </a:r>
            <a:r>
              <a:rPr lang="de-DE" dirty="0" smtClean="0"/>
              <a:t>(</a:t>
            </a:r>
            <a:r>
              <a:rPr lang="de-DE" i="1" dirty="0"/>
              <a:t>tatsächliches</a:t>
            </a:r>
            <a:r>
              <a:rPr lang="de-DE" dirty="0"/>
              <a:t> </a:t>
            </a:r>
            <a:r>
              <a:rPr lang="de-DE" i="1" dirty="0"/>
              <a:t>Ergebnis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Assertions.assertSame</a:t>
            </a:r>
            <a:r>
              <a:rPr lang="de-DE" dirty="0" smtClean="0"/>
              <a:t>(</a:t>
            </a:r>
            <a:r>
              <a:rPr lang="de-DE" i="1" dirty="0" smtClean="0"/>
              <a:t>object1, object2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Assertions.assertThrows</a:t>
            </a:r>
            <a:r>
              <a:rPr lang="de-DE" dirty="0" smtClean="0"/>
              <a:t>(</a:t>
            </a:r>
            <a:r>
              <a:rPr lang="de-DE" i="1" dirty="0" err="1" smtClean="0"/>
              <a:t>Exceptionklasse</a:t>
            </a:r>
            <a:r>
              <a:rPr lang="de-DE" i="1" dirty="0" smtClean="0"/>
              <a:t>, Ausführender Code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2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JUnit">
      <a:dk1>
        <a:srgbClr val="2F2B20"/>
      </a:dk1>
      <a:lt1>
        <a:srgbClr val="FFFFFF"/>
      </a:lt1>
      <a:dk2>
        <a:srgbClr val="3A9853"/>
      </a:dk2>
      <a:lt2>
        <a:srgbClr val="79C76D"/>
      </a:lt2>
      <a:accent1>
        <a:srgbClr val="EB3939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87</Words>
  <Application>Microsoft Office PowerPoint</Application>
  <PresentationFormat>Bildschirmpräsentation (16:9)</PresentationFormat>
  <Paragraphs>24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Nähe</vt:lpstr>
      <vt:lpstr>JUnit 5</vt:lpstr>
      <vt:lpstr>JUnit 5</vt:lpstr>
      <vt:lpstr>Annotations</vt:lpstr>
      <vt:lpstr>Assertions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5</dc:title>
  <dc:creator>Andi</dc:creator>
  <cp:lastModifiedBy>Andi</cp:lastModifiedBy>
  <cp:revision>11</cp:revision>
  <dcterms:created xsi:type="dcterms:W3CDTF">2021-04-17T10:44:31Z</dcterms:created>
  <dcterms:modified xsi:type="dcterms:W3CDTF">2021-04-17T11:42:35Z</dcterms:modified>
</cp:coreProperties>
</file>