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_rels/slideLayout243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0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0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0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0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5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66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67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8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69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273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74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75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76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77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78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279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83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84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85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286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87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88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289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271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27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281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282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291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292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293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294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295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296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297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298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299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270.xml.rels" ContentType="application/vnd.openxmlformats-package.relationships+xml"/>
  <Override PartName="/ppt/slideLayouts/_rels/slideLayout280.xml.rels" ContentType="application/vnd.openxmlformats-package.relationships+xml"/>
  <Override PartName="/ppt/slideLayouts/_rels/slideLayout290.xml.rels" ContentType="application/vnd.openxmlformats-package.relationships+xml"/>
  <Override PartName="/ppt/slideLayouts/_rels/slideLayout307.xml.rels" ContentType="application/vnd.openxmlformats-package.relationships+xml"/>
  <Override PartName="/ppt/slideLayouts/_rels/slideLayout308.xml.rels" ContentType="application/vnd.openxmlformats-package.relationships+xml"/>
  <Override PartName="/ppt/slideLayouts/_rels/slideLayout309.xml.rels" ContentType="application/vnd.openxmlformats-package.relationships+xml"/>
  <Override PartName="/ppt/slideLayouts/_rels/slideLayout310.xml.rels" ContentType="application/vnd.openxmlformats-package.relationships+xml"/>
  <Override PartName="/ppt/slideLayouts/_rels/slideLayout311.xml.rels" ContentType="application/vnd.openxmlformats-package.relationships+xml"/>
  <Override PartName="/ppt/slideLayouts/_rels/slideLayout312.xml.rels" ContentType="application/vnd.openxmlformats-package.relationships+xml"/>
  <Override PartName="/ppt/slideLayouts/slideLayout17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_rels/presentation.xml.rels" ContentType="application/vnd.openxmlformats-package.relationships+xml"/>
  <Override PartName="/ppt/theme/theme21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.xml" ContentType="application/vnd.openxmlformats-officedocument.theme+xml"/>
  <Override PartName="/ppt/theme/theme23.xml" ContentType="application/vnd.openxmlformats-officedocument.theme+xml"/>
  <Override PartName="/ppt/theme/theme3.xml" ContentType="application/vnd.openxmlformats-officedocument.theme+xml"/>
  <Override PartName="/ppt/theme/theme24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25.xml" ContentType="application/vnd.openxmlformats-officedocument.theme+xml"/>
  <Override PartName="/ppt/theme/theme6.xml" ContentType="application/vnd.openxmlformats-officedocument.theme+xml"/>
  <Override PartName="/ppt/theme/theme2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  <p:sldMasterId id="2147483947" r:id="rId25"/>
    <p:sldMasterId id="2147483960" r:id="rId26"/>
    <p:sldMasterId id="2147483973" r:id="rId27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" Target="slides/slide1.xml"/><Relationship Id="rId29" Type="http://schemas.openxmlformats.org/officeDocument/2006/relationships/slide" Target="slides/slide2.xml"/><Relationship Id="rId30" Type="http://schemas.openxmlformats.org/officeDocument/2006/relationships/slide" Target="slides/slide3.xml"/><Relationship Id="rId31" Type="http://schemas.openxmlformats.org/officeDocument/2006/relationships/slide" Target="slides/slide4.xml"/><Relationship Id="rId32" Type="http://schemas.openxmlformats.org/officeDocument/2006/relationships/slide" Target="slides/slide5.xml"/><Relationship Id="rId33" Type="http://schemas.openxmlformats.org/officeDocument/2006/relationships/slide" Target="slides/slide6.xml"/><Relationship Id="rId34" Type="http://schemas.openxmlformats.org/officeDocument/2006/relationships/slide" Target="slides/slide7.xml"/><Relationship Id="rId35" Type="http://schemas.openxmlformats.org/officeDocument/2006/relationships/slide" Target="slides/slide8.xml"/><Relationship Id="rId36" Type="http://schemas.openxmlformats.org/officeDocument/2006/relationships/slide" Target="slides/slide9.xml"/><Relationship Id="rId37" Type="http://schemas.openxmlformats.org/officeDocument/2006/relationships/slide" Target="slides/slide10.xml"/><Relationship Id="rId38" Type="http://schemas.openxmlformats.org/officeDocument/2006/relationships/slide" Target="slides/slide11.xml"/><Relationship Id="rId39" Type="http://schemas.openxmlformats.org/officeDocument/2006/relationships/slide" Target="slides/slide12.xml"/><Relationship Id="rId40" Type="http://schemas.openxmlformats.org/officeDocument/2006/relationships/slide" Target="slides/slide13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95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00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01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02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6932C952-E311-4E8C-93C9-F53E70B8A5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60A3088C-91BA-4CC0-885C-FEA28A3559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3730D9D0-9E5C-4D9D-AAA5-C7EFAA90AC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8A0FAB55-98AF-449E-82DB-237D66A41D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E5B12C1B-01A1-4909-BE9B-83EBFD0582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4B796325-0086-450A-832C-65E6B92BFE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04B66A13-F3DD-42EC-A6C9-56F330AE40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69115344-83BD-45AF-9990-5F93C85294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51DB29E6-280C-49C4-9F3F-A6F307AA91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89305BA4-BA4F-46F6-B92E-45A0E267C5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38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F3ECE7D1-5BD7-4A2E-AA0C-B2BACB5F7E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43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44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45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EAFF7119-5AF7-470B-83EF-917C59ECC92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F1D40EFC-62C1-4652-B1E2-C1A69E9174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ECED2DAE-BB07-4C90-86FC-28D07F2EE4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5A323658-968C-48CE-B2C7-5FDC571233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8C7E8556-8204-4E5F-8104-D40FC06877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FC48E20C-7CE5-4C1A-B27D-FE41630EB1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728D43D6-1739-4959-B611-A62E51D96C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4243D895-D955-4A87-BCE2-D1B56C5B93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E47867CC-CE6C-48C4-AC91-80085EA326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4E33E638-A049-453C-96E1-08A0DEC15A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563A822-C7CD-4E44-9F96-CE5452D94E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ACC7DBA5-9113-4127-B24F-F7764F3C0F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80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984CF35B-E238-4C29-8B69-DABD5AD235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85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86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87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5C520440-69A6-4359-8A2F-1DB7740EE8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11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A7845DA-B974-41AF-A2E9-4940A086CE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15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27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33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34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A56C3A8-7B7E-4345-98D6-668FC8F0D2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56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60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2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7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8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9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4E5B302-E095-43FB-BB03-33A3D0BC00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01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17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21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22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23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24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9DA0265-0101-4A28-8877-55D3E9C0EA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48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64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FCB6AE9-C309-4772-97D9-D083C7FC43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68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69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70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71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75C3E81-B3FA-41B4-93BA-C02219707C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B7DE870-B604-430A-A18C-D62D4AF216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F0E6FE8-66E6-4E29-9D84-7097A8AD47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AEE56AF-71E0-410F-907B-2603935020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B0FAC30-60B7-4411-BA33-E659457889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E33C2F7-02BA-4964-B6E2-1E4ED7BC56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96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8B87B44-8E89-43B7-8ACA-64001A2F4B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00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5F86CCD-5C76-497D-B02A-85567D57AF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04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CD3F05D-15A6-465B-BC3F-DA3AE27668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355BA7A-FA6F-4816-8B89-017BCF2F1E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E5CE628-DC0B-4A2E-ADE7-DB97E207BD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11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12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6379B14-9704-48A2-981C-CB7EE9DE101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16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17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18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19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8537049F-CEBC-40A8-9284-F5AC5CDE45F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37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F90285A-31A3-4C69-9CD9-BC833FFA0E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41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45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52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53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57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58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59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60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D7CCB7C5-4A9F-411A-A019-109C9F33D5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D4EDD9C6-02BF-4887-93DF-3C206EFF56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7D0808B4-7ECE-4198-924F-5DA6DFDB36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DF95C05-9CDD-471B-8046-81D18125F9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ECED199-3087-4F20-8D8B-E4E71F9828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2A6D3C1-42C6-4026-89F4-257356B169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C1F7DF2A-8536-460E-8ABE-7E548D5E5C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81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3C785EA-D6A1-4BB3-91F3-DD64BDBF45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85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B37A571C-EC2B-4AF7-A47E-1C6597C127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89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B99F254-A5F1-42DA-831A-31352FF06F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5D23BACD-4DED-4B99-8BE1-9A0C712E6F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96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97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36809336-BAE8-44D6-8792-3F03CE1228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01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02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03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04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C95FB861-C928-41C6-9482-05A96D2505D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0CDCD9B0-9CA2-42A9-837E-77DEDD7E7D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F43202F9-D633-4608-BCD7-E1F2DB2CE4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FFE89AC5-35DB-4022-8465-301B9C279F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58EC9A2-D4D8-468A-9196-5E00C4A5B0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2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857EC726-0EA2-4B10-B7F4-6D0B4C7A29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88D25B8D-C83A-4C0C-A879-AE11D28C31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4FCBB33D-6285-4FB9-BADF-3CD2FBE21F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2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26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442A9445-6D80-44A7-9595-5415BC7787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2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29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30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BE8C7609-30AC-4FAC-84A7-8858D855E6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34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8451500A-328C-4A74-AA0E-3D3332D446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934B37AA-079E-4694-8EAF-6663ADF9CB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3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4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41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42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3609E932-0D17-45A6-9317-5E2396D58E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46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47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48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49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7B7068F8-5479-4313-B622-EDC030FEBD4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7EDEE1EC-478C-4522-9828-9DFE9D7A6F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9CFCCB5-44E9-42B9-A5CC-11A54301440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61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D168B278-F4EC-4618-8503-2F17139A06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9EB3A339-0E96-4EFF-AB01-88FD57B3D2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66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D0F39B2C-32A4-4065-8476-9EB77403C6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C4A03E2B-ACB9-4D8B-AD4A-745A06B2FF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789133E3-844D-4747-B2AD-D2C366A57F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72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C9BA87A1-5EA5-44F8-8D27-9F2E08A364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7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7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76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8A703C53-C039-4872-91CB-C1818142FB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7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80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3CA407E1-3D56-4A01-A382-F28A41B14A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8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83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1FCED38F-BA5F-4640-AC96-42377F3192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85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86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87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88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394D7175-63B6-4D18-B236-32CCF38C43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2A16F2A-2D42-4A41-880C-A5F7E33C82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90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91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92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93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94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95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A65F1849-AA56-4C25-A72B-E54E618BAB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EC311560-B4C2-4455-9286-3E5EE35D5D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E6480C10-0DCB-45AA-A864-822777691B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77B16E91-BAD8-4806-B651-86D1EE48E6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1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12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744BCB79-163C-4F84-989C-D2C9D75FBF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21AAEA01-7FBF-416C-AD4E-14BE4B1AEE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817DF8D9-44FA-45EF-989F-F3A37FD198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1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17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18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4695150B-BD62-40A9-85BE-1A285D55B1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20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21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22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77964751-8E3D-4965-B40B-FED28AE024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2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2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26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6BA8FF71-88A9-4F6B-A65E-A1FB81F90E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F9F2C6F-8439-4607-A48D-593C90DCFB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9BA4ABCD-4E7A-4069-BA55-D994816DB6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33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34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3B796195-5DCD-4293-AC6D-F01BF2B7C4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3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37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38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39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40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41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3C2D71B5-C72E-4C70-99A3-892473B9DED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54F566E2-C8DE-41DB-9151-6ECCEC662B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55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B09E9EB7-6D48-4EC9-A059-5A17C860C0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5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5F9F20B7-83E6-416B-84C3-FA6CD8AC88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5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6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8568EED6-71FD-4E27-B002-AA263E16DF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8926A04D-5028-4DFA-AFED-548591077B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6E86FD16-DCD5-4092-A900-1F88ACF513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6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6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66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9883E869-76A0-48B5-ADD0-64276ADEF3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ADA4DE5-96A0-4B60-82D5-809D549730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6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69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70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A1A0CF67-08CD-4FF3-92F6-27107DEEA1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7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73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74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384B8FD1-1763-43AD-8C1B-DC9BC61AC2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7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4EAAC743-6D8E-4DDC-B29E-15D329589F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7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8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81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82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0CBF5BD5-9C8F-48D8-B0BE-42D2941809C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8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85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86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87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88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89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B179BDA7-AF8A-4FC0-B002-766D0906CF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5653A8B2-C817-4959-9203-F1B6DA28CF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03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E315DD3D-D4AC-4D4B-BCA7-0CD4690FF6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05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39A55163-BF48-4474-945A-57DCC8CA75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0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08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25AE347B-3B11-447C-9CC6-63B7247DAB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F6427E78-F077-4EEA-9D4C-84390A2EC1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9231B4D-11E3-49A9-B310-3EEC315613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E8084AA2-A2BD-4A83-B9B1-032BC243C9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1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14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9D422047-FD67-414C-9DEF-C43B3A5B37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1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17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18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5D100A3F-98CD-4553-91B4-6BD6087126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20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21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22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9CB2A22B-84CF-4570-8693-7EC8687A81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2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25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4E7CC113-2DA8-43C2-90FA-FF800500F2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2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28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29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30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BC27A7EB-BFF4-41F7-B53F-647E19D5EE7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3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33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34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35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36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37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7D88DD2A-FEDC-4F37-921F-D529BE9C70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D04C9245-0CE2-4E66-8E7E-120F1AC506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47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4EFE9522-9C37-402F-8C77-4492016AF2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4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BBC5E646-2A18-416A-95DE-179F304809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4B1A357-BFA5-4B10-B84F-28E87BAB95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5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52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A2C04D8A-860A-4AEC-BB39-123C71F267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F2A53A72-C881-4E4B-999C-32A8F73FCA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4EC6DA0C-1BAD-4DC2-820F-29B8EBBB7D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5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57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58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B95CDA72-7E12-4CC4-B6AB-8AE8FE5240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60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61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62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83E4BAF8-4FD8-4DA3-BC04-7B8F028030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6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6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66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AC4DBADD-6C37-4B8E-8336-1CABC42974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6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69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C361A7BA-B44B-4596-9344-2B8E18A7B3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73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74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E96EDCA4-C50C-422A-9BAA-AEF611B2AF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7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77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78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79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80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81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B481B7DA-1E41-4588-AE18-BD0614C4F9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3BA48907-D7DB-4CBA-B109-4DF11AE8CE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68691DA-5B46-4457-8EA8-2B12584155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95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72E42E43-CC74-4E37-9479-9A67002E71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9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25004EC3-A991-4C94-B906-B2D072E175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9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0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915A2560-94ED-4CDB-8FB8-5C23ACBCF6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8833D4CD-DF0E-4C06-A0F4-8C021115BA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6D27765C-2F01-43A8-8F13-C987E9DD3B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0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0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06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9C99B9C6-1733-4B13-AE8D-D568C5FC0D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0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09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10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A3B5963E-B094-4A3B-B7C2-38E64815EA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1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13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14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A96A712A-C7FC-424E-814C-65DF1DF181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1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17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7743A032-1395-47DD-93C7-57EF2330DC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1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2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21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22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51A2D834-5BBC-4B17-9DFD-568084945B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711ABC4-F7E8-4913-ABAC-A0A9A01935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2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25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26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27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28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29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DD5C6716-EB3A-4E4C-877C-9CFA0EC5745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E454F34F-A187-43ED-A648-C235F60E07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39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2C38BCCC-A217-46ED-B7F9-85F2BE6E04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4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12EA90D0-92F9-4E24-8B53-9E046B697B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43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44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728200CC-E8C7-4B3F-A120-8FA60ED673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C047C4B6-F336-42F5-B792-B4E7A06C90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561D819C-0686-4B3E-8795-7BBD6DDD6D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4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49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50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65588FA2-9808-4F2B-B835-AC1A3DC01C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53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54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9C46795E-CD1C-4BA6-ACE9-F7774D83FC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57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58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BF79554F-4A56-464A-9883-ACF8109846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2583CCA-3854-40EE-8918-35B2054C26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60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61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09F5D40F-A079-45AD-82C6-3A88F0446A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63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64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65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66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05AC4744-C788-42AD-9D66-D8D55EECF70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6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69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70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71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72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73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DED8EDBD-17A7-43B1-819D-65C4067A540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F92A813-8BA4-4E71-A442-C5D94ACEAE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871FC20-249F-4D80-87CE-160176AD49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D33FCD6-8167-44EF-A397-1C02E0E44E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BFF80BD-115A-4E2A-A020-D505749F85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443A702-DB78-48F2-B3D5-80A24D53C3A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84DA412-3154-4F2C-B64B-7CA9ED48CB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B112458-42CB-4A01-BDAB-9A66E46D49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CC548FD-B1F4-4E3E-A9DD-D2FA865E4B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B30136B-A9D2-4D2A-8F4A-7657751A1E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246C675-AEFC-40B6-97F7-2D228DEDB0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D67DA32-FAA2-49B2-89EE-5198B930BE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890E5B9-5236-421E-BB03-72B376F45A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8DBCC35-3F20-46E4-A3C1-2435E456A5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846354E-D91D-4490-966D-F81D113726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D552733-8882-4A0E-8DFA-98CB53299E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3D2BA95-6668-4618-ADBF-025E1D0055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4D85EDA-581E-4148-ACEF-B60FE09256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210F5B73-46C7-4262-B33B-B884B1709A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5C279F0B-037F-445C-8A43-726A756D77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9F9BF043-A92B-4F9A-BAEB-9A84A854A0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145DAE1B-EEFD-4168-851B-139C5AC5D1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8217FC8C-CF84-4F25-9161-8F0C33030D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FB744361-1547-4FFC-917A-2DE7B833EC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83C43FD7-9FD9-4FCB-AA37-4F2664A9CB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9F03CD26-6A3C-4933-A14C-07037EBD26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B287BA45-D973-4A81-992B-E70463CDD7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0E7246F6-ABD6-417D-ADCA-FD97F7F566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D96E706E-6D78-4AAE-9CA5-608B279329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3E5A41BA-7A0B-415B-A80A-1E63EC4B6D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A93AF9A7-7B25-4892-AC0B-0D97708E54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E136D019-9DAF-4166-82FE-F1B0584663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FA1B576-EBA2-44C6-8D50-5A48A86849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2C5B0A32-F729-486B-8B4B-94062C57EF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4DAC002E-DCEE-4292-8937-F44C18954A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AC753006-07AD-4599-830C-D3695E2878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CBFAF8D6-6943-418C-A6F9-728E458185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D99234DB-0687-4267-A945-91423DE4DD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638CF07C-238F-49C2-AF34-96139211CD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B7A15F01-4203-4511-87F7-AE6FF879AD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DD4C7420-60C6-4C08-B843-5F5B44C21C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FF2A391-54DE-42B9-B428-4743F84768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A83E71D0-629A-492E-AE6B-3C2E9551BF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212906B3-0200-4358-A2E4-FC06F59F58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48D4343D-C99E-4D3B-844F-5EDF0D1E94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8FFB74AA-19CC-4446-A748-1C8CD6E135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6F1CE7A5-2109-470A-90FA-034813FEE1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238AC9F0-9CD6-4139-BCF7-D81755B94F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48D0F715-7CF6-4D7D-AD8F-329A752B82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303B7AFA-C95A-4CA8-8B47-8B2503C6E4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7F2E08DD-D9C0-4E1B-92F1-1E1B7E3138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B6FD5EBE-990C-454B-BE6C-D5820EF641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AD46C8C5-2CA6-4E0E-8359-095DD33B8C0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16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17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3393185C-25E1-4250-89C2-077C17CC2F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60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61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180000"/>
                <a:tab algn="l" pos="360000"/>
                <a:tab algn="l" pos="54000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4.xml"/><Relationship Id="rId8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39.xml"/><Relationship Id="rId13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6.xml"/><Relationship Id="rId8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56.xml"/><Relationship Id="rId6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58.xml"/><Relationship Id="rId8" Type="http://schemas.openxmlformats.org/officeDocument/2006/relationships/slideLayout" Target="../slideLayouts/slideLayout259.xml"/><Relationship Id="rId9" Type="http://schemas.openxmlformats.org/officeDocument/2006/relationships/slideLayout" Target="../slideLayouts/slideLayout260.xml"/><Relationship Id="rId10" Type="http://schemas.openxmlformats.org/officeDocument/2006/relationships/slideLayout" Target="../slideLayouts/slideLayout261.xml"/><Relationship Id="rId11" Type="http://schemas.openxmlformats.org/officeDocument/2006/relationships/slideLayout" Target="../slideLayouts/slideLayout262.xml"/><Relationship Id="rId12" Type="http://schemas.openxmlformats.org/officeDocument/2006/relationships/slideLayout" Target="../slideLayouts/slideLayout263.xml"/><Relationship Id="rId13" Type="http://schemas.openxmlformats.org/officeDocument/2006/relationships/slideLayout" Target="../slideLayouts/slideLayout26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70.xml"/><Relationship Id="rId8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4.xml"/><Relationship Id="rId12" Type="http://schemas.openxmlformats.org/officeDocument/2006/relationships/slideLayout" Target="../slideLayouts/slideLayout275.xml"/><Relationship Id="rId13" Type="http://schemas.openxmlformats.org/officeDocument/2006/relationships/slideLayout" Target="../slideLayouts/slideLayout276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77.xml"/><Relationship Id="rId3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2.xml"/><Relationship Id="rId8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86.xml"/><Relationship Id="rId12" Type="http://schemas.openxmlformats.org/officeDocument/2006/relationships/slideLayout" Target="../slideLayouts/slideLayout287.xml"/><Relationship Id="rId13" Type="http://schemas.openxmlformats.org/officeDocument/2006/relationships/slideLayout" Target="../slideLayouts/slideLayout28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89.xml"/><Relationship Id="rId3" Type="http://schemas.openxmlformats.org/officeDocument/2006/relationships/slideLayout" Target="../slideLayouts/slideLayout290.xml"/><Relationship Id="rId4" Type="http://schemas.openxmlformats.org/officeDocument/2006/relationships/slideLayout" Target="../slideLayouts/slideLayout291.xml"/><Relationship Id="rId5" Type="http://schemas.openxmlformats.org/officeDocument/2006/relationships/slideLayout" Target="../slideLayouts/slideLayout292.xml"/><Relationship Id="rId6" Type="http://schemas.openxmlformats.org/officeDocument/2006/relationships/slideLayout" Target="../slideLayouts/slideLayout293.xml"/><Relationship Id="rId7" Type="http://schemas.openxmlformats.org/officeDocument/2006/relationships/slideLayout" Target="../slideLayouts/slideLayout294.xml"/><Relationship Id="rId8" Type="http://schemas.openxmlformats.org/officeDocument/2006/relationships/slideLayout" Target="../slideLayouts/slideLayout295.xml"/><Relationship Id="rId9" Type="http://schemas.openxmlformats.org/officeDocument/2006/relationships/slideLayout" Target="../slideLayouts/slideLayout296.xml"/><Relationship Id="rId10" Type="http://schemas.openxmlformats.org/officeDocument/2006/relationships/slideLayout" Target="../slideLayouts/slideLayout297.xml"/><Relationship Id="rId11" Type="http://schemas.openxmlformats.org/officeDocument/2006/relationships/slideLayout" Target="../slideLayouts/slideLayout298.xml"/><Relationship Id="rId12" Type="http://schemas.openxmlformats.org/officeDocument/2006/relationships/slideLayout" Target="../slideLayouts/slideLayout299.xml"/><Relationship Id="rId13" Type="http://schemas.openxmlformats.org/officeDocument/2006/relationships/slideLayout" Target="../slideLayouts/slideLayout300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01.xml"/><Relationship Id="rId3" Type="http://schemas.openxmlformats.org/officeDocument/2006/relationships/slideLayout" Target="../slideLayouts/slideLayout302.xml"/><Relationship Id="rId4" Type="http://schemas.openxmlformats.org/officeDocument/2006/relationships/slideLayout" Target="../slideLayouts/slideLayout303.xml"/><Relationship Id="rId5" Type="http://schemas.openxmlformats.org/officeDocument/2006/relationships/slideLayout" Target="../slideLayouts/slideLayout304.xml"/><Relationship Id="rId6" Type="http://schemas.openxmlformats.org/officeDocument/2006/relationships/slideLayout" Target="../slideLayouts/slideLayout305.xml"/><Relationship Id="rId7" Type="http://schemas.openxmlformats.org/officeDocument/2006/relationships/slideLayout" Target="../slideLayouts/slideLayout306.xml"/><Relationship Id="rId8" Type="http://schemas.openxmlformats.org/officeDocument/2006/relationships/slideLayout" Target="../slideLayouts/slideLayout307.xml"/><Relationship Id="rId9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309.xml"/><Relationship Id="rId11" Type="http://schemas.openxmlformats.org/officeDocument/2006/relationships/slideLayout" Target="../slideLayouts/slideLayout310.xml"/><Relationship Id="rId12" Type="http://schemas.openxmlformats.org/officeDocument/2006/relationships/slideLayout" Target="../slideLayouts/slideLayout311.xml"/><Relationship Id="rId13" Type="http://schemas.openxmlformats.org/officeDocument/2006/relationships/slideLayout" Target="../slideLayouts/slideLayout31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8cd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1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2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3" name="Grafik 4"/>
          <p:cNvSpPr/>
          <p:nvPr/>
        </p:nvSpPr>
        <p:spPr>
          <a:xfrm>
            <a:off x="3240000" y="0"/>
            <a:ext cx="8952840" cy="6857640"/>
          </a:xfrm>
          <a:custGeom>
            <a:avLst/>
            <a:gdLst>
              <a:gd name="textAreaLeft" fmla="*/ 0 w 8952840"/>
              <a:gd name="textAreaRight" fmla="*/ 8953200 w 8952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rotWithShape="0">
            <a:gsLst>
              <a:gs pos="0">
                <a:srgbClr val="ffffff">
                  <a:alpha val="35294"/>
                </a:srgbClr>
              </a:gs>
              <a:gs pos="50000">
                <a:srgbClr val="ffffff">
                  <a:alpha val="5098"/>
                </a:srgbClr>
              </a:gs>
              <a:gs pos="100000">
                <a:srgbClr val="ffffff">
                  <a:alpha val="35294"/>
                </a:srgbClr>
              </a:gs>
            </a:gsLst>
            <a:lin ang="5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8200" y="2463480"/>
            <a:ext cx="5507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200" spc="-1" strike="noStrike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b="0" lang="de-DE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8200" y="4665600"/>
            <a:ext cx="359964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432000" indent="-324000">
              <a:lnSpc>
                <a:spcPct val="11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Mastertextformat bearbeiten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1" lang="de-DE" sz="1600" spc="-1" strike="noStrike">
                <a:solidFill>
                  <a:srgbClr val="000000"/>
                </a:solidFill>
                <a:latin typeface="Open Sans"/>
              </a:rPr>
              <a:t>Zweite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1"/>
          </p:nvPr>
        </p:nvSpPr>
        <p:spPr>
          <a:xfrm>
            <a:off x="538200" y="5895000"/>
            <a:ext cx="179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6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&lt;Datum/Uhrzeit&gt;</a:t>
            </a:r>
            <a:endParaRPr b="0" lang="de-DE" sz="16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7" name="Gruppieren 8"/>
          <p:cNvGrpSpPr/>
          <p:nvPr/>
        </p:nvGrpSpPr>
        <p:grpSpPr>
          <a:xfrm>
            <a:off x="543960" y="461880"/>
            <a:ext cx="3401280" cy="428040"/>
            <a:chOff x="543960" y="461880"/>
            <a:chExt cx="3401280" cy="428040"/>
          </a:xfrm>
        </p:grpSpPr>
        <p:sp>
          <p:nvSpPr>
            <p:cNvPr id="8" name="Freihandform 11"/>
            <p:cNvSpPr/>
            <p:nvPr/>
          </p:nvSpPr>
          <p:spPr>
            <a:xfrm>
              <a:off x="1768680" y="467640"/>
              <a:ext cx="394560" cy="395280"/>
            </a:xfrm>
            <a:custGeom>
              <a:avLst/>
              <a:gdLst>
                <a:gd name="textAreaLeft" fmla="*/ 0 w 394560"/>
                <a:gd name="textAreaRight" fmla="*/ 394920 w 394560"/>
                <a:gd name="textAreaTop" fmla="*/ 0 h 395280"/>
                <a:gd name="textAreaBottom" fmla="*/ 395640 h 3952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9" name="Freihandform 12"/>
            <p:cNvSpPr/>
            <p:nvPr/>
          </p:nvSpPr>
          <p:spPr>
            <a:xfrm>
              <a:off x="543960" y="467640"/>
              <a:ext cx="1226520" cy="394920"/>
            </a:xfrm>
            <a:custGeom>
              <a:avLst/>
              <a:gdLst>
                <a:gd name="textAreaLeft" fmla="*/ 0 w 1226520"/>
                <a:gd name="textAreaRight" fmla="*/ 1226880 w 1226520"/>
                <a:gd name="textAreaTop" fmla="*/ 0 h 394920"/>
                <a:gd name="textAreaBottom" fmla="*/ 395280 h 3949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10" name="Freihandform 13"/>
            <p:cNvSpPr/>
            <p:nvPr/>
          </p:nvSpPr>
          <p:spPr>
            <a:xfrm>
              <a:off x="2325600" y="461880"/>
              <a:ext cx="1619640" cy="428040"/>
            </a:xfrm>
            <a:custGeom>
              <a:avLst/>
              <a:gdLst>
                <a:gd name="textAreaLeft" fmla="*/ 0 w 1619640"/>
                <a:gd name="textAreaRight" fmla="*/ 1620000 w 1619640"/>
                <a:gd name="textAreaTop" fmla="*/ 0 h 428040"/>
                <a:gd name="textAreaBottom" fmla="*/ 428400 h 428040"/>
              </a:gdLst>
              <a:ahLst/>
              <a:rect l="textAreaLeft" t="textAreaTop" r="textAreaRight" b="textAreaBottom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404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405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dt" idx="20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&lt;Datum/Uhrzeit&gt;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ftr" idx="21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&lt;Fußzeile&gt;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sldNum" idx="22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42C1CF11-F6F4-463C-9325-44EFE1F5B17D}" type="slidenum"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447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448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449" name="PlaceHolder 1"/>
          <p:cNvSpPr>
            <a:spLocks noGrp="1"/>
          </p:cNvSpPr>
          <p:nvPr>
            <p:ph type="dt" idx="23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&lt;Datum/Uhrzeit&gt;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ftr" idx="24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&lt;Fußzeile&gt;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25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D06FA91D-A145-4348-B60A-537DEBB70020}" type="slidenum"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489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490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491" name="PlaceHolder 1"/>
          <p:cNvSpPr>
            <a:spLocks noGrp="1"/>
          </p:cNvSpPr>
          <p:nvPr>
            <p:ph type="body"/>
          </p:nvPr>
        </p:nvSpPr>
        <p:spPr>
          <a:xfrm>
            <a:off x="3240000" y="0"/>
            <a:ext cx="8951760" cy="685764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7020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Bild durch Klicken auf Symbol hinzufügen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title"/>
          </p:nvPr>
        </p:nvSpPr>
        <p:spPr>
          <a:xfrm>
            <a:off x="538200" y="2463480"/>
            <a:ext cx="5507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200" spc="-1" strike="noStrike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b="0" lang="de-DE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538200" y="4664520"/>
            <a:ext cx="359964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Mastertextformat bearbeiten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de-DE" sz="1600" spc="-1" strike="noStrike">
                <a:solidFill>
                  <a:srgbClr val="000000"/>
                </a:solidFill>
                <a:latin typeface="Open Sans"/>
              </a:rPr>
              <a:t>Zweite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 type="dt" idx="26"/>
          </p:nvPr>
        </p:nvSpPr>
        <p:spPr>
          <a:xfrm>
            <a:off x="538200" y="5895000"/>
            <a:ext cx="179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6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&lt;Datum/Uhrzeit&gt;</a:t>
            </a:r>
            <a:endParaRPr b="0" lang="de-DE" sz="16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495" name="Gruppieren 8"/>
          <p:cNvGrpSpPr/>
          <p:nvPr/>
        </p:nvGrpSpPr>
        <p:grpSpPr>
          <a:xfrm>
            <a:off x="543960" y="461880"/>
            <a:ext cx="3401280" cy="428040"/>
            <a:chOff x="543960" y="461880"/>
            <a:chExt cx="3401280" cy="428040"/>
          </a:xfrm>
        </p:grpSpPr>
        <p:sp>
          <p:nvSpPr>
            <p:cNvPr id="496" name="Freihandform 11"/>
            <p:cNvSpPr/>
            <p:nvPr/>
          </p:nvSpPr>
          <p:spPr>
            <a:xfrm>
              <a:off x="1768680" y="467640"/>
              <a:ext cx="394560" cy="395280"/>
            </a:xfrm>
            <a:custGeom>
              <a:avLst/>
              <a:gdLst>
                <a:gd name="textAreaLeft" fmla="*/ 0 w 394560"/>
                <a:gd name="textAreaRight" fmla="*/ 394920 w 394560"/>
                <a:gd name="textAreaTop" fmla="*/ 0 h 395280"/>
                <a:gd name="textAreaBottom" fmla="*/ 395640 h 3952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497" name="Freihandform 12"/>
            <p:cNvSpPr/>
            <p:nvPr/>
          </p:nvSpPr>
          <p:spPr>
            <a:xfrm>
              <a:off x="543960" y="467640"/>
              <a:ext cx="1226520" cy="394920"/>
            </a:xfrm>
            <a:custGeom>
              <a:avLst/>
              <a:gdLst>
                <a:gd name="textAreaLeft" fmla="*/ 0 w 1226520"/>
                <a:gd name="textAreaRight" fmla="*/ 1226880 w 1226520"/>
                <a:gd name="textAreaTop" fmla="*/ 0 h 394920"/>
                <a:gd name="textAreaBottom" fmla="*/ 395280 h 3949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498" name="Freihandform 13"/>
            <p:cNvSpPr/>
            <p:nvPr/>
          </p:nvSpPr>
          <p:spPr>
            <a:xfrm>
              <a:off x="2325600" y="461880"/>
              <a:ext cx="1619640" cy="428040"/>
            </a:xfrm>
            <a:custGeom>
              <a:avLst/>
              <a:gdLst>
                <a:gd name="textAreaLeft" fmla="*/ 0 w 1619640"/>
                <a:gd name="textAreaRight" fmla="*/ 1620000 w 1619640"/>
                <a:gd name="textAreaTop" fmla="*/ 0 h 428040"/>
                <a:gd name="textAreaBottom" fmla="*/ 428400 h 428040"/>
              </a:gdLst>
              <a:ahLst/>
              <a:rect l="textAreaLeft" t="textAreaTop" r="textAreaRight" b="textAreaBottom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536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537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Open Sans SemiBold"/>
              </a:rPr>
              <a:t>Vielen Dank!</a:t>
            </a:r>
            <a:endParaRPr b="0" lang="de-DE" sz="36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1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Mastertextformat bearbeiten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1" lang="de-DE" sz="1600" spc="-1" strike="noStrike">
                <a:solidFill>
                  <a:srgbClr val="000000"/>
                </a:solidFill>
                <a:latin typeface="Open Sans"/>
              </a:rPr>
              <a:t>Zweite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Fünfte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</p:txBody>
      </p:sp>
      <p:grpSp>
        <p:nvGrpSpPr>
          <p:cNvPr id="540" name="Gruppieren 15"/>
          <p:cNvGrpSpPr/>
          <p:nvPr/>
        </p:nvGrpSpPr>
        <p:grpSpPr>
          <a:xfrm>
            <a:off x="8254440" y="461880"/>
            <a:ext cx="3401280" cy="428040"/>
            <a:chOff x="8254440" y="461880"/>
            <a:chExt cx="3401280" cy="428040"/>
          </a:xfrm>
        </p:grpSpPr>
        <p:sp>
          <p:nvSpPr>
            <p:cNvPr id="541" name="Freihandform 11"/>
            <p:cNvSpPr/>
            <p:nvPr/>
          </p:nvSpPr>
          <p:spPr>
            <a:xfrm>
              <a:off x="9479160" y="467640"/>
              <a:ext cx="394560" cy="395280"/>
            </a:xfrm>
            <a:custGeom>
              <a:avLst/>
              <a:gdLst>
                <a:gd name="textAreaLeft" fmla="*/ 0 w 394560"/>
                <a:gd name="textAreaRight" fmla="*/ 394920 w 394560"/>
                <a:gd name="textAreaTop" fmla="*/ 0 h 395280"/>
                <a:gd name="textAreaBottom" fmla="*/ 395640 h 3952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542" name="Freihandform 12"/>
            <p:cNvSpPr/>
            <p:nvPr/>
          </p:nvSpPr>
          <p:spPr>
            <a:xfrm>
              <a:off x="8254440" y="467640"/>
              <a:ext cx="1226520" cy="394920"/>
            </a:xfrm>
            <a:custGeom>
              <a:avLst/>
              <a:gdLst>
                <a:gd name="textAreaLeft" fmla="*/ 0 w 1226520"/>
                <a:gd name="textAreaRight" fmla="*/ 1226880 w 1226520"/>
                <a:gd name="textAreaTop" fmla="*/ 0 h 394920"/>
                <a:gd name="textAreaBottom" fmla="*/ 395280 h 3949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543" name="Freihandform 13"/>
            <p:cNvSpPr/>
            <p:nvPr/>
          </p:nvSpPr>
          <p:spPr>
            <a:xfrm>
              <a:off x="10036080" y="461880"/>
              <a:ext cx="1619640" cy="428040"/>
            </a:xfrm>
            <a:custGeom>
              <a:avLst/>
              <a:gdLst>
                <a:gd name="textAreaLeft" fmla="*/ 0 w 1619640"/>
                <a:gd name="textAreaRight" fmla="*/ 1620000 w 1619640"/>
                <a:gd name="textAreaTop" fmla="*/ 0 h 428040"/>
                <a:gd name="textAreaBottom" fmla="*/ 428400 h 428040"/>
              </a:gdLst>
              <a:ahLst/>
              <a:rect l="textAreaLeft" t="textAreaTop" r="textAreaRight" b="textAreaBottom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ad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581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582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Open Sans SemiBold"/>
              </a:rPr>
              <a:t>Vielen Dank!</a:t>
            </a:r>
            <a:endParaRPr b="0" lang="de-DE" sz="36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1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Mastertextformat bearbeiten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1" lang="de-DE" sz="1600" spc="-1" strike="noStrike">
                <a:solidFill>
                  <a:srgbClr val="000000"/>
                </a:solidFill>
                <a:latin typeface="Open Sans"/>
              </a:rPr>
              <a:t>Zweite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Fünfte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</p:txBody>
      </p:sp>
      <p:grpSp>
        <p:nvGrpSpPr>
          <p:cNvPr id="585" name="Gruppieren 15"/>
          <p:cNvGrpSpPr/>
          <p:nvPr/>
        </p:nvGrpSpPr>
        <p:grpSpPr>
          <a:xfrm>
            <a:off x="8254440" y="461880"/>
            <a:ext cx="3401280" cy="428040"/>
            <a:chOff x="8254440" y="461880"/>
            <a:chExt cx="3401280" cy="428040"/>
          </a:xfrm>
        </p:grpSpPr>
        <p:sp>
          <p:nvSpPr>
            <p:cNvPr id="586" name="Freihandform 11"/>
            <p:cNvSpPr/>
            <p:nvPr/>
          </p:nvSpPr>
          <p:spPr>
            <a:xfrm>
              <a:off x="9479160" y="467640"/>
              <a:ext cx="394560" cy="395280"/>
            </a:xfrm>
            <a:custGeom>
              <a:avLst/>
              <a:gdLst>
                <a:gd name="textAreaLeft" fmla="*/ 0 w 394560"/>
                <a:gd name="textAreaRight" fmla="*/ 394920 w 394560"/>
                <a:gd name="textAreaTop" fmla="*/ 0 h 395280"/>
                <a:gd name="textAreaBottom" fmla="*/ 395640 h 3952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587" name="Freihandform 12"/>
            <p:cNvSpPr/>
            <p:nvPr/>
          </p:nvSpPr>
          <p:spPr>
            <a:xfrm>
              <a:off x="8254440" y="467640"/>
              <a:ext cx="1226520" cy="394920"/>
            </a:xfrm>
            <a:custGeom>
              <a:avLst/>
              <a:gdLst>
                <a:gd name="textAreaLeft" fmla="*/ 0 w 1226520"/>
                <a:gd name="textAreaRight" fmla="*/ 1226880 w 1226520"/>
                <a:gd name="textAreaTop" fmla="*/ 0 h 394920"/>
                <a:gd name="textAreaBottom" fmla="*/ 395280 h 3949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588" name="Freihandform 13"/>
            <p:cNvSpPr/>
            <p:nvPr/>
          </p:nvSpPr>
          <p:spPr>
            <a:xfrm>
              <a:off x="10036080" y="461880"/>
              <a:ext cx="1619640" cy="428040"/>
            </a:xfrm>
            <a:custGeom>
              <a:avLst/>
              <a:gdLst>
                <a:gd name="textAreaLeft" fmla="*/ 0 w 1619640"/>
                <a:gd name="textAreaRight" fmla="*/ 1620000 w 1619640"/>
                <a:gd name="textAreaTop" fmla="*/ 0 h 428040"/>
                <a:gd name="textAreaBottom" fmla="*/ 428400 h 428040"/>
              </a:gdLst>
              <a:ahLst/>
              <a:rect l="textAreaLeft" t="textAreaTop" r="textAreaRight" b="textAreaBottom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626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627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628" name="Grafik 4"/>
          <p:cNvSpPr/>
          <p:nvPr/>
        </p:nvSpPr>
        <p:spPr>
          <a:xfrm>
            <a:off x="3240000" y="0"/>
            <a:ext cx="8952840" cy="6857640"/>
          </a:xfrm>
          <a:custGeom>
            <a:avLst/>
            <a:gdLst>
              <a:gd name="textAreaLeft" fmla="*/ 0 w 8952840"/>
              <a:gd name="textAreaRight" fmla="*/ 8953200 w 8952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solidFill>
            <a:srgbClr val="ec660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29" name="PlaceHolder 1"/>
          <p:cNvSpPr>
            <a:spLocks noGrp="1"/>
          </p:cNvSpPr>
          <p:nvPr>
            <p:ph type="body"/>
          </p:nvPr>
        </p:nvSpPr>
        <p:spPr>
          <a:xfrm>
            <a:off x="538200" y="4665600"/>
            <a:ext cx="359964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432000" indent="-324000">
              <a:lnSpc>
                <a:spcPct val="11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Mastertextformat bearbeiten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1" lang="de-DE" sz="1600" spc="-1" strike="noStrike">
                <a:solidFill>
                  <a:srgbClr val="000000"/>
                </a:solidFill>
                <a:latin typeface="Open Sans"/>
              </a:rPr>
              <a:t>Zweite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dt" idx="27"/>
          </p:nvPr>
        </p:nvSpPr>
        <p:spPr>
          <a:xfrm>
            <a:off x="538200" y="5895000"/>
            <a:ext cx="179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6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&lt;Datum/Uhrzeit&gt;</a:t>
            </a:r>
            <a:endParaRPr b="0" lang="de-DE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title"/>
          </p:nvPr>
        </p:nvSpPr>
        <p:spPr>
          <a:xfrm>
            <a:off x="538200" y="2463480"/>
            <a:ext cx="5507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200" spc="-1" strike="noStrike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b="0" lang="de-DE" sz="3200" spc="-1" strike="noStrike">
              <a:solidFill>
                <a:srgbClr val="000000"/>
              </a:solidFill>
              <a:latin typeface="Open Sans"/>
            </a:endParaRPr>
          </a:p>
        </p:txBody>
      </p:sp>
      <p:grpSp>
        <p:nvGrpSpPr>
          <p:cNvPr id="632" name="Gruppieren 18"/>
          <p:cNvGrpSpPr/>
          <p:nvPr/>
        </p:nvGrpSpPr>
        <p:grpSpPr>
          <a:xfrm>
            <a:off x="543960" y="461880"/>
            <a:ext cx="3401280" cy="428040"/>
            <a:chOff x="543960" y="461880"/>
            <a:chExt cx="3401280" cy="428040"/>
          </a:xfrm>
        </p:grpSpPr>
        <p:sp>
          <p:nvSpPr>
            <p:cNvPr id="633" name="Freihandform 11"/>
            <p:cNvSpPr/>
            <p:nvPr/>
          </p:nvSpPr>
          <p:spPr>
            <a:xfrm>
              <a:off x="1768680" y="467640"/>
              <a:ext cx="394560" cy="395280"/>
            </a:xfrm>
            <a:custGeom>
              <a:avLst/>
              <a:gdLst>
                <a:gd name="textAreaLeft" fmla="*/ 0 w 394560"/>
                <a:gd name="textAreaRight" fmla="*/ 394920 w 394560"/>
                <a:gd name="textAreaTop" fmla="*/ 0 h 395280"/>
                <a:gd name="textAreaBottom" fmla="*/ 395640 h 3952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634" name="Freihandform 12"/>
            <p:cNvSpPr/>
            <p:nvPr/>
          </p:nvSpPr>
          <p:spPr>
            <a:xfrm>
              <a:off x="543960" y="467640"/>
              <a:ext cx="1226520" cy="394920"/>
            </a:xfrm>
            <a:custGeom>
              <a:avLst/>
              <a:gdLst>
                <a:gd name="textAreaLeft" fmla="*/ 0 w 1226520"/>
                <a:gd name="textAreaRight" fmla="*/ 1226880 w 1226520"/>
                <a:gd name="textAreaTop" fmla="*/ 0 h 394920"/>
                <a:gd name="textAreaBottom" fmla="*/ 395280 h 3949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635" name="Freihandform 13"/>
            <p:cNvSpPr/>
            <p:nvPr/>
          </p:nvSpPr>
          <p:spPr>
            <a:xfrm>
              <a:off x="2325600" y="461880"/>
              <a:ext cx="1619640" cy="428040"/>
            </a:xfrm>
            <a:custGeom>
              <a:avLst/>
              <a:gdLst>
                <a:gd name="textAreaLeft" fmla="*/ 0 w 1619640"/>
                <a:gd name="textAreaRight" fmla="*/ 1620000 w 1619640"/>
                <a:gd name="textAreaTop" fmla="*/ 0 h 428040"/>
                <a:gd name="textAreaBottom" fmla="*/ 428400 h 428040"/>
              </a:gdLst>
              <a:ahLst/>
              <a:rect l="textAreaLeft" t="textAreaTop" r="textAreaRight" b="textAreaBottom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bd1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673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674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675" name="PlaceHolder 1"/>
          <p:cNvSpPr>
            <a:spLocks noGrp="1"/>
          </p:cNvSpPr>
          <p:nvPr>
            <p:ph type="dt" idx="28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&lt;Datum/Uhrzeit&gt;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6" name="Grafik 4"/>
          <p:cNvSpPr/>
          <p:nvPr/>
        </p:nvSpPr>
        <p:spPr>
          <a:xfrm>
            <a:off x="3240000" y="0"/>
            <a:ext cx="8952840" cy="6857640"/>
          </a:xfrm>
          <a:custGeom>
            <a:avLst/>
            <a:gdLst>
              <a:gd name="textAreaLeft" fmla="*/ 0 w 8952840"/>
              <a:gd name="textAreaRight" fmla="*/ 8953200 w 8952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rotWithShape="0">
            <a:gsLst>
              <a:gs pos="0">
                <a:srgbClr val="ffffff">
                  <a:alpha val="35294"/>
                </a:srgbClr>
              </a:gs>
              <a:gs pos="50000">
                <a:srgbClr val="ffffff">
                  <a:alpha val="5098"/>
                </a:srgbClr>
              </a:gs>
              <a:gs pos="100000">
                <a:srgbClr val="ffffff">
                  <a:alpha val="35294"/>
                </a:srgbClr>
              </a:gs>
            </a:gsLst>
            <a:lin ang="5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7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b="0" lang="de-DE" sz="36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ftr" idx="29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&lt;Fußzeile&gt;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9" name="PlaceHolder 4"/>
          <p:cNvSpPr>
            <a:spLocks noGrp="1"/>
          </p:cNvSpPr>
          <p:nvPr>
            <p:ph type="sldNum" idx="30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057CE0F1-0724-45EE-B172-A92BA02F2939}" type="slidenum"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680" name="Gruppieren 12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681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682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6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Zweite Gliederungsebene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Dritte Gliederungsebene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Open Sans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Open Sans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Open Sans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Open Sans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Open Sans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Open Sans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Open Sans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dd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721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722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723" name="PlaceHolder 1"/>
          <p:cNvSpPr>
            <a:spLocks noGrp="1"/>
          </p:cNvSpPr>
          <p:nvPr>
            <p:ph type="body"/>
          </p:nvPr>
        </p:nvSpPr>
        <p:spPr>
          <a:xfrm>
            <a:off x="3240000" y="0"/>
            <a:ext cx="8951760" cy="685764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7020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Bild durch Klicken auf Symbol hinzufügen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24" name="PlaceHolder 2"/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7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b="0" lang="de-DE" sz="36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762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763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 type="dt" idx="31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&lt;Datum/Uhrzeit&gt;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ftr" idx="32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&lt;Fußzeile&gt;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7" name="PlaceHolder 4"/>
          <p:cNvSpPr>
            <a:spLocks noGrp="1"/>
          </p:cNvSpPr>
          <p:nvPr>
            <p:ph type="sldNum" idx="33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B916E8CF-C5BE-42A2-AB8A-BBE5B8A57C5C}" type="slidenum"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8" name="PlaceHolder 5"/>
          <p:cNvSpPr>
            <a:spLocks noGrp="1"/>
          </p:cNvSpPr>
          <p:nvPr>
            <p:ph type="body"/>
          </p:nvPr>
        </p:nvSpPr>
        <p:spPr>
          <a:xfrm>
            <a:off x="538200" y="1796400"/>
            <a:ext cx="8330040" cy="442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Mastertextformat bearbeiten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1" marL="864000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2" marL="1296000" indent="-2880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3" marL="1728000" indent="-2160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4" marL="2160000" indent="-216000">
              <a:lnSpc>
                <a:spcPct val="110000"/>
              </a:lnSpc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Open Sans"/>
              </a:rPr>
              <a:t>Fünfte Ebene</a:t>
            </a:r>
            <a:endParaRPr b="0" lang="de-DE" sz="14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806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807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 type="dt" idx="34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&lt;Datum/Uhrzeit&gt;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ftr" idx="35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&lt;Fußzeile&gt;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1" name="PlaceHolder 4"/>
          <p:cNvSpPr>
            <a:spLocks noGrp="1"/>
          </p:cNvSpPr>
          <p:nvPr>
            <p:ph type="sldNum" idx="36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2555EE5D-F992-4DAE-B39B-428D0786ECBA}" type="slidenum"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2" name="PlaceHolder 5"/>
          <p:cNvSpPr>
            <a:spLocks noGrp="1"/>
          </p:cNvSpPr>
          <p:nvPr>
            <p:ph type="body"/>
          </p:nvPr>
        </p:nvSpPr>
        <p:spPr>
          <a:xfrm>
            <a:off x="538200" y="1796400"/>
            <a:ext cx="5378040" cy="442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Mastertextformat bearbeiten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1" marL="864000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2" marL="1296000" indent="-2880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3" marL="1728000" indent="-2160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4" marL="2160000" indent="-216000">
              <a:lnSpc>
                <a:spcPct val="110000"/>
              </a:lnSpc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Open Sans"/>
              </a:rPr>
              <a:t>Fünfte Ebene</a:t>
            </a:r>
            <a:endParaRPr b="0" lang="de-DE" sz="1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13" name="PlaceHolder 6"/>
          <p:cNvSpPr>
            <a:spLocks noGrp="1"/>
          </p:cNvSpPr>
          <p:nvPr>
            <p:ph type="body"/>
          </p:nvPr>
        </p:nvSpPr>
        <p:spPr>
          <a:xfrm>
            <a:off x="6276960" y="1795320"/>
            <a:ext cx="5378040" cy="442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80000" indent="-180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Mastertextformat bearbeiten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1" marL="360000" indent="-180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2" marL="180000" indent="-1800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3" marL="360000" indent="-1800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4" marL="180000" indent="-180000">
              <a:lnSpc>
                <a:spcPct val="110000"/>
              </a:lnSpc>
              <a:spcAft>
                <a:spcPts val="709"/>
              </a:spcAft>
              <a:buClr>
                <a:srgbClr val="000000"/>
              </a:buClr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Open Sans"/>
              </a:rPr>
              <a:t>Fünfte Ebene</a:t>
            </a:r>
            <a:endParaRPr b="0" lang="de-DE" sz="14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48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49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dt" idx="2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&lt;Datum/Uhrzeit&gt;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ftr" idx="3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&lt;Fußzeile&gt;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sldNum" idx="4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9A5F9AA4-A318-4060-B1FC-2F19835B550E}" type="slidenum"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538200" y="1796400"/>
            <a:ext cx="5378040" cy="442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Mastertextformat bearbeiten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1" marL="864000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2" marL="1296000" indent="-2880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3" marL="1728000" indent="-2160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4" marL="2160000" indent="-216000">
              <a:lnSpc>
                <a:spcPct val="110000"/>
              </a:lnSpc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Open Sans"/>
              </a:rPr>
              <a:t>Fünfte Ebene</a:t>
            </a:r>
            <a:endParaRPr b="0" lang="de-DE" sz="1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body"/>
          </p:nvPr>
        </p:nvSpPr>
        <p:spPr>
          <a:xfrm>
            <a:off x="6112800" y="1796400"/>
            <a:ext cx="5542200" cy="442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Diagramm durch Klicken auf Symbol hinzufügen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851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852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 type="dt" idx="37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&lt;Datum/Uhrzeit&gt;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 type="ftr" idx="38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&lt;Fußzeile&gt;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6" name="PlaceHolder 4"/>
          <p:cNvSpPr>
            <a:spLocks noGrp="1"/>
          </p:cNvSpPr>
          <p:nvPr>
            <p:ph type="sldNum" idx="39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BF510C79-D6D2-48B1-92AE-FF90A13FC633}" type="slidenum"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7" name="PlaceHolder 5"/>
          <p:cNvSpPr>
            <a:spLocks noGrp="1"/>
          </p:cNvSpPr>
          <p:nvPr>
            <p:ph type="body"/>
          </p:nvPr>
        </p:nvSpPr>
        <p:spPr>
          <a:xfrm>
            <a:off x="538200" y="1796400"/>
            <a:ext cx="5378040" cy="442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Mastertextformat bearbeiten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1" marL="864000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2" marL="1296000" indent="-2880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3" marL="1728000" indent="-2160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4" marL="2160000" indent="-216000">
              <a:lnSpc>
                <a:spcPct val="110000"/>
              </a:lnSpc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Open Sans"/>
              </a:rPr>
              <a:t>Fünfte Ebene</a:t>
            </a:r>
            <a:endParaRPr b="0" lang="de-DE" sz="1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58" name="PlaceHolder 6"/>
          <p:cNvSpPr>
            <a:spLocks noGrp="1"/>
          </p:cNvSpPr>
          <p:nvPr>
            <p:ph type="body"/>
          </p:nvPr>
        </p:nvSpPr>
        <p:spPr>
          <a:xfrm>
            <a:off x="6112800" y="1796400"/>
            <a:ext cx="5543640" cy="416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Bild durch Klicken auf Symbol hinzufügen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59" name="PlaceHolder 7"/>
          <p:cNvSpPr>
            <a:spLocks noGrp="1"/>
          </p:cNvSpPr>
          <p:nvPr>
            <p:ph type="body"/>
          </p:nvPr>
        </p:nvSpPr>
        <p:spPr>
          <a:xfrm>
            <a:off x="6112800" y="6034680"/>
            <a:ext cx="5543640" cy="23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808080"/>
                </a:solidFill>
                <a:latin typeface="Open Sans"/>
              </a:rPr>
              <a:t>Mastertextformat bearbeiten</a:t>
            </a:r>
            <a:endParaRPr b="0" lang="de-DE" sz="14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897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898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899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00" name="PlaceHolder 2"/>
          <p:cNvSpPr>
            <a:spLocks noGrp="1"/>
          </p:cNvSpPr>
          <p:nvPr>
            <p:ph type="dt" idx="40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&lt;Datum/Uhrzeit&gt;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1" name="PlaceHolder 3"/>
          <p:cNvSpPr>
            <a:spLocks noGrp="1"/>
          </p:cNvSpPr>
          <p:nvPr>
            <p:ph type="ftr" idx="41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&lt;Fußzeile&gt;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2" name="PlaceHolder 4"/>
          <p:cNvSpPr>
            <a:spLocks noGrp="1"/>
          </p:cNvSpPr>
          <p:nvPr>
            <p:ph type="sldNum" idx="42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3C134E10-5950-47E4-8ED3-3D1ECBA4A257}" type="slidenum"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3" name="PlaceHolder 5"/>
          <p:cNvSpPr>
            <a:spLocks noGrp="1"/>
          </p:cNvSpPr>
          <p:nvPr>
            <p:ph type="body"/>
          </p:nvPr>
        </p:nvSpPr>
        <p:spPr>
          <a:xfrm>
            <a:off x="6278400" y="1796400"/>
            <a:ext cx="5378040" cy="442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Mastertextformat bearbeiten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1" marL="864000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2" marL="1296000" indent="-2880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3" marL="1728000" indent="-2160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4" marL="2160000" indent="-216000">
              <a:lnSpc>
                <a:spcPct val="110000"/>
              </a:lnSpc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Open Sans"/>
              </a:rPr>
              <a:t>Fünfte Ebene</a:t>
            </a:r>
            <a:endParaRPr b="0" lang="de-DE" sz="1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04" name="PlaceHolder 6"/>
          <p:cNvSpPr>
            <a:spLocks noGrp="1"/>
          </p:cNvSpPr>
          <p:nvPr>
            <p:ph type="body"/>
          </p:nvPr>
        </p:nvSpPr>
        <p:spPr>
          <a:xfrm>
            <a:off x="540000" y="1796400"/>
            <a:ext cx="5543640" cy="416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Bild durch Klicken auf Symbol hinzufügen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05" name="PlaceHolder 7"/>
          <p:cNvSpPr>
            <a:spLocks noGrp="1"/>
          </p:cNvSpPr>
          <p:nvPr>
            <p:ph type="body"/>
          </p:nvPr>
        </p:nvSpPr>
        <p:spPr>
          <a:xfrm>
            <a:off x="540000" y="6033600"/>
            <a:ext cx="5543640" cy="23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808080"/>
                </a:solidFill>
                <a:latin typeface="Open Sans"/>
              </a:rPr>
              <a:t>Mastertextformat bearbeiten</a:t>
            </a:r>
            <a:endParaRPr b="0" lang="de-DE" sz="14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bd1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943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944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945" name="PlaceHolder 1"/>
          <p:cNvSpPr>
            <a:spLocks noGrp="1"/>
          </p:cNvSpPr>
          <p:nvPr>
            <p:ph type="dt" idx="43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&lt;Datum/Uhrzeit&gt;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6" name="Grafik 4"/>
          <p:cNvSpPr/>
          <p:nvPr/>
        </p:nvSpPr>
        <p:spPr>
          <a:xfrm>
            <a:off x="3240000" y="0"/>
            <a:ext cx="8952840" cy="6857640"/>
          </a:xfrm>
          <a:custGeom>
            <a:avLst/>
            <a:gdLst>
              <a:gd name="textAreaLeft" fmla="*/ 0 w 8952840"/>
              <a:gd name="textAreaRight" fmla="*/ 8953200 w 8952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rotWithShape="0">
            <a:gsLst>
              <a:gs pos="0">
                <a:srgbClr val="ffffff">
                  <a:alpha val="35294"/>
                </a:srgbClr>
              </a:gs>
              <a:gs pos="50000">
                <a:srgbClr val="ffffff">
                  <a:alpha val="5098"/>
                </a:srgbClr>
              </a:gs>
              <a:gs pos="100000">
                <a:srgbClr val="ffffff">
                  <a:alpha val="35294"/>
                </a:srgbClr>
              </a:gs>
            </a:gsLst>
            <a:lin ang="5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7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b="0" lang="de-DE" sz="36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 type="ftr" idx="44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&lt;Fußzeile&gt;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9" name="PlaceHolder 4"/>
          <p:cNvSpPr>
            <a:spLocks noGrp="1"/>
          </p:cNvSpPr>
          <p:nvPr>
            <p:ph type="sldNum" idx="45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B6671A1C-55D8-4DB2-997B-6B4BAE408D80}" type="slidenum"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950" name="Gruppieren 12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951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952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9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Zweite Gliederungsebene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Dritte Gliederungsebene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Open Sans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Open Sans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Open Sans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Open Sans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Open Sans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Open Sans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Open Sans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bd1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0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991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992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993" name="PlaceHolder 1"/>
          <p:cNvSpPr>
            <a:spLocks noGrp="1"/>
          </p:cNvSpPr>
          <p:nvPr>
            <p:ph type="dt" idx="46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&lt;Datum/Uhrzeit&gt;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4" name="Grafik 4"/>
          <p:cNvSpPr/>
          <p:nvPr/>
        </p:nvSpPr>
        <p:spPr>
          <a:xfrm>
            <a:off x="3240000" y="0"/>
            <a:ext cx="8952840" cy="6857640"/>
          </a:xfrm>
          <a:custGeom>
            <a:avLst/>
            <a:gdLst>
              <a:gd name="textAreaLeft" fmla="*/ 0 w 8952840"/>
              <a:gd name="textAreaRight" fmla="*/ 8953200 w 8952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rotWithShape="0">
            <a:gsLst>
              <a:gs pos="0">
                <a:srgbClr val="ffffff">
                  <a:alpha val="35294"/>
                </a:srgbClr>
              </a:gs>
              <a:gs pos="50000">
                <a:srgbClr val="ffffff">
                  <a:alpha val="5098"/>
                </a:srgbClr>
              </a:gs>
              <a:gs pos="100000">
                <a:srgbClr val="ffffff">
                  <a:alpha val="35294"/>
                </a:srgbClr>
              </a:gs>
            </a:gsLst>
            <a:lin ang="5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7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b="0" lang="de-DE" sz="36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ftr" idx="47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&lt;Fußzeile&gt;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7" name="PlaceHolder 4"/>
          <p:cNvSpPr>
            <a:spLocks noGrp="1"/>
          </p:cNvSpPr>
          <p:nvPr>
            <p:ph type="sldNum" idx="48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2A440807-77C6-475F-B149-4DD3847D91C7}" type="slidenum"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998" name="Gruppieren 12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999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1000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10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Zweite Gliederungsebene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Dritte Gliederungsebene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Open Sans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Open Sans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Open Sans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Open Sans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Open Sans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Open Sans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Open Sans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1039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1040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1041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42" name="PlaceHolder 2"/>
          <p:cNvSpPr>
            <a:spLocks noGrp="1"/>
          </p:cNvSpPr>
          <p:nvPr>
            <p:ph type="dt" idx="49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&lt;Datum/Uhrzeit&gt;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3" name="PlaceHolder 3"/>
          <p:cNvSpPr>
            <a:spLocks noGrp="1"/>
          </p:cNvSpPr>
          <p:nvPr>
            <p:ph type="ftr" idx="50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&lt;Fußzeile&gt;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4" name="PlaceHolder 4"/>
          <p:cNvSpPr>
            <a:spLocks noGrp="1"/>
          </p:cNvSpPr>
          <p:nvPr>
            <p:ph type="sldNum" idx="51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CDDB8442-D6EF-4FE2-8B98-3F92DD3E9642}" type="slidenum"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5" name="PlaceHolder 5"/>
          <p:cNvSpPr>
            <a:spLocks noGrp="1"/>
          </p:cNvSpPr>
          <p:nvPr>
            <p:ph type="body"/>
          </p:nvPr>
        </p:nvSpPr>
        <p:spPr>
          <a:xfrm>
            <a:off x="538200" y="1796400"/>
            <a:ext cx="8330040" cy="442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Mastertextformat bearbeiten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1" marL="864000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2" marL="1296000" indent="-2880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3" marL="1728000" indent="-2160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4" marL="2160000" indent="-216000">
              <a:lnSpc>
                <a:spcPct val="110000"/>
              </a:lnSpc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Open Sans"/>
              </a:rPr>
              <a:t>Fünfte Ebene</a:t>
            </a:r>
            <a:endParaRPr b="0" lang="de-DE" sz="14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bd1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2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1083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1084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1085" name="PlaceHolder 1"/>
          <p:cNvSpPr>
            <a:spLocks noGrp="1"/>
          </p:cNvSpPr>
          <p:nvPr>
            <p:ph type="dt" idx="52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&lt;Datum/Uhrzeit&gt;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6" name="Grafik 4"/>
          <p:cNvSpPr/>
          <p:nvPr/>
        </p:nvSpPr>
        <p:spPr>
          <a:xfrm>
            <a:off x="3240000" y="0"/>
            <a:ext cx="8952840" cy="6857640"/>
          </a:xfrm>
          <a:custGeom>
            <a:avLst/>
            <a:gdLst>
              <a:gd name="textAreaLeft" fmla="*/ 0 w 8952840"/>
              <a:gd name="textAreaRight" fmla="*/ 8953200 w 8952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rotWithShape="0">
            <a:gsLst>
              <a:gs pos="0">
                <a:srgbClr val="ffffff">
                  <a:alpha val="35294"/>
                </a:srgbClr>
              </a:gs>
              <a:gs pos="50000">
                <a:srgbClr val="ffffff">
                  <a:alpha val="5098"/>
                </a:srgbClr>
              </a:gs>
              <a:gs pos="100000">
                <a:srgbClr val="ffffff">
                  <a:alpha val="35294"/>
                </a:srgbClr>
              </a:gs>
            </a:gsLst>
            <a:lin ang="5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87" name="PlaceHolder 2"/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7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b="0" lang="de-DE" sz="36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88" name="PlaceHolder 3"/>
          <p:cNvSpPr>
            <a:spLocks noGrp="1"/>
          </p:cNvSpPr>
          <p:nvPr>
            <p:ph type="ftr" idx="53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&lt;Fußzeile&gt;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9" name="PlaceHolder 4"/>
          <p:cNvSpPr>
            <a:spLocks noGrp="1"/>
          </p:cNvSpPr>
          <p:nvPr>
            <p:ph type="sldNum" idx="54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041C89B9-1534-447A-AE95-3A6924B4EFBD}" type="slidenum"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090" name="Gruppieren 12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1091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1092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109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Zweite Gliederungsebene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Dritte Gliederungsebene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Open Sans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Open Sans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Open Sans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Open Sans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Open Sans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Open Sans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Open Sans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0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1131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1132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1133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34" name="PlaceHolder 2"/>
          <p:cNvSpPr>
            <a:spLocks noGrp="1"/>
          </p:cNvSpPr>
          <p:nvPr>
            <p:ph type="dt" idx="55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&lt;Datum/Uhrzeit&gt;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5" name="PlaceHolder 3"/>
          <p:cNvSpPr>
            <a:spLocks noGrp="1"/>
          </p:cNvSpPr>
          <p:nvPr>
            <p:ph type="ftr" idx="56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&lt;Fußzeile&gt;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6" name="PlaceHolder 4"/>
          <p:cNvSpPr>
            <a:spLocks noGrp="1"/>
          </p:cNvSpPr>
          <p:nvPr>
            <p:ph type="sldNum" idx="57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2261385D-38F6-467F-BE70-9D08BB206D61}" type="slidenum"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7" name="PlaceHolder 5"/>
          <p:cNvSpPr>
            <a:spLocks noGrp="1"/>
          </p:cNvSpPr>
          <p:nvPr>
            <p:ph type="body"/>
          </p:nvPr>
        </p:nvSpPr>
        <p:spPr>
          <a:xfrm>
            <a:off x="538200" y="1796400"/>
            <a:ext cx="8330040" cy="442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Mastertextformat bearbeiten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1" marL="864000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2" marL="1296000" indent="-2880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3" marL="1728000" indent="-2160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lvl="4" marL="2160000" indent="-216000">
              <a:lnSpc>
                <a:spcPct val="110000"/>
              </a:lnSpc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Open Sans"/>
              </a:rPr>
              <a:t>Fünfte Ebene</a:t>
            </a:r>
            <a:endParaRPr b="0" lang="de-DE" sz="14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c1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93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94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95" name="PlaceHolder 1"/>
          <p:cNvSpPr>
            <a:spLocks noGrp="1"/>
          </p:cNvSpPr>
          <p:nvPr>
            <p:ph type="dt" idx="5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&lt;Datum/Uhrzeit&gt;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8200" y="465120"/>
            <a:ext cx="8330040" cy="57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3200" spc="-1" strike="noStrike">
                <a:solidFill>
                  <a:srgbClr val="000000"/>
                </a:solidFill>
                <a:latin typeface="Open Sans"/>
              </a:rPr>
              <a:t>Mastertextformat </a:t>
            </a:r>
            <a:br>
              <a:rPr sz="3200"/>
            </a:br>
            <a:r>
              <a:rPr b="0" lang="de-DE" sz="3200" spc="-1" strike="noStrike">
                <a:solidFill>
                  <a:srgbClr val="000000"/>
                </a:solidFill>
                <a:latin typeface="Open Sans"/>
              </a:rPr>
              <a:t>bearbeiten</a:t>
            </a:r>
            <a:endParaRPr b="0" lang="de-DE" sz="3200" spc="-1" strike="noStrike">
              <a:solidFill>
                <a:srgbClr val="000000"/>
              </a:solidFill>
              <a:latin typeface="Open Sans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Dritte Ebene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Sechste Ebene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Siebte Ebene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7" marL="3456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Achte Ebene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lvl="8" marL="3888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Neunte Ebene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ftr" idx="6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&lt;Fußzeile&gt;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sldNum" idx="7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9FB8E068-D676-4488-9F35-085A02B9F721}" type="slidenum"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99" name="Gruppieren 11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100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101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102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140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141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dt" idx="8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&lt;Datum/Uhrzeit&gt;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ftr" idx="9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&lt;Fußzeile&gt;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sldNum" idx="10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28862C29-6A90-4E05-8B28-62C3C555F481}" type="slidenum"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538200" y="1796400"/>
            <a:ext cx="11116800" cy="442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Diagramm durch Klicken auf Symbol hinzufügen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184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185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dt" idx="11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&lt;Datum/Uhrzeit&gt;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ftr" idx="12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&lt;Fußzeile&gt;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sldNum" idx="13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ED82DA00-BE12-4FC7-ABAE-0AE55F8FD3D3}" type="slidenum"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538200" y="1796400"/>
            <a:ext cx="8330040" cy="442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Tabelle durch Klicken auf Symbol hinzufügen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228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229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dt" idx="14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&lt;Datum/Uhrzeit&gt;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ftr" idx="15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&lt;Fußzeile&gt;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sldNum" idx="16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A7647126-B9D6-41B3-8EFD-1D49AC227BAE}" type="slidenum"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538200" y="1796400"/>
            <a:ext cx="11116800" cy="442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Mediaclip durch Klicken auf Symbol hinzufügen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272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273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538200" y="1795320"/>
            <a:ext cx="5543280" cy="416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Bild durch Klicken auf Symbol hinzufügen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110280" y="1795320"/>
            <a:ext cx="5543640" cy="416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Bild durch Klicken auf Symbol hinzufügen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dt" idx="17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&lt;Datum/Uhrzeit&gt;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ftr" idx="18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&lt;Fußzeile&gt;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6"/>
          <p:cNvSpPr>
            <a:spLocks noGrp="1"/>
          </p:cNvSpPr>
          <p:nvPr>
            <p:ph type="sldNum" idx="19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8BD0538F-BC4A-4F25-9CAE-BFE4A70C87B0}" type="slidenum"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PlaceHolder 7"/>
          <p:cNvSpPr>
            <a:spLocks noGrp="1"/>
          </p:cNvSpPr>
          <p:nvPr>
            <p:ph type="body"/>
          </p:nvPr>
        </p:nvSpPr>
        <p:spPr>
          <a:xfrm>
            <a:off x="540000" y="6033600"/>
            <a:ext cx="5543640" cy="23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808080"/>
                </a:solidFill>
                <a:latin typeface="Open Sans"/>
              </a:rPr>
              <a:t>Mastertextformat bearbeiten</a:t>
            </a:r>
            <a:endParaRPr b="0" lang="de-DE" sz="1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81" name="PlaceHolder 8"/>
          <p:cNvSpPr>
            <a:spLocks noGrp="1"/>
          </p:cNvSpPr>
          <p:nvPr>
            <p:ph type="body"/>
          </p:nvPr>
        </p:nvSpPr>
        <p:spPr>
          <a:xfrm>
            <a:off x="6112800" y="6033600"/>
            <a:ext cx="5543640" cy="23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808080"/>
                </a:solidFill>
                <a:latin typeface="Open Sans"/>
              </a:rPr>
              <a:t>Mastertextformat bearbeiten</a:t>
            </a:r>
            <a:endParaRPr b="0" lang="de-DE" sz="14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319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320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0" y="1795320"/>
            <a:ext cx="6081480" cy="251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Bild durch Klicken auf Symbol hinzufügen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110280" y="1795320"/>
            <a:ext cx="6081480" cy="251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Bild durch Klicken auf Symbol hinzufügen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0" y="4341600"/>
            <a:ext cx="6081480" cy="251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Bild durch Klicken auf Symbol hinzufügen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6110280" y="4341600"/>
            <a:ext cx="6081480" cy="251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Bild durch Klicken auf Symbol hinzufügen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363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364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36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Bild durch Klicken auf Symbol hinzufügen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ffffff"/>
                </a:solidFill>
                <a:latin typeface="Open Sans SemiBold"/>
              </a:rPr>
              <a:t>Mastertitelformat bearbeiten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7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7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PlaceHolder 1"/>
          <p:cNvSpPr>
            <a:spLocks noGrp="1"/>
          </p:cNvSpPr>
          <p:nvPr>
            <p:ph/>
          </p:nvPr>
        </p:nvSpPr>
        <p:spPr>
          <a:xfrm>
            <a:off x="540000" y="4655520"/>
            <a:ext cx="359964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de-DE" sz="1600" spc="-1" strike="noStrike">
                <a:solidFill>
                  <a:srgbClr val="000000"/>
                </a:solidFill>
                <a:latin typeface="Open Sans"/>
              </a:rPr>
              <a:t>Business Process Automation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Gruppe Energiemessbox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Fakultät Informatik/ Mathematik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75" name="PlaceHolder 2"/>
          <p:cNvSpPr>
            <a:spLocks noGrp="1"/>
          </p:cNvSpPr>
          <p:nvPr>
            <p:ph type="title"/>
          </p:nvPr>
        </p:nvSpPr>
        <p:spPr>
          <a:xfrm>
            <a:off x="551520" y="1737000"/>
            <a:ext cx="6653160" cy="275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200" spc="-1" strike="noStrike">
                <a:solidFill>
                  <a:srgbClr val="000000"/>
                </a:solidFill>
                <a:latin typeface="Open Sans"/>
                <a:ea typeface="Microsoft YaHei"/>
              </a:rPr>
              <a:t>Applikation zur Warnung vor Gefahrenbereichen </a:t>
            </a:r>
            <a:br>
              <a:rPr sz="3200"/>
            </a:br>
            <a:br>
              <a:rPr sz="3200"/>
            </a:br>
            <a:r>
              <a:rPr b="0" lang="de-DE" sz="3200" spc="-1" strike="noStrike">
                <a:solidFill>
                  <a:srgbClr val="000000"/>
                </a:solidFill>
                <a:latin typeface="Open Sans SemiBold"/>
              </a:rPr>
              <a:t>Konzeption</a:t>
            </a:r>
            <a:endParaRPr b="0" lang="de-DE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fld id="{FDDAA985-6982-40C3-8793-C098F07159D8}" type="datetime1">
              <a:rPr lang="de-DE"/>
              <a:t>27.04.2025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 SemiBold"/>
              </a:rPr>
              <a:t>Geschäftsprozess</a:t>
            </a:r>
            <a:br>
              <a:rPr sz="3000"/>
            </a:br>
            <a:r>
              <a:rPr b="0" lang="de-DE" sz="3000" spc="-1" strike="noStrike">
                <a:solidFill>
                  <a:srgbClr val="000000"/>
                </a:solidFill>
                <a:latin typeface="Open Sans"/>
              </a:rPr>
              <a:t>BPMN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16" name="Fußzeilenplatzhalter 6"/>
          <p:cNvSpPr txBox="1"/>
          <p:nvPr/>
        </p:nvSpPr>
        <p:spPr>
          <a:xfrm>
            <a:off x="2127240" y="654444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1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Konzeption / Informatik/ Mathematik / Gruppe Energiemessbox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89638F1E-B3C3-4D54-BDC1-C2DF60164F36}" type="slidenum">
              <a:t>10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fld id="{7C5CC249-F1FB-4E03-B55E-92648B838840}" type="datetime1">
              <a:rPr lang="de-DE"/>
              <a:t>27.04.2025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PlaceHolder 1"/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7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 SemiBold"/>
              </a:rPr>
              <a:t>Fortschritt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18" name="PlaceHolder 2"/>
          <p:cNvSpPr>
            <a:spLocks noGrp="1"/>
          </p:cNvSpPr>
          <p:nvPr>
            <p:ph type="dt" idx="67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DACAE047-36CF-4391-B719-F34E87833EB5}" type="datetime1">
              <a:rPr b="0" lang="de-DE" sz="1000" spc="-1" strike="noStrike">
                <a:solidFill>
                  <a:srgbClr val="000000"/>
                </a:solidFill>
                <a:latin typeface="Open Sans"/>
              </a:rPr>
              <a:t>27.04.2025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9" name="PlaceHolder 3"/>
          <p:cNvSpPr>
            <a:spLocks noGrp="1"/>
          </p:cNvSpPr>
          <p:nvPr>
            <p:ph type="sldNum" idx="68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CD4F7666-83A3-4FF6-AEEE-0B97A1BB4D1F}" type="slidenum"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0" name="PlaceHolder 4"/>
          <p:cNvSpPr>
            <a:spLocks noGrp="1"/>
          </p:cNvSpPr>
          <p:nvPr>
            <p:ph type="ftr" idx="69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Konzeption / Informatik/ Mathematik / Gruppe Druckluft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Fußzeilenplatzhalter 8"/>
          <p:cNvSpPr txBox="1"/>
          <p:nvPr/>
        </p:nvSpPr>
        <p:spPr>
          <a:xfrm>
            <a:off x="2127240" y="654444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1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Konzeption / Informatik/ Mathematik / Gruppe Energiemessbox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2" name="Titel 9"/>
          <p:cNvSpPr txBox="1"/>
          <p:nvPr/>
        </p:nvSpPr>
        <p:spPr>
          <a:xfrm>
            <a:off x="538200" y="37656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 SemiBold"/>
              </a:rPr>
              <a:t>Fortschritt</a:t>
            </a:r>
            <a:br>
              <a:rPr sz="3000"/>
            </a:br>
            <a:r>
              <a:rPr b="0" lang="de-DE" sz="3000" spc="-1" strike="noStrike">
                <a:solidFill>
                  <a:srgbClr val="000000"/>
                </a:solidFill>
                <a:latin typeface="Open Sans"/>
              </a:rPr>
              <a:t>Projekt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23" name="Textplatzhalter 2"/>
          <p:cNvSpPr txBox="1"/>
          <p:nvPr/>
        </p:nvSpPr>
        <p:spPr>
          <a:xfrm>
            <a:off x="540000" y="1980000"/>
            <a:ext cx="8330040" cy="442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Open Sans"/>
              </a:rPr>
              <a:t>ZIGPOS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Abfragen der Positionsdaten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Open Sans"/>
              </a:rPr>
              <a:t>Energiemessbox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Abfragen der Druckluftdaten (OPCUA)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Open Sans"/>
              </a:rPr>
              <a:t>M5 Stick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Vibration/ WIFI/ MQTT- Topics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Open Sans"/>
              </a:rPr>
              <a:t>Rasperry Pi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Docker Compose/ Node Red/ Drools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0E7ED135-49E9-4FC5-8FE2-AA27C2C4E44F}" type="slidenum">
              <a:t>12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55"/>
          </p:nvPr>
        </p:nvSpPr>
        <p:spPr/>
        <p:txBody>
          <a:bodyPr/>
          <a:p>
            <a:fld id="{16C5767E-2E3F-4E60-A25A-0A1B6747987A}" type="datetime1">
              <a:rPr lang="de-DE"/>
              <a:t>27.04.2025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Open Sans SemiBold"/>
                <a:ea typeface="Microsoft YaHei"/>
              </a:rPr>
              <a:t>Vielen Dank!</a:t>
            </a:r>
            <a:br>
              <a:rPr sz="3600"/>
            </a:br>
            <a:br>
              <a:rPr sz="3600"/>
            </a:br>
            <a:br>
              <a:rPr sz="3600"/>
            </a:br>
            <a:r>
              <a:rPr b="1" lang="de-DE" sz="1600" spc="-1" strike="noStrike">
                <a:solidFill>
                  <a:srgbClr val="000000"/>
                </a:solidFill>
                <a:latin typeface="Open Sans"/>
                <a:ea typeface="Microsoft YaHei"/>
              </a:rPr>
              <a:t>Gruppe Energiemessbox</a:t>
            </a:r>
            <a:br>
              <a:rPr sz="3600"/>
            </a:b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Business Process Automation</a:t>
            </a:r>
            <a:br>
              <a:rPr sz="1600"/>
            </a:br>
            <a:r>
              <a:rPr b="0" lang="de-DE" sz="1600" spc="-1" strike="noStrike">
                <a:solidFill>
                  <a:srgbClr val="000000"/>
                </a:solidFill>
                <a:latin typeface="Open Sans"/>
              </a:rPr>
              <a:t>Fakultät Informatik/Mathematik</a:t>
            </a:r>
            <a:endParaRPr b="0" lang="de-DE" sz="16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PlaceHolder 1"/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7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 SemiBold"/>
              </a:rPr>
              <a:t>Problembeschreibung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77" name="PlaceHolder 2"/>
          <p:cNvSpPr>
            <a:spLocks noGrp="1"/>
          </p:cNvSpPr>
          <p:nvPr>
            <p:ph type="dt" idx="58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CBC49A68-0C6F-4BE5-BD42-FE4DEB56B305}" type="datetime1">
              <a:rPr b="0" lang="de-DE" sz="1000" spc="-1" strike="noStrike">
                <a:solidFill>
                  <a:srgbClr val="000000"/>
                </a:solidFill>
                <a:latin typeface="Open Sans"/>
              </a:rPr>
              <a:t>27.04.2025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8" name="PlaceHolder 3"/>
          <p:cNvSpPr>
            <a:spLocks noGrp="1"/>
          </p:cNvSpPr>
          <p:nvPr>
            <p:ph type="sldNum" idx="59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7F02C274-79C1-4C0A-9519-50F6574EEEFF}" type="slidenum"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9" name="PlaceHolder 4"/>
          <p:cNvSpPr>
            <a:spLocks noGrp="1"/>
          </p:cNvSpPr>
          <p:nvPr>
            <p:ph type="ftr" idx="60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Konzeption / Informatik/ Mathematik / Gruppe Druckluft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 SemiBold"/>
              </a:rPr>
              <a:t>Problembeschreibung</a:t>
            </a:r>
            <a:br>
              <a:rPr sz="3000"/>
            </a:br>
            <a:r>
              <a:rPr b="0" lang="de-DE" sz="3000" spc="-1" strike="noStrike">
                <a:solidFill>
                  <a:srgbClr val="000000"/>
                </a:solidFill>
                <a:latin typeface="Open Sans"/>
              </a:rPr>
              <a:t>Druckluft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81" name="PlaceHolder 2"/>
          <p:cNvSpPr>
            <a:spLocks noGrp="1"/>
          </p:cNvSpPr>
          <p:nvPr>
            <p:ph/>
          </p:nvPr>
        </p:nvSpPr>
        <p:spPr>
          <a:xfrm>
            <a:off x="538200" y="1796400"/>
            <a:ext cx="8330040" cy="442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Open Sans"/>
              </a:rPr>
              <a:t>Aufgabenstellung:</a:t>
            </a: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 Applikation für IIoT Testbed der HTWD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warnt Mitarbeiter im Bereich einer (techn.) Störung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Open Sans"/>
              </a:rPr>
              <a:t>Störung:</a:t>
            </a: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 Druckabfall in der Druckluftversorgung der Anlage 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Open Sans"/>
              </a:rPr>
              <a:t>Simulation (durch Leckanlage):</a:t>
            </a: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 Über eine Energiemessbox stehen aktuelle Informationen zum Druckluftsystem zur Verfügung. 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Open Sans"/>
              </a:rPr>
              <a:t>Technologische Vorgaben:</a:t>
            </a:r>
            <a:r>
              <a:rPr b="0" lang="de-DE" sz="1800" spc="-1" strike="noStrike">
                <a:solidFill>
                  <a:srgbClr val="000000"/>
                </a:solidFill>
                <a:latin typeface="Open Sans"/>
              </a:rPr>
              <a:t> OPC-UA, MQTT, AAS, NodeRed, Drools</a:t>
            </a:r>
            <a:endParaRPr b="0" lang="de-DE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82" name="Fußzeilenplatzhalter 1"/>
          <p:cNvSpPr txBox="1"/>
          <p:nvPr/>
        </p:nvSpPr>
        <p:spPr>
          <a:xfrm>
            <a:off x="2126880" y="654192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1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Konzeption / Informatik/ Mathematik / Gruppe Energiemessbox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FCDFF49-447E-4DC2-A8D8-1F3F43A05B23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1"/>
          </p:nvPr>
        </p:nvSpPr>
        <p:spPr/>
        <p:txBody>
          <a:bodyPr/>
          <a:p>
            <a:fld id="{E799B6EF-39C3-4460-A77E-74EBF8419633}" type="datetime1">
              <a:rPr lang="de-DE"/>
              <a:t>27.04.2025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PlaceHolder 1"/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7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 SemiBold"/>
              </a:rPr>
              <a:t>Lösung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84" name="PlaceHolder 2"/>
          <p:cNvSpPr>
            <a:spLocks noGrp="1"/>
          </p:cNvSpPr>
          <p:nvPr>
            <p:ph type="dt" idx="61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94A8D7F0-79B8-4007-9E0E-AE611FCA7285}" type="datetime1">
              <a:rPr b="0" lang="de-DE" sz="1000" spc="-1" strike="noStrike">
                <a:solidFill>
                  <a:srgbClr val="000000"/>
                </a:solidFill>
                <a:latin typeface="Open Sans"/>
              </a:rPr>
              <a:t>27.04.2025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5" name="PlaceHolder 3"/>
          <p:cNvSpPr>
            <a:spLocks noGrp="1"/>
          </p:cNvSpPr>
          <p:nvPr>
            <p:ph type="sldNum" idx="62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B2629D8E-200D-4183-A97A-F2832D4F3E59}" type="slidenum"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6" name="PlaceHolder 4"/>
          <p:cNvSpPr>
            <a:spLocks noGrp="1"/>
          </p:cNvSpPr>
          <p:nvPr>
            <p:ph type="ftr" idx="63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Konzeption / Informatik/ Mathematik / Gruppe Druckluft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"/>
          <p:cNvSpPr/>
          <p:nvPr/>
        </p:nvSpPr>
        <p:spPr>
          <a:xfrm>
            <a:off x="1080000" y="1980000"/>
            <a:ext cx="7560000" cy="3060000"/>
          </a:xfrm>
          <a:prstGeom prst="rect">
            <a:avLst/>
          </a:prstGeom>
          <a:noFill/>
          <a:ln w="10080">
            <a:solidFill>
              <a:srgbClr val="3465a4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5040" rIns="95040" tIns="50040" bIns="5004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8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 SemiBold"/>
              </a:rPr>
              <a:t>Lösung</a:t>
            </a:r>
            <a:br>
              <a:rPr sz="3000"/>
            </a:br>
            <a:r>
              <a:rPr b="0" lang="de-DE" sz="3000" spc="-1" strike="noStrike">
                <a:solidFill>
                  <a:srgbClr val="000000"/>
                </a:solidFill>
                <a:latin typeface="Open Sans"/>
              </a:rPr>
              <a:t>Druckluft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89" name=""/>
          <p:cNvSpPr/>
          <p:nvPr/>
        </p:nvSpPr>
        <p:spPr>
          <a:xfrm>
            <a:off x="9000000" y="3780000"/>
            <a:ext cx="1800000" cy="1080000"/>
          </a:xfrm>
          <a:prstGeom prst="rect">
            <a:avLst/>
          </a:prstGeom>
          <a:solidFill>
            <a:srgbClr val="dddddd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Akteur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Mitarbeiter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0" name=""/>
          <p:cNvSpPr/>
          <p:nvPr/>
        </p:nvSpPr>
        <p:spPr>
          <a:xfrm>
            <a:off x="6480000" y="3780000"/>
            <a:ext cx="1800000" cy="1080000"/>
          </a:xfrm>
          <a:prstGeom prst="rect">
            <a:avLst/>
          </a:prstGeom>
          <a:solidFill>
            <a:srgbClr val="dddddd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M5 Controller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Vibrator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1" name=""/>
          <p:cNvSpPr/>
          <p:nvPr/>
        </p:nvSpPr>
        <p:spPr>
          <a:xfrm>
            <a:off x="8280000" y="4320000"/>
            <a:ext cx="720000" cy="0"/>
          </a:xfrm>
          <a:prstGeom prst="line">
            <a:avLst/>
          </a:prstGeom>
          <a:ln w="76320">
            <a:solidFill>
              <a:srgbClr val="ff4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27800" rIns="127800" tIns="-82800" bIns="-828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2" name=""/>
          <p:cNvSpPr/>
          <p:nvPr/>
        </p:nvSpPr>
        <p:spPr>
          <a:xfrm>
            <a:off x="3960000" y="3780000"/>
            <a:ext cx="1800000" cy="1080000"/>
          </a:xfrm>
          <a:prstGeom prst="rect">
            <a:avLst/>
          </a:prstGeom>
          <a:solidFill>
            <a:srgbClr val="dddddd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Server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Raspberry Pi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3" name=""/>
          <p:cNvSpPr/>
          <p:nvPr/>
        </p:nvSpPr>
        <p:spPr>
          <a:xfrm>
            <a:off x="5760000" y="4320000"/>
            <a:ext cx="720000" cy="0"/>
          </a:xfrm>
          <a:prstGeom prst="line">
            <a:avLst/>
          </a:prstGeom>
          <a:ln w="76320">
            <a:solidFill>
              <a:srgbClr val="ff4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27800" rIns="127800" tIns="-82800" bIns="-828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4" name=""/>
          <p:cNvSpPr/>
          <p:nvPr/>
        </p:nvSpPr>
        <p:spPr>
          <a:xfrm>
            <a:off x="1440000" y="3780000"/>
            <a:ext cx="1800000" cy="1080000"/>
          </a:xfrm>
          <a:prstGeom prst="rect">
            <a:avLst/>
          </a:prstGeom>
          <a:solidFill>
            <a:srgbClr val="dddddd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Raumsensor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Zigpos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5" name=""/>
          <p:cNvSpPr/>
          <p:nvPr/>
        </p:nvSpPr>
        <p:spPr>
          <a:xfrm>
            <a:off x="3240000" y="4320000"/>
            <a:ext cx="720000" cy="0"/>
          </a:xfrm>
          <a:prstGeom prst="line">
            <a:avLst/>
          </a:prstGeom>
          <a:ln w="76320">
            <a:solidFill>
              <a:srgbClr val="ff4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27800" rIns="127800" tIns="-82800" bIns="-828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6" name=""/>
          <p:cNvSpPr txBox="1"/>
          <p:nvPr/>
        </p:nvSpPr>
        <p:spPr>
          <a:xfrm>
            <a:off x="1080000" y="5040000"/>
            <a:ext cx="126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solidFill>
                  <a:srgbClr val="2a6099"/>
                </a:solidFill>
                <a:latin typeface="Arial"/>
              </a:rPr>
              <a:t>System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7" name="Fußzeilenplatzhalter 3"/>
          <p:cNvSpPr txBox="1"/>
          <p:nvPr/>
        </p:nvSpPr>
        <p:spPr>
          <a:xfrm>
            <a:off x="2127240" y="654444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1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Konzeption / Informatik/ Mathematik / Gruppe Energiemessbox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8" name=""/>
          <p:cNvSpPr/>
          <p:nvPr/>
        </p:nvSpPr>
        <p:spPr>
          <a:xfrm>
            <a:off x="3960000" y="2160000"/>
            <a:ext cx="1800000" cy="1080000"/>
          </a:xfrm>
          <a:prstGeom prst="rect">
            <a:avLst/>
          </a:prstGeom>
          <a:solidFill>
            <a:srgbClr val="dddddd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Energie-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Messbox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Sensor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9" name=""/>
          <p:cNvSpPr/>
          <p:nvPr/>
        </p:nvSpPr>
        <p:spPr>
          <a:xfrm>
            <a:off x="4860000" y="3240000"/>
            <a:ext cx="0" cy="540000"/>
          </a:xfrm>
          <a:prstGeom prst="line">
            <a:avLst/>
          </a:prstGeom>
          <a:ln w="76320">
            <a:solidFill>
              <a:srgbClr val="ff4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27800" rIns="127800" tIns="82800" bIns="828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97E5CC66-0AC6-4363-9275-905070A3323F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fld id="{AE3094C5-D77E-4C49-8DCC-D8B032DD4425}" type="datetime1">
              <a:rPr lang="de-DE"/>
              <a:t>27.04.2025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"/>
              </a:rPr>
              <a:t>Systemübersicht und Kommunikation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01" name="Fußzeilenplatzhalter 9"/>
          <p:cNvSpPr txBox="1"/>
          <p:nvPr/>
        </p:nvSpPr>
        <p:spPr>
          <a:xfrm>
            <a:off x="2127240" y="654444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1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Konzeption / Informatik/ Mathematik / Gruppe Energiemessbox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02" name="" descr=""/>
          <p:cNvPicPr/>
          <p:nvPr/>
        </p:nvPicPr>
        <p:blipFill>
          <a:blip r:embed="rId1"/>
          <a:stretch/>
        </p:blipFill>
        <p:spPr>
          <a:xfrm>
            <a:off x="1998360" y="1080000"/>
            <a:ext cx="8195040" cy="5364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AB5F974D-3E19-44A9-B265-055C2B481063}" type="slidenum">
              <a:t>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fld id="{C1CDD635-C847-4548-9376-18B41EA3C0F4}" type="datetime1">
              <a:rPr lang="de-DE"/>
              <a:t>27.04.2025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"/>
              </a:rPr>
              <a:t>Mögliche Fragen: QoS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04" name="Fußzeilenplatzhalter 10"/>
          <p:cNvSpPr txBox="1"/>
          <p:nvPr/>
        </p:nvSpPr>
        <p:spPr>
          <a:xfrm>
            <a:off x="2127240" y="654444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1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Konzeption / Informatik/ Mathematik / Gruppe Energiemessbox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5" name=""/>
          <p:cNvSpPr txBox="1"/>
          <p:nvPr/>
        </p:nvSpPr>
        <p:spPr>
          <a:xfrm>
            <a:off x="1080000" y="1275840"/>
            <a:ext cx="9720000" cy="448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QoS 1 ist ausreichend, da Nachrichten jede Sekunde gesendet werden, dadurch wird auch der Fall abgefangen, dass Nachrichten in der falschen Reihenfolge eintreffen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6B2F6C3A-D8F4-42F7-9F29-12DFD94546C3}" type="slidenum">
              <a:t>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fld id="{63B531FB-DF3D-45AD-B4C7-5B2938AF0075}" type="datetime1">
              <a:rPr lang="de-DE"/>
              <a:t>27.04.2025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"/>
              </a:rPr>
              <a:t>DMN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07" name="Fußzeilenplatzhalter 11"/>
          <p:cNvSpPr txBox="1"/>
          <p:nvPr/>
        </p:nvSpPr>
        <p:spPr>
          <a:xfrm>
            <a:off x="2127240" y="654444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1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Konzeption / Informatik/ Mathematik / Gruppe Energiemessbox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08" name="" descr=""/>
          <p:cNvPicPr/>
          <p:nvPr/>
        </p:nvPicPr>
        <p:blipFill>
          <a:blip r:embed="rId1"/>
          <a:stretch/>
        </p:blipFill>
        <p:spPr>
          <a:xfrm>
            <a:off x="-159120" y="1800000"/>
            <a:ext cx="5100480" cy="3060000"/>
          </a:xfrm>
          <a:prstGeom prst="rect">
            <a:avLst/>
          </a:prstGeom>
          <a:ln w="0">
            <a:noFill/>
          </a:ln>
        </p:spPr>
      </p:pic>
      <p:pic>
        <p:nvPicPr>
          <p:cNvPr id="1209" name="" descr=""/>
          <p:cNvPicPr/>
          <p:nvPr/>
        </p:nvPicPr>
        <p:blipFill>
          <a:blip r:embed="rId2"/>
          <a:stretch/>
        </p:blipFill>
        <p:spPr>
          <a:xfrm>
            <a:off x="4860000" y="3245760"/>
            <a:ext cx="6903000" cy="1974240"/>
          </a:xfrm>
          <a:prstGeom prst="rect">
            <a:avLst/>
          </a:prstGeom>
          <a:ln w="0">
            <a:noFill/>
          </a:ln>
        </p:spPr>
      </p:pic>
      <p:pic>
        <p:nvPicPr>
          <p:cNvPr id="1210" name="" descr=""/>
          <p:cNvPicPr/>
          <p:nvPr/>
        </p:nvPicPr>
        <p:blipFill>
          <a:blip r:embed="rId3"/>
          <a:stretch/>
        </p:blipFill>
        <p:spPr>
          <a:xfrm>
            <a:off x="4860000" y="1260000"/>
            <a:ext cx="6527160" cy="1800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7FC1E1F6-B7CF-430E-AEAD-7756B0381C90}" type="slidenum">
              <a:t>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fld id="{4F3369DC-7FB5-4A50-B6A4-85695B7E0BA4}" type="datetime1">
              <a:rPr lang="de-DE"/>
              <a:t>27.04.2025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PlaceHolder 1"/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7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180000"/>
                <a:tab algn="l" pos="360000"/>
                <a:tab algn="l" pos="540000"/>
              </a:tabLst>
            </a:pPr>
            <a:r>
              <a:rPr b="0" lang="de-DE" sz="3000" spc="-1" strike="noStrike">
                <a:solidFill>
                  <a:srgbClr val="000000"/>
                </a:solidFill>
                <a:latin typeface="Open Sans SemiBold"/>
              </a:rPr>
              <a:t>Geschäftsprozess</a:t>
            </a:r>
            <a:endParaRPr b="0" lang="de-DE" sz="3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12" name="PlaceHolder 2"/>
          <p:cNvSpPr>
            <a:spLocks noGrp="1"/>
          </p:cNvSpPr>
          <p:nvPr>
            <p:ph type="dt" idx="64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BF6A0AAB-953E-40A8-B2BF-F1CE6431F978}" type="datetime1">
              <a:rPr b="0" lang="de-DE" sz="1000" spc="-1" strike="noStrike">
                <a:solidFill>
                  <a:srgbClr val="000000"/>
                </a:solidFill>
                <a:latin typeface="Open Sans"/>
              </a:rPr>
              <a:t>27.04.2025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3" name="PlaceHolder 3"/>
          <p:cNvSpPr>
            <a:spLocks noGrp="1"/>
          </p:cNvSpPr>
          <p:nvPr>
            <p:ph type="sldNum" idx="65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F4986B25-D987-4B97-8BAA-2C2273C52F17}" type="slidenum">
              <a:rPr b="0" lang="de-DE" sz="1000" spc="-1" strike="noStrike">
                <a:solidFill>
                  <a:srgbClr val="000000"/>
                </a:solidFill>
                <a:latin typeface="Open Sans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4" name="PlaceHolder 4"/>
          <p:cNvSpPr>
            <a:spLocks noGrp="1"/>
          </p:cNvSpPr>
          <p:nvPr>
            <p:ph type="ftr" idx="66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pc="-1" strike="noStrike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Open Sans"/>
              </a:rPr>
              <a:t>Konzeption / Informatik/ Mathematik / Gruppe Druckluft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6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2025-04-22T13:01:07Z</dcterms:created>
  <dc:creator/>
  <dc:description/>
  <dc:language>de-DE</dc:language>
  <cp:lastModifiedBy/>
  <dcterms:modified xsi:type="dcterms:W3CDTF">2025-04-27T13:42:53Z</dcterms:modified>
  <cp:revision>11</cp:revision>
  <dc:subject/>
  <dc:title>Titelfolie mit Bild mit bis zu maximal drei Zeilen langem Text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r8>34</vt:r8>
  </property>
</Properties>
</file>