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4" r:id="rId1"/>
    <p:sldMasterId id="2147483830" r:id="rId2"/>
    <p:sldMasterId id="2147483869" r:id="rId3"/>
    <p:sldMasterId id="2147483921" r:id="rId4"/>
    <p:sldMasterId id="2147483934" r:id="rId5"/>
    <p:sldMasterId id="2147483947" r:id="rId6"/>
    <p:sldMasterId id="2147483960" r:id="rId7"/>
    <p:sldMasterId id="2147483973" r:id="rId8"/>
  </p:sldMasterIdLst>
  <p:sldIdLst>
    <p:sldId id="256" r:id="rId9"/>
    <p:sldId id="257" r:id="rId10"/>
    <p:sldId id="273" r:id="rId11"/>
    <p:sldId id="274" r:id="rId12"/>
    <p:sldId id="258" r:id="rId13"/>
    <p:sldId id="259" r:id="rId14"/>
    <p:sldId id="260" r:id="rId15"/>
    <p:sldId id="261" r:id="rId16"/>
    <p:sldId id="270" r:id="rId17"/>
    <p:sldId id="271" r:id="rId18"/>
    <p:sldId id="272" r:id="rId19"/>
    <p:sldId id="269" r:id="rId20"/>
    <p:sldId id="262" r:id="rId21"/>
    <p:sldId id="264" r:id="rId22"/>
    <p:sldId id="265" r:id="rId23"/>
    <p:sldId id="263" r:id="rId24"/>
    <p:sldId id="266" r:id="rId25"/>
    <p:sldId id="267" r:id="rId26"/>
    <p:sldId id="268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BD735-9441-5C5F-C958-698F68446ED1}" v="196" dt="2025-04-30T05:35:19.412"/>
    <p1510:client id="{5BCD629B-CC60-3353-2947-560EE2AD0258}" v="3" dt="2025-04-29T18:46:15.917"/>
    <p1510:client id="{60E9F6CB-0A51-1264-CCBE-355AF764D56A}" v="20" dt="2025-04-30T05:43:51.712"/>
    <p1510:client id="{9FFD119F-ED92-998D-DBA6-628E91DD17F0}" v="6" dt="2025-04-28T08:06:06.785"/>
    <p1510:client id="{C619ED9B-F551-B8D1-5F73-B069B9715E4E}" v="4" dt="2025-04-30T04:37:36.797"/>
    <p1510:client id="{EB8D48FE-0987-4B6C-A939-F32861ECBD37}" v="41" dt="2025-04-28T08:35:21.691"/>
    <p1510:client id="{F40E4DB0-E2CB-5B4E-E542-BE5D7E656051}" v="93" dt="2025-04-30T06:15:43.508"/>
    <p1510:client id="{F710403F-5218-F92A-AB57-5D376CA3F7B6}" v="1" dt="2025-04-28T08:03:54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7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4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7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7CCB7C5-4A9F-411A-A019-109C9F33D50C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D4EDD9C6-02BF-4887-93DF-3C206EFF562F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7D0808B4-7ECE-4198-924F-5DA6DFDB3680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8DF95C05-9CDD-471B-8046-81D18125F99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ECED199-3087-4F20-8D8B-E4E71F9828A7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1F7DF2A-8536-460E-8ABE-7E548D5E5C9B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A3C785EA-D6A1-4BB3-91F3-DD64BDBF459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5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B37A571C-EC2B-4AF7-A47E-1C6597C127F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9B99F254-A5F1-42DA-831A-31352FF06F27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D23BACD-4DED-4B99-8BE1-9A0C712E6F3C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7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36809336-BAE8-44D6-8792-3F03CE1228B5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3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804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95FB861-C928-41C6-9482-05A96D2505D1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54F566E2-C8DE-41DB-9151-6ECCEC662B4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B09E9EB7-6D48-4EC9-A059-5A17C860C0D4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5F9F20B7-83E6-416B-84C3-FA6CD8AC886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568EED6-71FD-4E27-B002-AA263E16DFF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8926A04D-5028-4DFA-AFED-548591077B8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6E86FD16-DCD5-4092-A900-1F88ACF5136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9883E869-76A0-48B5-ADD0-64276ADEF3E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1A0CF67-08CD-4FF3-92F6-27107DEEA10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384B8FD1-1763-43AD-8C1B-DC9BC61AC28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4EAAC743-6D8E-4DDC-B29E-15D329589FC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0CBF5BD5-9C8F-48D8-B0BE-42D2941809C9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8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B179BDA7-AF8A-4FC0-B002-766D0906CF06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653A8B2-C817-4959-9203-F1B6DA28CFA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3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E315DD3D-D4AC-4D4B-BCA7-0CD4690FF6A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5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39A55163-BF48-4474-945A-57DCC8CA755C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25AE347B-3B11-447C-9CC6-63B7247DAB43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6427E78-F077-4EEA-9D4C-84390A2EC1ED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E8084AA2-A2BD-4A83-B9B1-032BC243C97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9D422047-FD67-414C-9DEF-C43B3A5B374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18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5D100A3F-98CD-4553-91B4-6BD60871269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2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9CB2A22B-84CF-4570-8693-7EC8687A81BB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4E7CC113-2DA8-43C2-90FA-FF800500F24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29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0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BC27A7EB-BFF4-41F7-B53F-647E19D5EE7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4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5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6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37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7D88DD2A-FEDC-4F37-921F-D529BE9C7005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D04C9245-0CE2-4E66-8E7E-120F1AC506B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EFE9522-9C37-402F-8C77-4492016AF258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BBC5E646-2A18-416A-95DE-179F304809C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2C04D8A-860A-4AEC-BB39-123C71F267C7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F2A53A72-C881-4E4B-999C-32A8F73FCA3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4EC6DA0C-1BAD-4DC2-820F-29B8EBBB7D8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5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B95CDA72-7E12-4CC4-B6AB-8AE8FE52406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2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83E4BAF8-4FD8-4DA3-BC04-7B8F0280307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C4DBADD-6C37-4B8E-8336-1CABC429741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361A7BA-B44B-4596-9344-2B8E18A7B332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4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E96EDCA4-C50C-422A-9BAA-AEF611B2AFF1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8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79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0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1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B481B7DA-1E41-4588-AE18-BD0614C4F9CC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3BA48907-D7DB-4CBA-B109-4DF11AE8CE2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5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72E42E43-CC74-4E37-9479-9A67002E71B7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7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25004EC3-A991-4C94-B906-B2D072E1751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915A2560-94ED-4CDB-8FB8-5C23ACBCF678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8833D4CD-DF0E-4C06-A0F4-8C021115BA50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6D27765C-2F01-43A8-8F13-C987E9DD3B93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6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9C99B9C6-1733-4B13-AE8D-D568C5FC0D1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0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A3B5963E-B094-4A3B-B7C2-38E64815EAE3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A96A712A-C7FC-424E-814C-65DF1DF18111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7743A032-1395-47DD-93C7-57EF2330DC56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2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51A2D834-5BBC-4B17-9DFD-568084945BF2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4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6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7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8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29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4"/>
          </p:nvPr>
        </p:nvSpPr>
        <p:spPr/>
        <p:txBody>
          <a:bodyPr/>
          <a:lstStyle/>
          <a:p>
            <a:fld id="{DD5C6716-EB3A-4E4C-877C-9CFA0EC57453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E454F34F-A187-43ED-A648-C235F60E07B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subTitle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2C38BCCC-A217-46ED-B7F9-85F2BE6E04EB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1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12EA90D0-92F9-4E24-8B53-9E046B697B39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728200CC-E8C7-4B3F-A120-8FA60ED673A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C047C4B6-F336-42F5-B792-B4E7A06C903F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ubTitle"/>
          </p:nvPr>
        </p:nvSpPr>
        <p:spPr>
          <a:xfrm>
            <a:off x="538200" y="2544840"/>
            <a:ext cx="5378040" cy="2669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561D819C-0686-4B3E-8795-7BBD6DDD6D1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65588FA2-9808-4F2B-B835-AC1A3DC01CBA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9C46795E-CD1C-4BA6-ACE9-F7774D83FC02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58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BF79554F-4A56-464A-9883-ACF8109846BE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0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/>
          </p:nvPr>
        </p:nvSpPr>
        <p:spPr>
          <a:xfrm>
            <a:off x="538200" y="5114160"/>
            <a:ext cx="537804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9F5D40F-A079-45AD-82C6-3A88F0446A9A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3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/>
          </p:nvPr>
        </p:nvSpPr>
        <p:spPr>
          <a:xfrm>
            <a:off x="3294360" y="390528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5" name="PlaceHolder 4"/>
          <p:cNvSpPr>
            <a:spLocks noGrp="1"/>
          </p:cNvSpPr>
          <p:nvPr>
            <p:ph/>
          </p:nvPr>
        </p:nvSpPr>
        <p:spPr>
          <a:xfrm>
            <a:off x="53820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6" name="PlaceHolder 5"/>
          <p:cNvSpPr>
            <a:spLocks noGrp="1"/>
          </p:cNvSpPr>
          <p:nvPr>
            <p:ph/>
          </p:nvPr>
        </p:nvSpPr>
        <p:spPr>
          <a:xfrm>
            <a:off x="3294360" y="5114160"/>
            <a:ext cx="26244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5AC4744-C788-42AD-9D66-D8D55EECF706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/>
          </p:nvPr>
        </p:nvSpPr>
        <p:spPr>
          <a:xfrm>
            <a:off x="53820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/>
          </p:nvPr>
        </p:nvSpPr>
        <p:spPr>
          <a:xfrm>
            <a:off x="235692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/>
          </p:nvPr>
        </p:nvSpPr>
        <p:spPr>
          <a:xfrm>
            <a:off x="4175280" y="390528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1" name="PlaceHolder 5"/>
          <p:cNvSpPr>
            <a:spLocks noGrp="1"/>
          </p:cNvSpPr>
          <p:nvPr>
            <p:ph/>
          </p:nvPr>
        </p:nvSpPr>
        <p:spPr>
          <a:xfrm>
            <a:off x="53820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2" name="PlaceHolder 6"/>
          <p:cNvSpPr>
            <a:spLocks noGrp="1"/>
          </p:cNvSpPr>
          <p:nvPr>
            <p:ph/>
          </p:nvPr>
        </p:nvSpPr>
        <p:spPr>
          <a:xfrm>
            <a:off x="235692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3" name="PlaceHolder 7"/>
          <p:cNvSpPr>
            <a:spLocks noGrp="1"/>
          </p:cNvSpPr>
          <p:nvPr>
            <p:ph/>
          </p:nvPr>
        </p:nvSpPr>
        <p:spPr>
          <a:xfrm>
            <a:off x="4175280" y="5114160"/>
            <a:ext cx="1731600" cy="110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  <a:tabLst>
                <a:tab pos="180000" algn="l"/>
                <a:tab pos="360000" algn="l"/>
                <a:tab pos="54000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DED8EDBD-17A7-43B1-819D-65C4067A540E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536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37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Open Sans SemiBold"/>
              </a:rPr>
              <a:t>Vielen Dank!</a:t>
            </a:r>
            <a:endParaRPr lang="de-DE" sz="36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538200" y="3905280"/>
            <a:ext cx="5378040" cy="23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Mastertextformat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1" strike="noStrike" spc="-1">
                <a:solidFill>
                  <a:srgbClr val="000000"/>
                </a:solidFill>
                <a:latin typeface="Open Sans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Open Sans"/>
            </a:endParaRP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Vierte 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Fünfte Ebene</a:t>
            </a:r>
          </a:p>
        </p:txBody>
      </p:sp>
      <p:grpSp>
        <p:nvGrpSpPr>
          <p:cNvPr id="540" name="Gruppieren 15"/>
          <p:cNvGrpSpPr/>
          <p:nvPr/>
        </p:nvGrpSpPr>
        <p:grpSpPr>
          <a:xfrm>
            <a:off x="8254440" y="461880"/>
            <a:ext cx="3401280" cy="428040"/>
            <a:chOff x="8254440" y="461880"/>
            <a:chExt cx="3401280" cy="428040"/>
          </a:xfrm>
        </p:grpSpPr>
        <p:sp>
          <p:nvSpPr>
            <p:cNvPr id="541" name="Freihandform 11"/>
            <p:cNvSpPr/>
            <p:nvPr/>
          </p:nvSpPr>
          <p:spPr>
            <a:xfrm>
              <a:off x="947916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42" name="Freihandform 12"/>
            <p:cNvSpPr/>
            <p:nvPr/>
          </p:nvSpPr>
          <p:spPr>
            <a:xfrm>
              <a:off x="825444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543" name="Freihandform 13"/>
            <p:cNvSpPr/>
            <p:nvPr/>
          </p:nvSpPr>
          <p:spPr>
            <a:xfrm>
              <a:off x="1003608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cxn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626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27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628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solidFill>
            <a:srgbClr val="EC6608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629" name="PlaceHolder 1"/>
          <p:cNvSpPr>
            <a:spLocks noGrp="1"/>
          </p:cNvSpPr>
          <p:nvPr>
            <p:ph type="body"/>
          </p:nvPr>
        </p:nvSpPr>
        <p:spPr>
          <a:xfrm>
            <a:off x="538200" y="466560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marL="432000" indent="-324000">
              <a:lnSpc>
                <a:spcPct val="11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Mastertextformat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1" strike="noStrike" spc="-1">
                <a:solidFill>
                  <a:srgbClr val="000000"/>
                </a:solidFill>
                <a:latin typeface="Open Sans"/>
              </a:rPr>
              <a:t>Zweite Ebene</a:t>
            </a:r>
            <a:endParaRPr lang="de-DE" sz="1600" b="0" strike="noStrike" spc="-1">
              <a:solidFill>
                <a:srgbClr val="000000"/>
              </a:solidFill>
              <a:latin typeface="Open Sans"/>
            </a:endParaRP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Ebene</a:t>
            </a:r>
          </a:p>
        </p:txBody>
      </p:sp>
      <p:sp>
        <p:nvSpPr>
          <p:cNvPr id="630" name="PlaceHolder 2"/>
          <p:cNvSpPr>
            <a:spLocks noGrp="1"/>
          </p:cNvSpPr>
          <p:nvPr>
            <p:ph type="dt" idx="27"/>
          </p:nvPr>
        </p:nvSpPr>
        <p:spPr>
          <a:xfrm>
            <a:off x="538200" y="5895000"/>
            <a:ext cx="1799640" cy="28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6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title"/>
          </p:nvPr>
        </p:nvSpPr>
        <p:spPr>
          <a:xfrm>
            <a:off x="538200" y="246348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200" b="0" strike="noStrike" spc="-1">
              <a:solidFill>
                <a:srgbClr val="000000"/>
              </a:solidFill>
              <a:latin typeface="Open Sans"/>
            </a:endParaRPr>
          </a:p>
        </p:txBody>
      </p:sp>
      <p:grpSp>
        <p:nvGrpSpPr>
          <p:cNvPr id="632" name="Gruppieren 18"/>
          <p:cNvGrpSpPr/>
          <p:nvPr/>
        </p:nvGrpSpPr>
        <p:grpSpPr>
          <a:xfrm>
            <a:off x="543960" y="461880"/>
            <a:ext cx="3401280" cy="428040"/>
            <a:chOff x="543960" y="461880"/>
            <a:chExt cx="3401280" cy="428040"/>
          </a:xfrm>
        </p:grpSpPr>
        <p:sp>
          <p:nvSpPr>
            <p:cNvPr id="633" name="Freihandform 11"/>
            <p:cNvSpPr/>
            <p:nvPr/>
          </p:nvSpPr>
          <p:spPr>
            <a:xfrm>
              <a:off x="1768680" y="467640"/>
              <a:ext cx="394560" cy="395280"/>
            </a:xfrm>
            <a:custGeom>
              <a:avLst/>
              <a:gdLst>
                <a:gd name="textAreaLeft" fmla="*/ 0 w 394560"/>
                <a:gd name="textAreaRight" fmla="*/ 394920 w 394560"/>
                <a:gd name="textAreaTop" fmla="*/ 0 h 395280"/>
                <a:gd name="textAreaBottom" fmla="*/ 395640 h 39528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34" name="Freihandform 12"/>
            <p:cNvSpPr/>
            <p:nvPr/>
          </p:nvSpPr>
          <p:spPr>
            <a:xfrm>
              <a:off x="543960" y="467640"/>
              <a:ext cx="1226520" cy="394920"/>
            </a:xfrm>
            <a:custGeom>
              <a:avLst/>
              <a:gdLst>
                <a:gd name="textAreaLeft" fmla="*/ 0 w 1226520"/>
                <a:gd name="textAreaRight" fmla="*/ 1226880 w 1226520"/>
                <a:gd name="textAreaTop" fmla="*/ 0 h 394920"/>
                <a:gd name="textAreaBottom" fmla="*/ 395280 h 39492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635" name="Freihandform 13"/>
            <p:cNvSpPr/>
            <p:nvPr/>
          </p:nvSpPr>
          <p:spPr>
            <a:xfrm>
              <a:off x="2325600" y="461880"/>
              <a:ext cx="1619640" cy="428040"/>
            </a:xfrm>
            <a:custGeom>
              <a:avLst/>
              <a:gdLst>
                <a:gd name="textAreaLeft" fmla="*/ 0 w 1619640"/>
                <a:gd name="textAreaRight" fmla="*/ 1620000 w 1619640"/>
                <a:gd name="textAreaTop" fmla="*/ 0 h 428040"/>
                <a:gd name="textAreaBottom" fmla="*/ 428400 h 428040"/>
              </a:gdLst>
              <a:ahLst/>
              <a:cxnLst/>
              <a:rect l="textAreaLeft" t="textAreaTop" r="textAreaRight" b="textAreaBottom"/>
              <a:pathLst>
                <a:path w="1213564" h="320973">
                  <a:moveTo>
                    <a:pt x="14032" y="64580"/>
                  </a:moveTo>
                  <a:lnTo>
                    <a:pt x="7030" y="64580"/>
                  </a:lnTo>
                  <a:lnTo>
                    <a:pt x="7030" y="4324"/>
                  </a:lnTo>
                  <a:lnTo>
                    <a:pt x="14032" y="4324"/>
                  </a:lnTo>
                  <a:lnTo>
                    <a:pt x="14032" y="30004"/>
                  </a:lnTo>
                  <a:lnTo>
                    <a:pt x="45636" y="30004"/>
                  </a:lnTo>
                  <a:lnTo>
                    <a:pt x="45636" y="4324"/>
                  </a:lnTo>
                  <a:lnTo>
                    <a:pt x="52619" y="4324"/>
                  </a:lnTo>
                  <a:lnTo>
                    <a:pt x="52619" y="64580"/>
                  </a:lnTo>
                  <a:lnTo>
                    <a:pt x="45636" y="64580"/>
                  </a:lnTo>
                  <a:lnTo>
                    <a:pt x="45636" y="36185"/>
                  </a:lnTo>
                  <a:lnTo>
                    <a:pt x="14032" y="36185"/>
                  </a:lnTo>
                  <a:lnTo>
                    <a:pt x="14032" y="64580"/>
                  </a:lnTo>
                  <a:close/>
                  <a:moveTo>
                    <a:pt x="99834" y="21346"/>
                  </a:moveTo>
                  <a:cubicBezTo>
                    <a:pt x="102936" y="23184"/>
                    <a:pt x="105333" y="25841"/>
                    <a:pt x="107045" y="29318"/>
                  </a:cubicBezTo>
                  <a:cubicBezTo>
                    <a:pt x="108758" y="32795"/>
                    <a:pt x="109614" y="36995"/>
                    <a:pt x="109614" y="41910"/>
                  </a:cubicBezTo>
                  <a:cubicBezTo>
                    <a:pt x="109614" y="45615"/>
                    <a:pt x="109148" y="48930"/>
                    <a:pt x="108187" y="51845"/>
                  </a:cubicBezTo>
                  <a:cubicBezTo>
                    <a:pt x="107217" y="54759"/>
                    <a:pt x="105847" y="57217"/>
                    <a:pt x="104020" y="59217"/>
                  </a:cubicBezTo>
                  <a:cubicBezTo>
                    <a:pt x="102222" y="61227"/>
                    <a:pt x="100024" y="62760"/>
                    <a:pt x="97465" y="63818"/>
                  </a:cubicBezTo>
                  <a:cubicBezTo>
                    <a:pt x="94897" y="64875"/>
                    <a:pt x="91986" y="65408"/>
                    <a:pt x="88751" y="65408"/>
                  </a:cubicBezTo>
                  <a:cubicBezTo>
                    <a:pt x="85726" y="65408"/>
                    <a:pt x="82976" y="64875"/>
                    <a:pt x="80465" y="63818"/>
                  </a:cubicBezTo>
                  <a:cubicBezTo>
                    <a:pt x="77953" y="62760"/>
                    <a:pt x="75784" y="61227"/>
                    <a:pt x="73958" y="59217"/>
                  </a:cubicBezTo>
                  <a:cubicBezTo>
                    <a:pt x="72121" y="57217"/>
                    <a:pt x="70723" y="54759"/>
                    <a:pt x="69724" y="51845"/>
                  </a:cubicBezTo>
                  <a:cubicBezTo>
                    <a:pt x="68725" y="48930"/>
                    <a:pt x="68221" y="45615"/>
                    <a:pt x="68221" y="41910"/>
                  </a:cubicBezTo>
                  <a:cubicBezTo>
                    <a:pt x="68221" y="36967"/>
                    <a:pt x="69039" y="32756"/>
                    <a:pt x="70733" y="29280"/>
                  </a:cubicBezTo>
                  <a:cubicBezTo>
                    <a:pt x="72407" y="25803"/>
                    <a:pt x="74804" y="23155"/>
                    <a:pt x="77906" y="21326"/>
                  </a:cubicBezTo>
                  <a:cubicBezTo>
                    <a:pt x="81026" y="19498"/>
                    <a:pt x="84746" y="18583"/>
                    <a:pt x="89055" y="18583"/>
                  </a:cubicBezTo>
                  <a:cubicBezTo>
                    <a:pt x="93146" y="18583"/>
                    <a:pt x="96752" y="19517"/>
                    <a:pt x="99834" y="21346"/>
                  </a:cubicBezTo>
                  <a:moveTo>
                    <a:pt x="101099" y="51349"/>
                  </a:moveTo>
                  <a:cubicBezTo>
                    <a:pt x="102070" y="48682"/>
                    <a:pt x="102545" y="45539"/>
                    <a:pt x="102545" y="41910"/>
                  </a:cubicBezTo>
                  <a:cubicBezTo>
                    <a:pt x="102545" y="38310"/>
                    <a:pt x="102060" y="35204"/>
                    <a:pt x="101099" y="32576"/>
                  </a:cubicBezTo>
                  <a:cubicBezTo>
                    <a:pt x="100129" y="29956"/>
                    <a:pt x="98645" y="27927"/>
                    <a:pt x="96638" y="26499"/>
                  </a:cubicBezTo>
                  <a:cubicBezTo>
                    <a:pt x="94649" y="25070"/>
                    <a:pt x="92052" y="24355"/>
                    <a:pt x="88875" y="24355"/>
                  </a:cubicBezTo>
                  <a:cubicBezTo>
                    <a:pt x="84175" y="24355"/>
                    <a:pt x="80741" y="25908"/>
                    <a:pt x="78562" y="29013"/>
                  </a:cubicBezTo>
                  <a:cubicBezTo>
                    <a:pt x="76374" y="32118"/>
                    <a:pt x="75270" y="36414"/>
                    <a:pt x="75270" y="41910"/>
                  </a:cubicBezTo>
                  <a:cubicBezTo>
                    <a:pt x="75270" y="45539"/>
                    <a:pt x="75756" y="48682"/>
                    <a:pt x="76716" y="51349"/>
                  </a:cubicBezTo>
                  <a:cubicBezTo>
                    <a:pt x="77687" y="54016"/>
                    <a:pt x="79171" y="56074"/>
                    <a:pt x="81178" y="57531"/>
                  </a:cubicBezTo>
                  <a:cubicBezTo>
                    <a:pt x="83167" y="58988"/>
                    <a:pt x="85745" y="59712"/>
                    <a:pt x="88903" y="59712"/>
                  </a:cubicBezTo>
                  <a:cubicBezTo>
                    <a:pt x="92024" y="59712"/>
                    <a:pt x="94611" y="58988"/>
                    <a:pt x="96628" y="57531"/>
                  </a:cubicBezTo>
                  <a:cubicBezTo>
                    <a:pt x="98645" y="56074"/>
                    <a:pt x="100139" y="54026"/>
                    <a:pt x="101099" y="51349"/>
                  </a:cubicBezTo>
                  <a:moveTo>
                    <a:pt x="131333" y="62894"/>
                  </a:moveTo>
                  <a:cubicBezTo>
                    <a:pt x="134416" y="64570"/>
                    <a:pt x="138002" y="65408"/>
                    <a:pt x="142074" y="65408"/>
                  </a:cubicBezTo>
                  <a:cubicBezTo>
                    <a:pt x="144624" y="65408"/>
                    <a:pt x="146831" y="65199"/>
                    <a:pt x="148667" y="64789"/>
                  </a:cubicBezTo>
                  <a:cubicBezTo>
                    <a:pt x="150522" y="64379"/>
                    <a:pt x="152196" y="63789"/>
                    <a:pt x="153718" y="63017"/>
                  </a:cubicBezTo>
                  <a:lnTo>
                    <a:pt x="153718" y="56921"/>
                  </a:lnTo>
                  <a:cubicBezTo>
                    <a:pt x="152139" y="57607"/>
                    <a:pt x="150408" y="58207"/>
                    <a:pt x="148495" y="58712"/>
                  </a:cubicBezTo>
                  <a:cubicBezTo>
                    <a:pt x="146564" y="59217"/>
                    <a:pt x="144405" y="59474"/>
                    <a:pt x="142026" y="59474"/>
                  </a:cubicBezTo>
                  <a:cubicBezTo>
                    <a:pt x="139020" y="59474"/>
                    <a:pt x="136547" y="58788"/>
                    <a:pt x="134558" y="57436"/>
                  </a:cubicBezTo>
                  <a:cubicBezTo>
                    <a:pt x="132551" y="56074"/>
                    <a:pt x="131067" y="54102"/>
                    <a:pt x="130058" y="51521"/>
                  </a:cubicBezTo>
                  <a:cubicBezTo>
                    <a:pt x="129059" y="48939"/>
                    <a:pt x="128555" y="45815"/>
                    <a:pt x="128555" y="42167"/>
                  </a:cubicBezTo>
                  <a:cubicBezTo>
                    <a:pt x="128555" y="38348"/>
                    <a:pt x="129078" y="35128"/>
                    <a:pt x="130097" y="32518"/>
                  </a:cubicBezTo>
                  <a:cubicBezTo>
                    <a:pt x="131133" y="29908"/>
                    <a:pt x="132675" y="27927"/>
                    <a:pt x="134739" y="26584"/>
                  </a:cubicBezTo>
                  <a:cubicBezTo>
                    <a:pt x="136823" y="25241"/>
                    <a:pt x="139420" y="24565"/>
                    <a:pt x="142540" y="24565"/>
                  </a:cubicBezTo>
                  <a:cubicBezTo>
                    <a:pt x="144119" y="24565"/>
                    <a:pt x="145794" y="24784"/>
                    <a:pt x="147592" y="25222"/>
                  </a:cubicBezTo>
                  <a:cubicBezTo>
                    <a:pt x="149380" y="25660"/>
                    <a:pt x="150969" y="26156"/>
                    <a:pt x="152348" y="26708"/>
                  </a:cubicBezTo>
                  <a:lnTo>
                    <a:pt x="154394" y="20984"/>
                  </a:lnTo>
                  <a:cubicBezTo>
                    <a:pt x="153052" y="20298"/>
                    <a:pt x="151331" y="19717"/>
                    <a:pt x="149247" y="19269"/>
                  </a:cubicBezTo>
                  <a:cubicBezTo>
                    <a:pt x="147126" y="18812"/>
                    <a:pt x="144957" y="18593"/>
                    <a:pt x="142702" y="18593"/>
                  </a:cubicBezTo>
                  <a:cubicBezTo>
                    <a:pt x="138611" y="18593"/>
                    <a:pt x="134977" y="19421"/>
                    <a:pt x="131761" y="21107"/>
                  </a:cubicBezTo>
                  <a:cubicBezTo>
                    <a:pt x="128546" y="22774"/>
                    <a:pt x="126034" y="25356"/>
                    <a:pt x="124198" y="28832"/>
                  </a:cubicBezTo>
                  <a:cubicBezTo>
                    <a:pt x="122381" y="32309"/>
                    <a:pt x="121468" y="36776"/>
                    <a:pt x="121468" y="42243"/>
                  </a:cubicBezTo>
                  <a:cubicBezTo>
                    <a:pt x="121468" y="47463"/>
                    <a:pt x="122343" y="51797"/>
                    <a:pt x="124065" y="55226"/>
                  </a:cubicBezTo>
                  <a:cubicBezTo>
                    <a:pt x="125815" y="58664"/>
                    <a:pt x="128232" y="61217"/>
                    <a:pt x="131333" y="62894"/>
                  </a:cubicBezTo>
                  <a:moveTo>
                    <a:pt x="173773" y="40967"/>
                  </a:moveTo>
                  <a:cubicBezTo>
                    <a:pt x="173773" y="37395"/>
                    <a:pt x="174201" y="34376"/>
                    <a:pt x="175076" y="31899"/>
                  </a:cubicBezTo>
                  <a:cubicBezTo>
                    <a:pt x="175932" y="29432"/>
                    <a:pt x="177359" y="27556"/>
                    <a:pt x="179348" y="26270"/>
                  </a:cubicBezTo>
                  <a:cubicBezTo>
                    <a:pt x="181355" y="24994"/>
                    <a:pt x="184009" y="24355"/>
                    <a:pt x="187358" y="24355"/>
                  </a:cubicBezTo>
                  <a:cubicBezTo>
                    <a:pt x="190907" y="24355"/>
                    <a:pt x="193523" y="25298"/>
                    <a:pt x="195235" y="27165"/>
                  </a:cubicBezTo>
                  <a:cubicBezTo>
                    <a:pt x="196967" y="29032"/>
                    <a:pt x="197813" y="31842"/>
                    <a:pt x="197813" y="35614"/>
                  </a:cubicBezTo>
                  <a:lnTo>
                    <a:pt x="197813" y="64580"/>
                  </a:lnTo>
                  <a:lnTo>
                    <a:pt x="204558" y="64580"/>
                  </a:lnTo>
                  <a:lnTo>
                    <a:pt x="204558" y="35157"/>
                  </a:lnTo>
                  <a:cubicBezTo>
                    <a:pt x="204558" y="31309"/>
                    <a:pt x="203949" y="28175"/>
                    <a:pt x="202741" y="25756"/>
                  </a:cubicBezTo>
                  <a:cubicBezTo>
                    <a:pt x="201514" y="23346"/>
                    <a:pt x="199678" y="21555"/>
                    <a:pt x="197261" y="20403"/>
                  </a:cubicBezTo>
                  <a:cubicBezTo>
                    <a:pt x="194826" y="19250"/>
                    <a:pt x="191801" y="18669"/>
                    <a:pt x="188176" y="18669"/>
                  </a:cubicBezTo>
                  <a:cubicBezTo>
                    <a:pt x="186131" y="18669"/>
                    <a:pt x="184180" y="18955"/>
                    <a:pt x="182344" y="19517"/>
                  </a:cubicBezTo>
                  <a:cubicBezTo>
                    <a:pt x="180508" y="20079"/>
                    <a:pt x="178872" y="20907"/>
                    <a:pt x="177416" y="21993"/>
                  </a:cubicBezTo>
                  <a:cubicBezTo>
                    <a:pt x="175970" y="23070"/>
                    <a:pt x="174800" y="24413"/>
                    <a:pt x="173868" y="26013"/>
                  </a:cubicBezTo>
                  <a:lnTo>
                    <a:pt x="173402" y="26013"/>
                  </a:lnTo>
                  <a:cubicBezTo>
                    <a:pt x="173535" y="25070"/>
                    <a:pt x="173640" y="24051"/>
                    <a:pt x="173697" y="22936"/>
                  </a:cubicBezTo>
                  <a:cubicBezTo>
                    <a:pt x="173754" y="21822"/>
                    <a:pt x="173773" y="20717"/>
                    <a:pt x="173773" y="19622"/>
                  </a:cubicBezTo>
                  <a:lnTo>
                    <a:pt x="173773" y="457"/>
                  </a:lnTo>
                  <a:lnTo>
                    <a:pt x="166952" y="457"/>
                  </a:lnTo>
                  <a:lnTo>
                    <a:pt x="166952" y="64580"/>
                  </a:lnTo>
                  <a:lnTo>
                    <a:pt x="173773" y="64580"/>
                  </a:lnTo>
                  <a:lnTo>
                    <a:pt x="173773" y="40967"/>
                  </a:lnTo>
                  <a:close/>
                  <a:moveTo>
                    <a:pt x="232490" y="65408"/>
                  </a:moveTo>
                  <a:cubicBezTo>
                    <a:pt x="236191" y="65408"/>
                    <a:pt x="239387" y="64913"/>
                    <a:pt x="242060" y="63922"/>
                  </a:cubicBezTo>
                  <a:cubicBezTo>
                    <a:pt x="244734" y="62932"/>
                    <a:pt x="246798" y="61455"/>
                    <a:pt x="248225" y="59493"/>
                  </a:cubicBezTo>
                  <a:cubicBezTo>
                    <a:pt x="249671" y="57531"/>
                    <a:pt x="250385" y="55102"/>
                    <a:pt x="250385" y="52216"/>
                  </a:cubicBezTo>
                  <a:cubicBezTo>
                    <a:pt x="250385" y="49749"/>
                    <a:pt x="249823" y="47720"/>
                    <a:pt x="248729" y="46139"/>
                  </a:cubicBezTo>
                  <a:cubicBezTo>
                    <a:pt x="247616" y="44558"/>
                    <a:pt x="246037" y="43215"/>
                    <a:pt x="243973" y="42101"/>
                  </a:cubicBezTo>
                  <a:cubicBezTo>
                    <a:pt x="241908" y="40986"/>
                    <a:pt x="239454" y="39910"/>
                    <a:pt x="236638" y="38862"/>
                  </a:cubicBezTo>
                  <a:cubicBezTo>
                    <a:pt x="233812" y="37795"/>
                    <a:pt x="231548" y="36862"/>
                    <a:pt x="229817" y="36062"/>
                  </a:cubicBezTo>
                  <a:cubicBezTo>
                    <a:pt x="228085" y="35271"/>
                    <a:pt x="226829" y="34414"/>
                    <a:pt x="226049" y="33509"/>
                  </a:cubicBezTo>
                  <a:cubicBezTo>
                    <a:pt x="225269" y="32604"/>
                    <a:pt x="224879" y="31442"/>
                    <a:pt x="224879" y="30042"/>
                  </a:cubicBezTo>
                  <a:cubicBezTo>
                    <a:pt x="224879" y="28232"/>
                    <a:pt x="225735" y="26803"/>
                    <a:pt x="227410" y="25756"/>
                  </a:cubicBezTo>
                  <a:cubicBezTo>
                    <a:pt x="229103" y="24717"/>
                    <a:pt x="231519" y="24194"/>
                    <a:pt x="234678" y="24194"/>
                  </a:cubicBezTo>
                  <a:cubicBezTo>
                    <a:pt x="236866" y="24194"/>
                    <a:pt x="239026" y="24470"/>
                    <a:pt x="241147" y="25013"/>
                  </a:cubicBezTo>
                  <a:cubicBezTo>
                    <a:pt x="243269" y="25565"/>
                    <a:pt x="245257" y="26241"/>
                    <a:pt x="247112" y="27041"/>
                  </a:cubicBezTo>
                  <a:lnTo>
                    <a:pt x="249414" y="21555"/>
                  </a:lnTo>
                  <a:cubicBezTo>
                    <a:pt x="247350" y="20650"/>
                    <a:pt x="245143" y="19926"/>
                    <a:pt x="242783" y="19393"/>
                  </a:cubicBezTo>
                  <a:cubicBezTo>
                    <a:pt x="240405" y="18860"/>
                    <a:pt x="237855" y="18583"/>
                    <a:pt x="235125" y="18583"/>
                  </a:cubicBezTo>
                  <a:cubicBezTo>
                    <a:pt x="230111" y="18583"/>
                    <a:pt x="226059" y="19612"/>
                    <a:pt x="222976" y="21660"/>
                  </a:cubicBezTo>
                  <a:cubicBezTo>
                    <a:pt x="219894" y="23708"/>
                    <a:pt x="218353" y="26641"/>
                    <a:pt x="218353" y="30461"/>
                  </a:cubicBezTo>
                  <a:cubicBezTo>
                    <a:pt x="218353" y="32957"/>
                    <a:pt x="218914" y="34995"/>
                    <a:pt x="220046" y="36557"/>
                  </a:cubicBezTo>
                  <a:cubicBezTo>
                    <a:pt x="221197" y="38119"/>
                    <a:pt x="222815" y="39453"/>
                    <a:pt x="224917" y="40538"/>
                  </a:cubicBezTo>
                  <a:cubicBezTo>
                    <a:pt x="227019" y="41624"/>
                    <a:pt x="229503" y="42710"/>
                    <a:pt x="232385" y="43815"/>
                  </a:cubicBezTo>
                  <a:cubicBezTo>
                    <a:pt x="235306" y="44882"/>
                    <a:pt x="237570" y="45863"/>
                    <a:pt x="239225" y="46758"/>
                  </a:cubicBezTo>
                  <a:cubicBezTo>
                    <a:pt x="240862" y="47654"/>
                    <a:pt x="242051" y="48568"/>
                    <a:pt x="242755" y="49520"/>
                  </a:cubicBezTo>
                  <a:cubicBezTo>
                    <a:pt x="243440" y="50463"/>
                    <a:pt x="243792" y="51559"/>
                    <a:pt x="243792" y="52797"/>
                  </a:cubicBezTo>
                  <a:cubicBezTo>
                    <a:pt x="243792" y="54969"/>
                    <a:pt x="242898" y="56683"/>
                    <a:pt x="241157" y="57950"/>
                  </a:cubicBezTo>
                  <a:cubicBezTo>
                    <a:pt x="239387" y="59207"/>
                    <a:pt x="236571" y="59846"/>
                    <a:pt x="232680" y="59846"/>
                  </a:cubicBezTo>
                  <a:cubicBezTo>
                    <a:pt x="230007" y="59846"/>
                    <a:pt x="227400" y="59474"/>
                    <a:pt x="224841" y="58731"/>
                  </a:cubicBezTo>
                  <a:cubicBezTo>
                    <a:pt x="222291" y="57988"/>
                    <a:pt x="220103" y="57169"/>
                    <a:pt x="218267" y="56255"/>
                  </a:cubicBezTo>
                  <a:lnTo>
                    <a:pt x="218267" y="62560"/>
                  </a:lnTo>
                  <a:cubicBezTo>
                    <a:pt x="219999" y="63475"/>
                    <a:pt x="222025" y="64170"/>
                    <a:pt x="224327" y="64665"/>
                  </a:cubicBezTo>
                  <a:cubicBezTo>
                    <a:pt x="226601" y="65161"/>
                    <a:pt x="229331" y="65408"/>
                    <a:pt x="232490" y="65408"/>
                  </a:cubicBezTo>
                  <a:moveTo>
                    <a:pt x="271267" y="62894"/>
                  </a:moveTo>
                  <a:cubicBezTo>
                    <a:pt x="274368" y="64570"/>
                    <a:pt x="277936" y="65408"/>
                    <a:pt x="282026" y="65408"/>
                  </a:cubicBezTo>
                  <a:cubicBezTo>
                    <a:pt x="284576" y="65408"/>
                    <a:pt x="286764" y="65199"/>
                    <a:pt x="288619" y="64789"/>
                  </a:cubicBezTo>
                  <a:cubicBezTo>
                    <a:pt x="290474" y="64379"/>
                    <a:pt x="292149" y="63789"/>
                    <a:pt x="293652" y="63017"/>
                  </a:cubicBezTo>
                  <a:lnTo>
                    <a:pt x="293652" y="56921"/>
                  </a:lnTo>
                  <a:cubicBezTo>
                    <a:pt x="292092" y="57607"/>
                    <a:pt x="290360" y="58207"/>
                    <a:pt x="288429" y="58712"/>
                  </a:cubicBezTo>
                  <a:cubicBezTo>
                    <a:pt x="286498" y="59217"/>
                    <a:pt x="284357" y="59474"/>
                    <a:pt x="281960" y="59474"/>
                  </a:cubicBezTo>
                  <a:cubicBezTo>
                    <a:pt x="278973" y="59474"/>
                    <a:pt x="276480" y="58788"/>
                    <a:pt x="274492" y="57436"/>
                  </a:cubicBezTo>
                  <a:cubicBezTo>
                    <a:pt x="272503" y="56074"/>
                    <a:pt x="271000" y="54102"/>
                    <a:pt x="269992" y="51521"/>
                  </a:cubicBezTo>
                  <a:cubicBezTo>
                    <a:pt x="269002" y="48939"/>
                    <a:pt x="268508" y="45815"/>
                    <a:pt x="268508" y="42167"/>
                  </a:cubicBezTo>
                  <a:cubicBezTo>
                    <a:pt x="268508" y="38348"/>
                    <a:pt x="269012" y="35128"/>
                    <a:pt x="270030" y="32518"/>
                  </a:cubicBezTo>
                  <a:cubicBezTo>
                    <a:pt x="271067" y="29908"/>
                    <a:pt x="272627" y="27927"/>
                    <a:pt x="274691" y="26584"/>
                  </a:cubicBezTo>
                  <a:cubicBezTo>
                    <a:pt x="276756" y="25241"/>
                    <a:pt x="279372" y="24565"/>
                    <a:pt x="282493" y="24565"/>
                  </a:cubicBezTo>
                  <a:cubicBezTo>
                    <a:pt x="284053" y="24565"/>
                    <a:pt x="285727" y="24784"/>
                    <a:pt x="287525" y="25222"/>
                  </a:cubicBezTo>
                  <a:cubicBezTo>
                    <a:pt x="289323" y="25660"/>
                    <a:pt x="290902" y="26156"/>
                    <a:pt x="292282" y="26708"/>
                  </a:cubicBezTo>
                  <a:lnTo>
                    <a:pt x="294346" y="20984"/>
                  </a:lnTo>
                  <a:cubicBezTo>
                    <a:pt x="292986" y="20298"/>
                    <a:pt x="291283" y="19717"/>
                    <a:pt x="289181" y="19269"/>
                  </a:cubicBezTo>
                  <a:cubicBezTo>
                    <a:pt x="287078" y="18812"/>
                    <a:pt x="284909" y="18593"/>
                    <a:pt x="282654" y="18593"/>
                  </a:cubicBezTo>
                  <a:cubicBezTo>
                    <a:pt x="278564" y="18593"/>
                    <a:pt x="274910" y="19421"/>
                    <a:pt x="271714" y="21107"/>
                  </a:cubicBezTo>
                  <a:cubicBezTo>
                    <a:pt x="268498" y="22774"/>
                    <a:pt x="265968" y="25356"/>
                    <a:pt x="264151" y="28832"/>
                  </a:cubicBezTo>
                  <a:cubicBezTo>
                    <a:pt x="262333" y="32309"/>
                    <a:pt x="261420" y="36776"/>
                    <a:pt x="261420" y="42243"/>
                  </a:cubicBezTo>
                  <a:cubicBezTo>
                    <a:pt x="261420" y="47463"/>
                    <a:pt x="262276" y="51797"/>
                    <a:pt x="263998" y="55226"/>
                  </a:cubicBezTo>
                  <a:cubicBezTo>
                    <a:pt x="265749" y="58664"/>
                    <a:pt x="268165" y="61217"/>
                    <a:pt x="271267" y="62894"/>
                  </a:cubicBezTo>
                  <a:moveTo>
                    <a:pt x="319300" y="26279"/>
                  </a:moveTo>
                  <a:cubicBezTo>
                    <a:pt x="321288" y="25003"/>
                    <a:pt x="323943" y="24365"/>
                    <a:pt x="327310" y="24365"/>
                  </a:cubicBezTo>
                  <a:cubicBezTo>
                    <a:pt x="330859" y="24365"/>
                    <a:pt x="333456" y="25298"/>
                    <a:pt x="335188" y="27165"/>
                  </a:cubicBezTo>
                  <a:cubicBezTo>
                    <a:pt x="336900" y="29032"/>
                    <a:pt x="337756" y="31852"/>
                    <a:pt x="337756" y="35614"/>
                  </a:cubicBezTo>
                  <a:lnTo>
                    <a:pt x="337756" y="64589"/>
                  </a:lnTo>
                  <a:lnTo>
                    <a:pt x="344520" y="64589"/>
                  </a:lnTo>
                  <a:lnTo>
                    <a:pt x="344520" y="35157"/>
                  </a:lnTo>
                  <a:cubicBezTo>
                    <a:pt x="344520" y="31318"/>
                    <a:pt x="343911" y="28184"/>
                    <a:pt x="342684" y="25765"/>
                  </a:cubicBezTo>
                  <a:cubicBezTo>
                    <a:pt x="341476" y="23346"/>
                    <a:pt x="339640" y="21565"/>
                    <a:pt x="337223" y="20412"/>
                  </a:cubicBezTo>
                  <a:cubicBezTo>
                    <a:pt x="334788" y="19250"/>
                    <a:pt x="331763" y="18679"/>
                    <a:pt x="328138" y="18679"/>
                  </a:cubicBezTo>
                  <a:cubicBezTo>
                    <a:pt x="326074" y="18679"/>
                    <a:pt x="324142" y="18955"/>
                    <a:pt x="322287" y="19526"/>
                  </a:cubicBezTo>
                  <a:cubicBezTo>
                    <a:pt x="320470" y="20088"/>
                    <a:pt x="318815" y="20907"/>
                    <a:pt x="317378" y="21993"/>
                  </a:cubicBezTo>
                  <a:cubicBezTo>
                    <a:pt x="315932" y="23079"/>
                    <a:pt x="314743" y="24422"/>
                    <a:pt x="313811" y="26013"/>
                  </a:cubicBezTo>
                  <a:lnTo>
                    <a:pt x="313364" y="26013"/>
                  </a:lnTo>
                  <a:cubicBezTo>
                    <a:pt x="313497" y="25079"/>
                    <a:pt x="313583" y="24060"/>
                    <a:pt x="313640" y="22946"/>
                  </a:cubicBezTo>
                  <a:cubicBezTo>
                    <a:pt x="313697" y="21831"/>
                    <a:pt x="313735" y="20726"/>
                    <a:pt x="313735" y="19622"/>
                  </a:cubicBezTo>
                  <a:lnTo>
                    <a:pt x="313735" y="448"/>
                  </a:lnTo>
                  <a:lnTo>
                    <a:pt x="306895" y="448"/>
                  </a:lnTo>
                  <a:lnTo>
                    <a:pt x="306895" y="64580"/>
                  </a:lnTo>
                  <a:lnTo>
                    <a:pt x="313735" y="64580"/>
                  </a:lnTo>
                  <a:lnTo>
                    <a:pt x="313735" y="40967"/>
                  </a:lnTo>
                  <a:cubicBezTo>
                    <a:pt x="313735" y="37395"/>
                    <a:pt x="314163" y="34366"/>
                    <a:pt x="315038" y="31899"/>
                  </a:cubicBezTo>
                  <a:cubicBezTo>
                    <a:pt x="315875" y="29432"/>
                    <a:pt x="317312" y="27546"/>
                    <a:pt x="319300" y="26279"/>
                  </a:cubicBezTo>
                  <a:moveTo>
                    <a:pt x="367942" y="63675"/>
                  </a:moveTo>
                  <a:cubicBezTo>
                    <a:pt x="370359" y="64827"/>
                    <a:pt x="373346" y="65408"/>
                    <a:pt x="376914" y="65408"/>
                  </a:cubicBezTo>
                  <a:cubicBezTo>
                    <a:pt x="378997" y="65408"/>
                    <a:pt x="380966" y="65141"/>
                    <a:pt x="382821" y="64599"/>
                  </a:cubicBezTo>
                  <a:cubicBezTo>
                    <a:pt x="384677" y="64065"/>
                    <a:pt x="386332" y="63265"/>
                    <a:pt x="387816" y="62189"/>
                  </a:cubicBezTo>
                  <a:cubicBezTo>
                    <a:pt x="389300" y="61122"/>
                    <a:pt x="390508" y="59798"/>
                    <a:pt x="391441" y="58236"/>
                  </a:cubicBezTo>
                  <a:lnTo>
                    <a:pt x="391812" y="58236"/>
                  </a:lnTo>
                  <a:lnTo>
                    <a:pt x="392801" y="64580"/>
                  </a:lnTo>
                  <a:lnTo>
                    <a:pt x="398395" y="64580"/>
                  </a:lnTo>
                  <a:lnTo>
                    <a:pt x="398395" y="19412"/>
                  </a:lnTo>
                  <a:lnTo>
                    <a:pt x="391517" y="19412"/>
                  </a:lnTo>
                  <a:lnTo>
                    <a:pt x="391517" y="43196"/>
                  </a:lnTo>
                  <a:cubicBezTo>
                    <a:pt x="391517" y="46768"/>
                    <a:pt x="391089" y="49778"/>
                    <a:pt x="390213" y="52235"/>
                  </a:cubicBezTo>
                  <a:cubicBezTo>
                    <a:pt x="389319" y="54693"/>
                    <a:pt x="387892" y="56559"/>
                    <a:pt x="385904" y="57817"/>
                  </a:cubicBezTo>
                  <a:cubicBezTo>
                    <a:pt x="383915" y="59084"/>
                    <a:pt x="381242" y="59722"/>
                    <a:pt x="377893" y="59722"/>
                  </a:cubicBezTo>
                  <a:cubicBezTo>
                    <a:pt x="374421" y="59722"/>
                    <a:pt x="371814" y="58788"/>
                    <a:pt x="370111" y="56940"/>
                  </a:cubicBezTo>
                  <a:cubicBezTo>
                    <a:pt x="368418" y="55083"/>
                    <a:pt x="367562" y="52273"/>
                    <a:pt x="367562" y="48511"/>
                  </a:cubicBezTo>
                  <a:lnTo>
                    <a:pt x="367562" y="19412"/>
                  </a:lnTo>
                  <a:lnTo>
                    <a:pt x="360646" y="19412"/>
                  </a:lnTo>
                  <a:lnTo>
                    <a:pt x="360646" y="49006"/>
                  </a:lnTo>
                  <a:cubicBezTo>
                    <a:pt x="360646" y="52797"/>
                    <a:pt x="361235" y="55902"/>
                    <a:pt x="362482" y="58322"/>
                  </a:cubicBezTo>
                  <a:cubicBezTo>
                    <a:pt x="363709" y="60731"/>
                    <a:pt x="365526" y="62522"/>
                    <a:pt x="367942" y="63675"/>
                  </a:cubicBezTo>
                  <a:moveTo>
                    <a:pt x="415415" y="64580"/>
                  </a:moveTo>
                  <a:lnTo>
                    <a:pt x="422293" y="64580"/>
                  </a:lnTo>
                  <a:lnTo>
                    <a:pt x="422293" y="11173"/>
                  </a:lnTo>
                  <a:lnTo>
                    <a:pt x="422293" y="457"/>
                  </a:lnTo>
                  <a:lnTo>
                    <a:pt x="415415" y="457"/>
                  </a:lnTo>
                  <a:lnTo>
                    <a:pt x="415415" y="64580"/>
                  </a:lnTo>
                  <a:close/>
                  <a:moveTo>
                    <a:pt x="446933" y="62751"/>
                  </a:moveTo>
                  <a:cubicBezTo>
                    <a:pt x="443717" y="60979"/>
                    <a:pt x="441205" y="58379"/>
                    <a:pt x="439427" y="54940"/>
                  </a:cubicBezTo>
                  <a:cubicBezTo>
                    <a:pt x="437638" y="51511"/>
                    <a:pt x="436753" y="47311"/>
                    <a:pt x="436753" y="42329"/>
                  </a:cubicBezTo>
                  <a:cubicBezTo>
                    <a:pt x="436753" y="37471"/>
                    <a:pt x="437571" y="33261"/>
                    <a:pt x="439208" y="29699"/>
                  </a:cubicBezTo>
                  <a:cubicBezTo>
                    <a:pt x="440844" y="26146"/>
                    <a:pt x="443146" y="23403"/>
                    <a:pt x="446124" y="21479"/>
                  </a:cubicBezTo>
                  <a:cubicBezTo>
                    <a:pt x="449092" y="19555"/>
                    <a:pt x="452612" y="18593"/>
                    <a:pt x="456636" y="18593"/>
                  </a:cubicBezTo>
                  <a:cubicBezTo>
                    <a:pt x="460480" y="18593"/>
                    <a:pt x="463771" y="19441"/>
                    <a:pt x="466521" y="21145"/>
                  </a:cubicBezTo>
                  <a:cubicBezTo>
                    <a:pt x="469270" y="22850"/>
                    <a:pt x="471373" y="25232"/>
                    <a:pt x="472819" y="28299"/>
                  </a:cubicBezTo>
                  <a:cubicBezTo>
                    <a:pt x="474265" y="31366"/>
                    <a:pt x="474997" y="34938"/>
                    <a:pt x="474997" y="39033"/>
                  </a:cubicBezTo>
                  <a:lnTo>
                    <a:pt x="474997" y="43282"/>
                  </a:lnTo>
                  <a:lnTo>
                    <a:pt x="443841" y="43282"/>
                  </a:lnTo>
                  <a:cubicBezTo>
                    <a:pt x="443936" y="48587"/>
                    <a:pt x="445249" y="52626"/>
                    <a:pt x="447798" y="55397"/>
                  </a:cubicBezTo>
                  <a:cubicBezTo>
                    <a:pt x="450348" y="58169"/>
                    <a:pt x="453944" y="59560"/>
                    <a:pt x="458596" y="59560"/>
                  </a:cubicBezTo>
                  <a:cubicBezTo>
                    <a:pt x="461441" y="59560"/>
                    <a:pt x="463962" y="59303"/>
                    <a:pt x="466159" y="58779"/>
                  </a:cubicBezTo>
                  <a:cubicBezTo>
                    <a:pt x="468347" y="58255"/>
                    <a:pt x="470640" y="57483"/>
                    <a:pt x="472999" y="56474"/>
                  </a:cubicBezTo>
                  <a:lnTo>
                    <a:pt x="472999" y="62484"/>
                  </a:lnTo>
                  <a:cubicBezTo>
                    <a:pt x="470716" y="63503"/>
                    <a:pt x="468443" y="64246"/>
                    <a:pt x="466216" y="64713"/>
                  </a:cubicBezTo>
                  <a:cubicBezTo>
                    <a:pt x="463990" y="65180"/>
                    <a:pt x="461326" y="65418"/>
                    <a:pt x="458301" y="65418"/>
                  </a:cubicBezTo>
                  <a:cubicBezTo>
                    <a:pt x="453934" y="65408"/>
                    <a:pt x="450167" y="64522"/>
                    <a:pt x="446933" y="62751"/>
                  </a:cubicBezTo>
                  <a:moveTo>
                    <a:pt x="447827" y="27775"/>
                  </a:moveTo>
                  <a:cubicBezTo>
                    <a:pt x="445648" y="30166"/>
                    <a:pt x="444373" y="33499"/>
                    <a:pt x="443964" y="37786"/>
                  </a:cubicBezTo>
                  <a:lnTo>
                    <a:pt x="467843" y="37786"/>
                  </a:lnTo>
                  <a:cubicBezTo>
                    <a:pt x="467805" y="35100"/>
                    <a:pt x="467396" y="32728"/>
                    <a:pt x="466578" y="30680"/>
                  </a:cubicBezTo>
                  <a:cubicBezTo>
                    <a:pt x="465779" y="28632"/>
                    <a:pt x="464551" y="27041"/>
                    <a:pt x="462896" y="25898"/>
                  </a:cubicBezTo>
                  <a:cubicBezTo>
                    <a:pt x="461241" y="24755"/>
                    <a:pt x="459129" y="24194"/>
                    <a:pt x="456560" y="24194"/>
                  </a:cubicBezTo>
                  <a:cubicBezTo>
                    <a:pt x="452898" y="24194"/>
                    <a:pt x="449996" y="25384"/>
                    <a:pt x="447827" y="27775"/>
                  </a:cubicBezTo>
                  <a:moveTo>
                    <a:pt x="513879" y="64580"/>
                  </a:moveTo>
                  <a:lnTo>
                    <a:pt x="520738" y="64580"/>
                  </a:lnTo>
                  <a:lnTo>
                    <a:pt x="520738" y="24765"/>
                  </a:lnTo>
                  <a:lnTo>
                    <a:pt x="531964" y="24765"/>
                  </a:lnTo>
                  <a:lnTo>
                    <a:pt x="531964" y="19412"/>
                  </a:lnTo>
                  <a:lnTo>
                    <a:pt x="520738" y="19412"/>
                  </a:lnTo>
                  <a:lnTo>
                    <a:pt x="520738" y="16107"/>
                  </a:lnTo>
                  <a:cubicBezTo>
                    <a:pt x="520738" y="12516"/>
                    <a:pt x="521347" y="9868"/>
                    <a:pt x="522593" y="8182"/>
                  </a:cubicBezTo>
                  <a:cubicBezTo>
                    <a:pt x="523858" y="6487"/>
                    <a:pt x="525771" y="5648"/>
                    <a:pt x="528368" y="5648"/>
                  </a:cubicBezTo>
                  <a:cubicBezTo>
                    <a:pt x="529576" y="5648"/>
                    <a:pt x="530765" y="5772"/>
                    <a:pt x="531935" y="6039"/>
                  </a:cubicBezTo>
                  <a:cubicBezTo>
                    <a:pt x="533106" y="6296"/>
                    <a:pt x="534142" y="6582"/>
                    <a:pt x="535094" y="6877"/>
                  </a:cubicBezTo>
                  <a:lnTo>
                    <a:pt x="536863" y="1486"/>
                  </a:lnTo>
                  <a:cubicBezTo>
                    <a:pt x="535769" y="1095"/>
                    <a:pt x="534485" y="752"/>
                    <a:pt x="533058" y="448"/>
                  </a:cubicBezTo>
                  <a:cubicBezTo>
                    <a:pt x="531612" y="152"/>
                    <a:pt x="530033" y="0"/>
                    <a:pt x="528301" y="0"/>
                  </a:cubicBezTo>
                  <a:cubicBezTo>
                    <a:pt x="525238" y="0"/>
                    <a:pt x="522612" y="562"/>
                    <a:pt x="520481" y="1686"/>
                  </a:cubicBezTo>
                  <a:cubicBezTo>
                    <a:pt x="518341" y="2810"/>
                    <a:pt x="516714" y="4562"/>
                    <a:pt x="515591" y="6944"/>
                  </a:cubicBezTo>
                  <a:cubicBezTo>
                    <a:pt x="514459" y="9315"/>
                    <a:pt x="513879" y="12402"/>
                    <a:pt x="513879" y="16192"/>
                  </a:cubicBezTo>
                  <a:lnTo>
                    <a:pt x="513879" y="19202"/>
                  </a:lnTo>
                  <a:lnTo>
                    <a:pt x="505887" y="21469"/>
                  </a:lnTo>
                  <a:lnTo>
                    <a:pt x="505887" y="24765"/>
                  </a:lnTo>
                  <a:lnTo>
                    <a:pt x="513879" y="24765"/>
                  </a:lnTo>
                  <a:lnTo>
                    <a:pt x="513879" y="64580"/>
                  </a:lnTo>
                  <a:close/>
                  <a:moveTo>
                    <a:pt x="549592" y="63675"/>
                  </a:moveTo>
                  <a:cubicBezTo>
                    <a:pt x="552009" y="64827"/>
                    <a:pt x="554996" y="65408"/>
                    <a:pt x="558563" y="65408"/>
                  </a:cubicBezTo>
                  <a:cubicBezTo>
                    <a:pt x="560647" y="65408"/>
                    <a:pt x="562616" y="65141"/>
                    <a:pt x="564471" y="64599"/>
                  </a:cubicBezTo>
                  <a:cubicBezTo>
                    <a:pt x="566307" y="64065"/>
                    <a:pt x="567982" y="63265"/>
                    <a:pt x="569466" y="62189"/>
                  </a:cubicBezTo>
                  <a:cubicBezTo>
                    <a:pt x="570950" y="61122"/>
                    <a:pt x="572139" y="59798"/>
                    <a:pt x="573091" y="58236"/>
                  </a:cubicBezTo>
                  <a:lnTo>
                    <a:pt x="573461" y="58236"/>
                  </a:lnTo>
                  <a:lnTo>
                    <a:pt x="574451" y="64580"/>
                  </a:lnTo>
                  <a:lnTo>
                    <a:pt x="580045" y="64580"/>
                  </a:lnTo>
                  <a:lnTo>
                    <a:pt x="580045" y="19412"/>
                  </a:lnTo>
                  <a:lnTo>
                    <a:pt x="573186" y="19412"/>
                  </a:lnTo>
                  <a:lnTo>
                    <a:pt x="573186" y="43196"/>
                  </a:lnTo>
                  <a:cubicBezTo>
                    <a:pt x="573186" y="46768"/>
                    <a:pt x="572720" y="49778"/>
                    <a:pt x="571844" y="52235"/>
                  </a:cubicBezTo>
                  <a:cubicBezTo>
                    <a:pt x="570969" y="54693"/>
                    <a:pt x="569542" y="56559"/>
                    <a:pt x="567554" y="57817"/>
                  </a:cubicBezTo>
                  <a:cubicBezTo>
                    <a:pt x="565546" y="59084"/>
                    <a:pt x="562892" y="59722"/>
                    <a:pt x="559543" y="59722"/>
                  </a:cubicBezTo>
                  <a:cubicBezTo>
                    <a:pt x="556052" y="59722"/>
                    <a:pt x="553464" y="58788"/>
                    <a:pt x="551780" y="56940"/>
                  </a:cubicBezTo>
                  <a:cubicBezTo>
                    <a:pt x="550068" y="55083"/>
                    <a:pt x="549212" y="52273"/>
                    <a:pt x="549212" y="48511"/>
                  </a:cubicBezTo>
                  <a:lnTo>
                    <a:pt x="549212" y="19412"/>
                  </a:lnTo>
                  <a:lnTo>
                    <a:pt x="542295" y="19412"/>
                  </a:lnTo>
                  <a:lnTo>
                    <a:pt x="542295" y="49006"/>
                  </a:lnTo>
                  <a:cubicBezTo>
                    <a:pt x="542295" y="52797"/>
                    <a:pt x="542885" y="55902"/>
                    <a:pt x="544113" y="58322"/>
                  </a:cubicBezTo>
                  <a:cubicBezTo>
                    <a:pt x="545359" y="60731"/>
                    <a:pt x="547176" y="62522"/>
                    <a:pt x="549592" y="63675"/>
                  </a:cubicBezTo>
                  <a:moveTo>
                    <a:pt x="553493" y="11173"/>
                  </a:moveTo>
                  <a:cubicBezTo>
                    <a:pt x="554568" y="11173"/>
                    <a:pt x="555462" y="10839"/>
                    <a:pt x="556204" y="10163"/>
                  </a:cubicBezTo>
                  <a:cubicBezTo>
                    <a:pt x="556927" y="9487"/>
                    <a:pt x="557279" y="8477"/>
                    <a:pt x="557279" y="7134"/>
                  </a:cubicBezTo>
                  <a:cubicBezTo>
                    <a:pt x="557279" y="5763"/>
                    <a:pt x="556927" y="4753"/>
                    <a:pt x="556204" y="4124"/>
                  </a:cubicBezTo>
                  <a:cubicBezTo>
                    <a:pt x="555462" y="3496"/>
                    <a:pt x="554568" y="3181"/>
                    <a:pt x="553493" y="3181"/>
                  </a:cubicBezTo>
                  <a:cubicBezTo>
                    <a:pt x="552456" y="3181"/>
                    <a:pt x="551581" y="3496"/>
                    <a:pt x="550877" y="4124"/>
                  </a:cubicBezTo>
                  <a:cubicBezTo>
                    <a:pt x="550154" y="4753"/>
                    <a:pt x="549802" y="5763"/>
                    <a:pt x="549802" y="7134"/>
                  </a:cubicBezTo>
                  <a:cubicBezTo>
                    <a:pt x="549802" y="8477"/>
                    <a:pt x="550154" y="9487"/>
                    <a:pt x="550877" y="10163"/>
                  </a:cubicBezTo>
                  <a:cubicBezTo>
                    <a:pt x="551581" y="10839"/>
                    <a:pt x="552456" y="11173"/>
                    <a:pt x="553493" y="11173"/>
                  </a:cubicBezTo>
                  <a:moveTo>
                    <a:pt x="569266" y="11173"/>
                  </a:moveTo>
                  <a:cubicBezTo>
                    <a:pt x="570303" y="11173"/>
                    <a:pt x="571197" y="10839"/>
                    <a:pt x="571939" y="10163"/>
                  </a:cubicBezTo>
                  <a:cubicBezTo>
                    <a:pt x="572681" y="9487"/>
                    <a:pt x="573033" y="8477"/>
                    <a:pt x="573033" y="7134"/>
                  </a:cubicBezTo>
                  <a:cubicBezTo>
                    <a:pt x="573033" y="5763"/>
                    <a:pt x="572681" y="4753"/>
                    <a:pt x="571939" y="4124"/>
                  </a:cubicBezTo>
                  <a:cubicBezTo>
                    <a:pt x="571197" y="3496"/>
                    <a:pt x="570303" y="3181"/>
                    <a:pt x="569266" y="3181"/>
                  </a:cubicBezTo>
                  <a:cubicBezTo>
                    <a:pt x="568248" y="3181"/>
                    <a:pt x="567373" y="3496"/>
                    <a:pt x="566669" y="4124"/>
                  </a:cubicBezTo>
                  <a:cubicBezTo>
                    <a:pt x="565965" y="4753"/>
                    <a:pt x="565613" y="5763"/>
                    <a:pt x="565613" y="7134"/>
                  </a:cubicBezTo>
                  <a:cubicBezTo>
                    <a:pt x="565613" y="8477"/>
                    <a:pt x="565965" y="9487"/>
                    <a:pt x="566669" y="10163"/>
                  </a:cubicBezTo>
                  <a:cubicBezTo>
                    <a:pt x="567373" y="10839"/>
                    <a:pt x="568248" y="11173"/>
                    <a:pt x="569266" y="11173"/>
                  </a:cubicBezTo>
                  <a:moveTo>
                    <a:pt x="603943" y="40348"/>
                  </a:moveTo>
                  <a:cubicBezTo>
                    <a:pt x="603943" y="38014"/>
                    <a:pt x="604276" y="35890"/>
                    <a:pt x="604961" y="33985"/>
                  </a:cubicBezTo>
                  <a:cubicBezTo>
                    <a:pt x="605646" y="32071"/>
                    <a:pt x="606597" y="30432"/>
                    <a:pt x="607805" y="29080"/>
                  </a:cubicBezTo>
                  <a:cubicBezTo>
                    <a:pt x="609013" y="27718"/>
                    <a:pt x="610402" y="26670"/>
                    <a:pt x="612020" y="25946"/>
                  </a:cubicBezTo>
                  <a:cubicBezTo>
                    <a:pt x="613618" y="25213"/>
                    <a:pt x="615330" y="24851"/>
                    <a:pt x="617147" y="24851"/>
                  </a:cubicBezTo>
                  <a:cubicBezTo>
                    <a:pt x="617927" y="24851"/>
                    <a:pt x="618784" y="24908"/>
                    <a:pt x="619697" y="25013"/>
                  </a:cubicBezTo>
                  <a:cubicBezTo>
                    <a:pt x="620610" y="25127"/>
                    <a:pt x="621428" y="25279"/>
                    <a:pt x="622170" y="25470"/>
                  </a:cubicBezTo>
                  <a:lnTo>
                    <a:pt x="623027" y="19126"/>
                  </a:lnTo>
                  <a:cubicBezTo>
                    <a:pt x="622266" y="18955"/>
                    <a:pt x="621390" y="18831"/>
                    <a:pt x="620410" y="18726"/>
                  </a:cubicBezTo>
                  <a:cubicBezTo>
                    <a:pt x="619421" y="18631"/>
                    <a:pt x="618479" y="18583"/>
                    <a:pt x="617566" y="18583"/>
                  </a:cubicBezTo>
                  <a:cubicBezTo>
                    <a:pt x="615425" y="18583"/>
                    <a:pt x="613475" y="19002"/>
                    <a:pt x="611753" y="19822"/>
                  </a:cubicBezTo>
                  <a:cubicBezTo>
                    <a:pt x="610003" y="20650"/>
                    <a:pt x="608461" y="21755"/>
                    <a:pt x="607149" y="23146"/>
                  </a:cubicBezTo>
                  <a:cubicBezTo>
                    <a:pt x="605845" y="24527"/>
                    <a:pt x="604713" y="26060"/>
                    <a:pt x="603781" y="27737"/>
                  </a:cubicBezTo>
                  <a:lnTo>
                    <a:pt x="603486" y="27737"/>
                  </a:lnTo>
                  <a:lnTo>
                    <a:pt x="602744" y="19412"/>
                  </a:lnTo>
                  <a:lnTo>
                    <a:pt x="597074" y="19412"/>
                  </a:lnTo>
                  <a:lnTo>
                    <a:pt x="597074" y="64580"/>
                  </a:lnTo>
                  <a:lnTo>
                    <a:pt x="603952" y="64580"/>
                  </a:lnTo>
                  <a:lnTo>
                    <a:pt x="603952" y="40348"/>
                  </a:lnTo>
                  <a:close/>
                  <a:moveTo>
                    <a:pt x="650321" y="10506"/>
                  </a:moveTo>
                  <a:lnTo>
                    <a:pt x="669271" y="10506"/>
                  </a:lnTo>
                  <a:lnTo>
                    <a:pt x="669271" y="64580"/>
                  </a:lnTo>
                  <a:lnTo>
                    <a:pt x="676292" y="64580"/>
                  </a:lnTo>
                  <a:lnTo>
                    <a:pt x="676292" y="10506"/>
                  </a:lnTo>
                  <a:lnTo>
                    <a:pt x="695148" y="10506"/>
                  </a:lnTo>
                  <a:lnTo>
                    <a:pt x="695148" y="4324"/>
                  </a:lnTo>
                  <a:lnTo>
                    <a:pt x="650311" y="4324"/>
                  </a:lnTo>
                  <a:lnTo>
                    <a:pt x="650311" y="10506"/>
                  </a:lnTo>
                  <a:close/>
                  <a:moveTo>
                    <a:pt x="733040" y="21145"/>
                  </a:moveTo>
                  <a:cubicBezTo>
                    <a:pt x="735790" y="22850"/>
                    <a:pt x="737873" y="25232"/>
                    <a:pt x="739338" y="28299"/>
                  </a:cubicBezTo>
                  <a:cubicBezTo>
                    <a:pt x="740784" y="31356"/>
                    <a:pt x="741517" y="34938"/>
                    <a:pt x="741517" y="39033"/>
                  </a:cubicBezTo>
                  <a:lnTo>
                    <a:pt x="741517" y="43272"/>
                  </a:lnTo>
                  <a:lnTo>
                    <a:pt x="710360" y="43272"/>
                  </a:lnTo>
                  <a:cubicBezTo>
                    <a:pt x="710436" y="48578"/>
                    <a:pt x="711749" y="52616"/>
                    <a:pt x="714299" y="55397"/>
                  </a:cubicBezTo>
                  <a:cubicBezTo>
                    <a:pt x="716867" y="58169"/>
                    <a:pt x="720444" y="59560"/>
                    <a:pt x="725097" y="59560"/>
                  </a:cubicBezTo>
                  <a:cubicBezTo>
                    <a:pt x="727960" y="59560"/>
                    <a:pt x="730481" y="59293"/>
                    <a:pt x="732679" y="58769"/>
                  </a:cubicBezTo>
                  <a:cubicBezTo>
                    <a:pt x="734867" y="58255"/>
                    <a:pt x="737140" y="57483"/>
                    <a:pt x="739500" y="56464"/>
                  </a:cubicBezTo>
                  <a:lnTo>
                    <a:pt x="739500" y="62484"/>
                  </a:lnTo>
                  <a:cubicBezTo>
                    <a:pt x="737236" y="63503"/>
                    <a:pt x="734981" y="64237"/>
                    <a:pt x="732736" y="64703"/>
                  </a:cubicBezTo>
                  <a:cubicBezTo>
                    <a:pt x="730491" y="65170"/>
                    <a:pt x="727865" y="65408"/>
                    <a:pt x="724821" y="65408"/>
                  </a:cubicBezTo>
                  <a:cubicBezTo>
                    <a:pt x="720473" y="65408"/>
                    <a:pt x="716696" y="64522"/>
                    <a:pt x="713471" y="62751"/>
                  </a:cubicBezTo>
                  <a:cubicBezTo>
                    <a:pt x="710237" y="60979"/>
                    <a:pt x="707744" y="58379"/>
                    <a:pt x="705946" y="54940"/>
                  </a:cubicBezTo>
                  <a:cubicBezTo>
                    <a:pt x="704176" y="51502"/>
                    <a:pt x="703292" y="47301"/>
                    <a:pt x="703292" y="42329"/>
                  </a:cubicBezTo>
                  <a:cubicBezTo>
                    <a:pt x="703292" y="37462"/>
                    <a:pt x="704110" y="33252"/>
                    <a:pt x="705746" y="29699"/>
                  </a:cubicBezTo>
                  <a:cubicBezTo>
                    <a:pt x="707382" y="26137"/>
                    <a:pt x="709685" y="23393"/>
                    <a:pt x="712662" y="21479"/>
                  </a:cubicBezTo>
                  <a:cubicBezTo>
                    <a:pt x="715631" y="19555"/>
                    <a:pt x="719151" y="18593"/>
                    <a:pt x="723175" y="18593"/>
                  </a:cubicBezTo>
                  <a:cubicBezTo>
                    <a:pt x="726999" y="18593"/>
                    <a:pt x="730291" y="19441"/>
                    <a:pt x="733040" y="21145"/>
                  </a:cubicBezTo>
                  <a:moveTo>
                    <a:pt x="734344" y="37795"/>
                  </a:moveTo>
                  <a:cubicBezTo>
                    <a:pt x="734325" y="35100"/>
                    <a:pt x="733897" y="32737"/>
                    <a:pt x="733097" y="30690"/>
                  </a:cubicBezTo>
                  <a:cubicBezTo>
                    <a:pt x="732279" y="28642"/>
                    <a:pt x="731052" y="27041"/>
                    <a:pt x="729416" y="25908"/>
                  </a:cubicBezTo>
                  <a:cubicBezTo>
                    <a:pt x="727760" y="24765"/>
                    <a:pt x="725648" y="24194"/>
                    <a:pt x="723080" y="24194"/>
                  </a:cubicBezTo>
                  <a:cubicBezTo>
                    <a:pt x="719417" y="24194"/>
                    <a:pt x="716525" y="25394"/>
                    <a:pt x="714346" y="27784"/>
                  </a:cubicBezTo>
                  <a:cubicBezTo>
                    <a:pt x="712168" y="30166"/>
                    <a:pt x="710893" y="33509"/>
                    <a:pt x="710484" y="37795"/>
                  </a:cubicBezTo>
                  <a:lnTo>
                    <a:pt x="734344" y="37795"/>
                  </a:lnTo>
                  <a:close/>
                  <a:moveTo>
                    <a:pt x="763008" y="62894"/>
                  </a:moveTo>
                  <a:cubicBezTo>
                    <a:pt x="766109" y="64570"/>
                    <a:pt x="769696" y="65408"/>
                    <a:pt x="773748" y="65408"/>
                  </a:cubicBezTo>
                  <a:cubicBezTo>
                    <a:pt x="776298" y="65408"/>
                    <a:pt x="778505" y="65199"/>
                    <a:pt x="780360" y="64789"/>
                  </a:cubicBezTo>
                  <a:cubicBezTo>
                    <a:pt x="782196" y="64379"/>
                    <a:pt x="783890" y="63789"/>
                    <a:pt x="785393" y="63017"/>
                  </a:cubicBezTo>
                  <a:lnTo>
                    <a:pt x="785393" y="56921"/>
                  </a:lnTo>
                  <a:cubicBezTo>
                    <a:pt x="783833" y="57607"/>
                    <a:pt x="782082" y="58207"/>
                    <a:pt x="780170" y="58712"/>
                  </a:cubicBezTo>
                  <a:cubicBezTo>
                    <a:pt x="778239" y="59217"/>
                    <a:pt x="776098" y="59474"/>
                    <a:pt x="773701" y="59474"/>
                  </a:cubicBezTo>
                  <a:cubicBezTo>
                    <a:pt x="770714" y="59474"/>
                    <a:pt x="768221" y="58788"/>
                    <a:pt x="766233" y="57436"/>
                  </a:cubicBezTo>
                  <a:cubicBezTo>
                    <a:pt x="764244" y="56074"/>
                    <a:pt x="762741" y="54102"/>
                    <a:pt x="761752" y="51521"/>
                  </a:cubicBezTo>
                  <a:cubicBezTo>
                    <a:pt x="760734" y="48939"/>
                    <a:pt x="760249" y="45815"/>
                    <a:pt x="760249" y="42167"/>
                  </a:cubicBezTo>
                  <a:cubicBezTo>
                    <a:pt x="760249" y="38348"/>
                    <a:pt x="760753" y="35128"/>
                    <a:pt x="761790" y="32518"/>
                  </a:cubicBezTo>
                  <a:cubicBezTo>
                    <a:pt x="762808" y="29908"/>
                    <a:pt x="764368" y="27927"/>
                    <a:pt x="766433" y="26584"/>
                  </a:cubicBezTo>
                  <a:cubicBezTo>
                    <a:pt x="768516" y="25241"/>
                    <a:pt x="771094" y="24565"/>
                    <a:pt x="774233" y="24565"/>
                  </a:cubicBezTo>
                  <a:cubicBezTo>
                    <a:pt x="775794" y="24565"/>
                    <a:pt x="777468" y="24784"/>
                    <a:pt x="779266" y="25222"/>
                  </a:cubicBezTo>
                  <a:cubicBezTo>
                    <a:pt x="781064" y="25660"/>
                    <a:pt x="782643" y="26156"/>
                    <a:pt x="784023" y="26708"/>
                  </a:cubicBezTo>
                  <a:lnTo>
                    <a:pt x="786087" y="20984"/>
                  </a:lnTo>
                  <a:cubicBezTo>
                    <a:pt x="784746" y="20298"/>
                    <a:pt x="783024" y="19717"/>
                    <a:pt x="780921" y="19269"/>
                  </a:cubicBezTo>
                  <a:cubicBezTo>
                    <a:pt x="778819" y="18812"/>
                    <a:pt x="776650" y="18593"/>
                    <a:pt x="774395" y="18593"/>
                  </a:cubicBezTo>
                  <a:cubicBezTo>
                    <a:pt x="770304" y="18593"/>
                    <a:pt x="766651" y="19421"/>
                    <a:pt x="763455" y="21107"/>
                  </a:cubicBezTo>
                  <a:cubicBezTo>
                    <a:pt x="760239" y="22774"/>
                    <a:pt x="757709" y="25356"/>
                    <a:pt x="755892" y="28832"/>
                  </a:cubicBezTo>
                  <a:cubicBezTo>
                    <a:pt x="754074" y="32309"/>
                    <a:pt x="753161" y="36776"/>
                    <a:pt x="753161" y="42243"/>
                  </a:cubicBezTo>
                  <a:cubicBezTo>
                    <a:pt x="753161" y="47463"/>
                    <a:pt x="754017" y="51797"/>
                    <a:pt x="755758" y="55226"/>
                  </a:cubicBezTo>
                  <a:cubicBezTo>
                    <a:pt x="757490" y="58664"/>
                    <a:pt x="759906" y="61217"/>
                    <a:pt x="763008" y="62894"/>
                  </a:cubicBezTo>
                  <a:moveTo>
                    <a:pt x="805447" y="40967"/>
                  </a:moveTo>
                  <a:cubicBezTo>
                    <a:pt x="805447" y="37395"/>
                    <a:pt x="805894" y="34376"/>
                    <a:pt x="806750" y="31899"/>
                  </a:cubicBezTo>
                  <a:cubicBezTo>
                    <a:pt x="807626" y="29432"/>
                    <a:pt x="809053" y="27556"/>
                    <a:pt x="811041" y="26270"/>
                  </a:cubicBezTo>
                  <a:cubicBezTo>
                    <a:pt x="813029" y="24994"/>
                    <a:pt x="815684" y="24355"/>
                    <a:pt x="819051" y="24355"/>
                  </a:cubicBezTo>
                  <a:cubicBezTo>
                    <a:pt x="822581" y="24355"/>
                    <a:pt x="825216" y="25298"/>
                    <a:pt x="826928" y="27165"/>
                  </a:cubicBezTo>
                  <a:cubicBezTo>
                    <a:pt x="828660" y="29032"/>
                    <a:pt x="829507" y="31842"/>
                    <a:pt x="829507" y="35614"/>
                  </a:cubicBezTo>
                  <a:lnTo>
                    <a:pt x="829507" y="64580"/>
                  </a:lnTo>
                  <a:lnTo>
                    <a:pt x="836252" y="64580"/>
                  </a:lnTo>
                  <a:lnTo>
                    <a:pt x="836252" y="35157"/>
                  </a:lnTo>
                  <a:cubicBezTo>
                    <a:pt x="836252" y="31309"/>
                    <a:pt x="835643" y="28175"/>
                    <a:pt x="834416" y="25756"/>
                  </a:cubicBezTo>
                  <a:cubicBezTo>
                    <a:pt x="833188" y="23346"/>
                    <a:pt x="831390" y="21555"/>
                    <a:pt x="828955" y="20403"/>
                  </a:cubicBezTo>
                  <a:cubicBezTo>
                    <a:pt x="826519" y="19250"/>
                    <a:pt x="823494" y="18669"/>
                    <a:pt x="819869" y="18669"/>
                  </a:cubicBezTo>
                  <a:cubicBezTo>
                    <a:pt x="817805" y="18669"/>
                    <a:pt x="815874" y="18955"/>
                    <a:pt x="814019" y="19517"/>
                  </a:cubicBezTo>
                  <a:cubicBezTo>
                    <a:pt x="812183" y="20079"/>
                    <a:pt x="810546" y="20907"/>
                    <a:pt x="809091" y="21993"/>
                  </a:cubicBezTo>
                  <a:cubicBezTo>
                    <a:pt x="807664" y="23070"/>
                    <a:pt x="806475" y="24413"/>
                    <a:pt x="805542" y="26013"/>
                  </a:cubicBezTo>
                  <a:lnTo>
                    <a:pt x="805076" y="26013"/>
                  </a:lnTo>
                  <a:cubicBezTo>
                    <a:pt x="805228" y="25070"/>
                    <a:pt x="805314" y="24051"/>
                    <a:pt x="805371" y="22936"/>
                  </a:cubicBezTo>
                  <a:cubicBezTo>
                    <a:pt x="805428" y="21822"/>
                    <a:pt x="805447" y="20717"/>
                    <a:pt x="805447" y="19622"/>
                  </a:cubicBezTo>
                  <a:lnTo>
                    <a:pt x="805447" y="457"/>
                  </a:lnTo>
                  <a:lnTo>
                    <a:pt x="798626" y="457"/>
                  </a:lnTo>
                  <a:lnTo>
                    <a:pt x="798626" y="64580"/>
                  </a:lnTo>
                  <a:lnTo>
                    <a:pt x="805447" y="64580"/>
                  </a:lnTo>
                  <a:lnTo>
                    <a:pt x="805447" y="40967"/>
                  </a:lnTo>
                  <a:close/>
                  <a:moveTo>
                    <a:pt x="883771" y="35604"/>
                  </a:moveTo>
                  <a:lnTo>
                    <a:pt x="883771" y="64580"/>
                  </a:lnTo>
                  <a:lnTo>
                    <a:pt x="890536" y="64580"/>
                  </a:lnTo>
                  <a:lnTo>
                    <a:pt x="890536" y="35147"/>
                  </a:lnTo>
                  <a:cubicBezTo>
                    <a:pt x="890536" y="29356"/>
                    <a:pt x="889156" y="25146"/>
                    <a:pt x="886407" y="22517"/>
                  </a:cubicBezTo>
                  <a:cubicBezTo>
                    <a:pt x="883657" y="19898"/>
                    <a:pt x="879605" y="18583"/>
                    <a:pt x="874277" y="18583"/>
                  </a:cubicBezTo>
                  <a:cubicBezTo>
                    <a:pt x="872232" y="18583"/>
                    <a:pt x="870300" y="18869"/>
                    <a:pt x="868464" y="19431"/>
                  </a:cubicBezTo>
                  <a:cubicBezTo>
                    <a:pt x="866628" y="19993"/>
                    <a:pt x="864973" y="20812"/>
                    <a:pt x="863489" y="21898"/>
                  </a:cubicBezTo>
                  <a:cubicBezTo>
                    <a:pt x="862005" y="22984"/>
                    <a:pt x="860796" y="24327"/>
                    <a:pt x="859826" y="25918"/>
                  </a:cubicBezTo>
                  <a:lnTo>
                    <a:pt x="859455" y="25918"/>
                  </a:lnTo>
                  <a:lnTo>
                    <a:pt x="858437" y="19412"/>
                  </a:lnTo>
                  <a:lnTo>
                    <a:pt x="852919" y="19412"/>
                  </a:lnTo>
                  <a:lnTo>
                    <a:pt x="852919" y="64580"/>
                  </a:lnTo>
                  <a:lnTo>
                    <a:pt x="859740" y="64580"/>
                  </a:lnTo>
                  <a:lnTo>
                    <a:pt x="859740" y="40929"/>
                  </a:lnTo>
                  <a:cubicBezTo>
                    <a:pt x="859740" y="35547"/>
                    <a:pt x="860758" y="31442"/>
                    <a:pt x="862804" y="28604"/>
                  </a:cubicBezTo>
                  <a:cubicBezTo>
                    <a:pt x="864811" y="25775"/>
                    <a:pt x="868341" y="24365"/>
                    <a:pt x="873316" y="24365"/>
                  </a:cubicBezTo>
                  <a:cubicBezTo>
                    <a:pt x="876865" y="24365"/>
                    <a:pt x="879481" y="25298"/>
                    <a:pt x="881212" y="27165"/>
                  </a:cubicBezTo>
                  <a:cubicBezTo>
                    <a:pt x="882915" y="29032"/>
                    <a:pt x="883771" y="31842"/>
                    <a:pt x="883771" y="35604"/>
                  </a:cubicBezTo>
                  <a:moveTo>
                    <a:pt x="907165" y="64580"/>
                  </a:moveTo>
                  <a:lnTo>
                    <a:pt x="913986" y="64580"/>
                  </a:lnTo>
                  <a:lnTo>
                    <a:pt x="913986" y="23365"/>
                  </a:lnTo>
                  <a:lnTo>
                    <a:pt x="913986" y="19421"/>
                  </a:lnTo>
                  <a:lnTo>
                    <a:pt x="907165" y="19421"/>
                  </a:lnTo>
                  <a:lnTo>
                    <a:pt x="907165" y="64580"/>
                  </a:lnTo>
                  <a:close/>
                  <a:moveTo>
                    <a:pt x="910656" y="2515"/>
                  </a:moveTo>
                  <a:cubicBezTo>
                    <a:pt x="909467" y="2515"/>
                    <a:pt x="908497" y="2877"/>
                    <a:pt x="907717" y="3610"/>
                  </a:cubicBezTo>
                  <a:cubicBezTo>
                    <a:pt x="906937" y="4334"/>
                    <a:pt x="906547" y="5467"/>
                    <a:pt x="906547" y="7010"/>
                  </a:cubicBezTo>
                  <a:cubicBezTo>
                    <a:pt x="906547" y="8515"/>
                    <a:pt x="906937" y="9649"/>
                    <a:pt x="907717" y="10382"/>
                  </a:cubicBezTo>
                  <a:cubicBezTo>
                    <a:pt x="908497" y="11125"/>
                    <a:pt x="909467" y="11497"/>
                    <a:pt x="910656" y="11497"/>
                  </a:cubicBezTo>
                  <a:cubicBezTo>
                    <a:pt x="911769" y="11497"/>
                    <a:pt x="912759" y="11125"/>
                    <a:pt x="913558" y="10382"/>
                  </a:cubicBezTo>
                  <a:cubicBezTo>
                    <a:pt x="914376" y="9649"/>
                    <a:pt x="914785" y="8515"/>
                    <a:pt x="914785" y="7010"/>
                  </a:cubicBezTo>
                  <a:cubicBezTo>
                    <a:pt x="914785" y="5467"/>
                    <a:pt x="914376" y="4334"/>
                    <a:pt x="913558" y="3610"/>
                  </a:cubicBezTo>
                  <a:cubicBezTo>
                    <a:pt x="912759" y="2877"/>
                    <a:pt x="911769" y="2515"/>
                    <a:pt x="910656" y="2515"/>
                  </a:cubicBezTo>
                  <a:moveTo>
                    <a:pt x="947968" y="38700"/>
                  </a:moveTo>
                  <a:lnTo>
                    <a:pt x="966120" y="19412"/>
                  </a:lnTo>
                  <a:lnTo>
                    <a:pt x="958091" y="19412"/>
                  </a:lnTo>
                  <a:lnTo>
                    <a:pt x="943097" y="35404"/>
                  </a:lnTo>
                  <a:cubicBezTo>
                    <a:pt x="942336" y="36252"/>
                    <a:pt x="941404" y="37376"/>
                    <a:pt x="940291" y="38786"/>
                  </a:cubicBezTo>
                  <a:cubicBezTo>
                    <a:pt x="939178" y="40186"/>
                    <a:pt x="938341" y="41243"/>
                    <a:pt x="937741" y="41958"/>
                  </a:cubicBezTo>
                  <a:lnTo>
                    <a:pt x="937465" y="41958"/>
                  </a:lnTo>
                  <a:cubicBezTo>
                    <a:pt x="937522" y="40748"/>
                    <a:pt x="937579" y="39357"/>
                    <a:pt x="937665" y="37776"/>
                  </a:cubicBezTo>
                  <a:cubicBezTo>
                    <a:pt x="937741" y="36195"/>
                    <a:pt x="937798" y="34852"/>
                    <a:pt x="937798" y="33757"/>
                  </a:cubicBezTo>
                  <a:lnTo>
                    <a:pt x="937798" y="457"/>
                  </a:lnTo>
                  <a:lnTo>
                    <a:pt x="930996" y="457"/>
                  </a:lnTo>
                  <a:lnTo>
                    <a:pt x="930996" y="64580"/>
                  </a:lnTo>
                  <a:lnTo>
                    <a:pt x="937798" y="64580"/>
                  </a:lnTo>
                  <a:lnTo>
                    <a:pt x="937798" y="48225"/>
                  </a:lnTo>
                  <a:lnTo>
                    <a:pt x="943259" y="43196"/>
                  </a:lnTo>
                  <a:lnTo>
                    <a:pt x="959204" y="64580"/>
                  </a:lnTo>
                  <a:lnTo>
                    <a:pt x="967414" y="64580"/>
                  </a:lnTo>
                  <a:lnTo>
                    <a:pt x="947968" y="38700"/>
                  </a:lnTo>
                  <a:close/>
                  <a:moveTo>
                    <a:pt x="1030954" y="43186"/>
                  </a:moveTo>
                  <a:cubicBezTo>
                    <a:pt x="1030954" y="46758"/>
                    <a:pt x="1030507" y="49778"/>
                    <a:pt x="1029632" y="52235"/>
                  </a:cubicBezTo>
                  <a:cubicBezTo>
                    <a:pt x="1028756" y="54693"/>
                    <a:pt x="1027310" y="56550"/>
                    <a:pt x="1025341" y="57817"/>
                  </a:cubicBezTo>
                  <a:cubicBezTo>
                    <a:pt x="1023334" y="59084"/>
                    <a:pt x="1020679" y="59712"/>
                    <a:pt x="1017331" y="59712"/>
                  </a:cubicBezTo>
                  <a:cubicBezTo>
                    <a:pt x="1013839" y="59712"/>
                    <a:pt x="1011252" y="58788"/>
                    <a:pt x="1009549" y="56931"/>
                  </a:cubicBezTo>
                  <a:cubicBezTo>
                    <a:pt x="1007836" y="55074"/>
                    <a:pt x="1006999" y="52264"/>
                    <a:pt x="1006999" y="48501"/>
                  </a:cubicBezTo>
                  <a:lnTo>
                    <a:pt x="1006999" y="19412"/>
                  </a:lnTo>
                  <a:lnTo>
                    <a:pt x="1000083" y="19412"/>
                  </a:lnTo>
                  <a:lnTo>
                    <a:pt x="1000083" y="49006"/>
                  </a:lnTo>
                  <a:cubicBezTo>
                    <a:pt x="1000083" y="52797"/>
                    <a:pt x="1000673" y="55902"/>
                    <a:pt x="1001900" y="58322"/>
                  </a:cubicBezTo>
                  <a:cubicBezTo>
                    <a:pt x="1003127" y="60741"/>
                    <a:pt x="1004944" y="62522"/>
                    <a:pt x="1007361" y="63675"/>
                  </a:cubicBezTo>
                  <a:cubicBezTo>
                    <a:pt x="1009758" y="64837"/>
                    <a:pt x="1012764" y="65408"/>
                    <a:pt x="1016332" y="65408"/>
                  </a:cubicBezTo>
                  <a:cubicBezTo>
                    <a:pt x="1018415" y="65408"/>
                    <a:pt x="1020385" y="65141"/>
                    <a:pt x="1022221" y="64608"/>
                  </a:cubicBezTo>
                  <a:cubicBezTo>
                    <a:pt x="1024076" y="64075"/>
                    <a:pt x="1025750" y="63265"/>
                    <a:pt x="1027215" y="62198"/>
                  </a:cubicBezTo>
                  <a:cubicBezTo>
                    <a:pt x="1028699" y="61122"/>
                    <a:pt x="1029908" y="59807"/>
                    <a:pt x="1030840" y="58236"/>
                  </a:cubicBezTo>
                  <a:lnTo>
                    <a:pt x="1031211" y="58236"/>
                  </a:lnTo>
                  <a:lnTo>
                    <a:pt x="1032210" y="64589"/>
                  </a:lnTo>
                  <a:lnTo>
                    <a:pt x="1037804" y="64589"/>
                  </a:lnTo>
                  <a:lnTo>
                    <a:pt x="1037804" y="19412"/>
                  </a:lnTo>
                  <a:lnTo>
                    <a:pt x="1030926" y="19412"/>
                  </a:lnTo>
                  <a:lnTo>
                    <a:pt x="1030926" y="43186"/>
                  </a:lnTo>
                  <a:close/>
                  <a:moveTo>
                    <a:pt x="1092449" y="64580"/>
                  </a:moveTo>
                  <a:lnTo>
                    <a:pt x="1092449" y="35147"/>
                  </a:lnTo>
                  <a:cubicBezTo>
                    <a:pt x="1092449" y="29356"/>
                    <a:pt x="1091070" y="25146"/>
                    <a:pt x="1088339" y="22517"/>
                  </a:cubicBezTo>
                  <a:cubicBezTo>
                    <a:pt x="1085590" y="19898"/>
                    <a:pt x="1081537" y="18583"/>
                    <a:pt x="1076190" y="18583"/>
                  </a:cubicBezTo>
                  <a:cubicBezTo>
                    <a:pt x="1074164" y="18583"/>
                    <a:pt x="1072233" y="18869"/>
                    <a:pt x="1070397" y="19431"/>
                  </a:cubicBezTo>
                  <a:cubicBezTo>
                    <a:pt x="1068561" y="19993"/>
                    <a:pt x="1066886" y="20812"/>
                    <a:pt x="1065421" y="21898"/>
                  </a:cubicBezTo>
                  <a:cubicBezTo>
                    <a:pt x="1063937" y="22993"/>
                    <a:pt x="1062710" y="24327"/>
                    <a:pt x="1061740" y="25918"/>
                  </a:cubicBezTo>
                  <a:lnTo>
                    <a:pt x="1061369" y="25918"/>
                  </a:lnTo>
                  <a:lnTo>
                    <a:pt x="1060351" y="19412"/>
                  </a:lnTo>
                  <a:lnTo>
                    <a:pt x="1054833" y="19412"/>
                  </a:lnTo>
                  <a:lnTo>
                    <a:pt x="1054833" y="64580"/>
                  </a:lnTo>
                  <a:lnTo>
                    <a:pt x="1061673" y="64580"/>
                  </a:lnTo>
                  <a:lnTo>
                    <a:pt x="1061673" y="40919"/>
                  </a:lnTo>
                  <a:cubicBezTo>
                    <a:pt x="1061673" y="35538"/>
                    <a:pt x="1062691" y="31432"/>
                    <a:pt x="1064717" y="28604"/>
                  </a:cubicBezTo>
                  <a:cubicBezTo>
                    <a:pt x="1066744" y="25765"/>
                    <a:pt x="1070254" y="24355"/>
                    <a:pt x="1075249" y="24355"/>
                  </a:cubicBezTo>
                  <a:cubicBezTo>
                    <a:pt x="1078797" y="24355"/>
                    <a:pt x="1081413" y="25289"/>
                    <a:pt x="1083126" y="27156"/>
                  </a:cubicBezTo>
                  <a:cubicBezTo>
                    <a:pt x="1084857" y="29023"/>
                    <a:pt x="1085704" y="31842"/>
                    <a:pt x="1085704" y="35604"/>
                  </a:cubicBezTo>
                  <a:lnTo>
                    <a:pt x="1085704" y="64580"/>
                  </a:lnTo>
                  <a:lnTo>
                    <a:pt x="1092449" y="64580"/>
                  </a:lnTo>
                  <a:close/>
                  <a:moveTo>
                    <a:pt x="1139388" y="58160"/>
                  </a:moveTo>
                  <a:cubicBezTo>
                    <a:pt x="1138551" y="59503"/>
                    <a:pt x="1137457" y="60722"/>
                    <a:pt x="1136154" y="61817"/>
                  </a:cubicBezTo>
                  <a:cubicBezTo>
                    <a:pt x="1134851" y="62922"/>
                    <a:pt x="1133309" y="63798"/>
                    <a:pt x="1131511" y="64437"/>
                  </a:cubicBezTo>
                  <a:cubicBezTo>
                    <a:pt x="1129704" y="65084"/>
                    <a:pt x="1127592" y="65408"/>
                    <a:pt x="1125156" y="65408"/>
                  </a:cubicBezTo>
                  <a:cubicBezTo>
                    <a:pt x="1119448" y="65408"/>
                    <a:pt x="1114920" y="63456"/>
                    <a:pt x="1111590" y="59560"/>
                  </a:cubicBezTo>
                  <a:cubicBezTo>
                    <a:pt x="1108241" y="55655"/>
                    <a:pt x="1106576" y="49854"/>
                    <a:pt x="1106576" y="42167"/>
                  </a:cubicBezTo>
                  <a:cubicBezTo>
                    <a:pt x="1106576" y="34385"/>
                    <a:pt x="1108289" y="28518"/>
                    <a:pt x="1111685" y="24546"/>
                  </a:cubicBezTo>
                  <a:cubicBezTo>
                    <a:pt x="1115082" y="20574"/>
                    <a:pt x="1119619" y="18593"/>
                    <a:pt x="1125289" y="18593"/>
                  </a:cubicBezTo>
                  <a:cubicBezTo>
                    <a:pt x="1127668" y="18593"/>
                    <a:pt x="1129751" y="18907"/>
                    <a:pt x="1131530" y="19536"/>
                  </a:cubicBezTo>
                  <a:cubicBezTo>
                    <a:pt x="1133309" y="20174"/>
                    <a:pt x="1134860" y="21012"/>
                    <a:pt x="1136135" y="22069"/>
                  </a:cubicBezTo>
                  <a:cubicBezTo>
                    <a:pt x="1137438" y="23127"/>
                    <a:pt x="1138513" y="24336"/>
                    <a:pt x="1139388" y="25679"/>
                  </a:cubicBezTo>
                  <a:lnTo>
                    <a:pt x="1139874" y="25679"/>
                  </a:lnTo>
                  <a:cubicBezTo>
                    <a:pt x="1139779" y="24832"/>
                    <a:pt x="1139664" y="23660"/>
                    <a:pt x="1139560" y="22174"/>
                  </a:cubicBezTo>
                  <a:cubicBezTo>
                    <a:pt x="1139455" y="20688"/>
                    <a:pt x="1139388" y="19488"/>
                    <a:pt x="1139388" y="18545"/>
                  </a:cubicBezTo>
                  <a:lnTo>
                    <a:pt x="1139388" y="457"/>
                  </a:lnTo>
                  <a:lnTo>
                    <a:pt x="1146228" y="457"/>
                  </a:lnTo>
                  <a:lnTo>
                    <a:pt x="1146228" y="64589"/>
                  </a:lnTo>
                  <a:lnTo>
                    <a:pt x="1140711" y="64589"/>
                  </a:lnTo>
                  <a:lnTo>
                    <a:pt x="1139693" y="58160"/>
                  </a:lnTo>
                  <a:lnTo>
                    <a:pt x="1139388" y="58160"/>
                  </a:lnTo>
                  <a:moveTo>
                    <a:pt x="1126212" y="59722"/>
                  </a:moveTo>
                  <a:cubicBezTo>
                    <a:pt x="1131045" y="59722"/>
                    <a:pt x="1134460" y="58350"/>
                    <a:pt x="1136468" y="55597"/>
                  </a:cubicBezTo>
                  <a:cubicBezTo>
                    <a:pt x="1138475" y="52854"/>
                    <a:pt x="1139474" y="48778"/>
                    <a:pt x="1139474" y="43358"/>
                  </a:cubicBezTo>
                  <a:lnTo>
                    <a:pt x="1139474" y="42120"/>
                  </a:lnTo>
                  <a:cubicBezTo>
                    <a:pt x="1139474" y="36376"/>
                    <a:pt x="1138504" y="31975"/>
                    <a:pt x="1136611" y="28889"/>
                  </a:cubicBezTo>
                  <a:cubicBezTo>
                    <a:pt x="1134698" y="25813"/>
                    <a:pt x="1131245" y="24279"/>
                    <a:pt x="1126203" y="24279"/>
                  </a:cubicBezTo>
                  <a:cubicBezTo>
                    <a:pt x="1122007" y="24279"/>
                    <a:pt x="1118877" y="25889"/>
                    <a:pt x="1116784" y="29118"/>
                  </a:cubicBezTo>
                  <a:cubicBezTo>
                    <a:pt x="1114701" y="32347"/>
                    <a:pt x="1113645" y="36757"/>
                    <a:pt x="1113645" y="42329"/>
                  </a:cubicBezTo>
                  <a:cubicBezTo>
                    <a:pt x="1113645" y="47882"/>
                    <a:pt x="1114701" y="52168"/>
                    <a:pt x="1116765" y="55188"/>
                  </a:cubicBezTo>
                  <a:cubicBezTo>
                    <a:pt x="1118839" y="58207"/>
                    <a:pt x="1121998" y="59722"/>
                    <a:pt x="1126212" y="59722"/>
                  </a:cubicBezTo>
                  <a:moveTo>
                    <a:pt x="68069" y="121958"/>
                  </a:moveTo>
                  <a:lnTo>
                    <a:pt x="58403" y="159706"/>
                  </a:lnTo>
                  <a:cubicBezTo>
                    <a:pt x="57956" y="161439"/>
                    <a:pt x="57566" y="163116"/>
                    <a:pt x="57195" y="164735"/>
                  </a:cubicBezTo>
                  <a:cubicBezTo>
                    <a:pt x="56824" y="166364"/>
                    <a:pt x="56491" y="167907"/>
                    <a:pt x="56206" y="169393"/>
                  </a:cubicBezTo>
                  <a:cubicBezTo>
                    <a:pt x="55949" y="170878"/>
                    <a:pt x="55701" y="172298"/>
                    <a:pt x="55521" y="173641"/>
                  </a:cubicBezTo>
                  <a:cubicBezTo>
                    <a:pt x="55349" y="172669"/>
                    <a:pt x="55168" y="171650"/>
                    <a:pt x="54959" y="170555"/>
                  </a:cubicBezTo>
                  <a:cubicBezTo>
                    <a:pt x="54759" y="169478"/>
                    <a:pt x="54512" y="168335"/>
                    <a:pt x="54255" y="167135"/>
                  </a:cubicBezTo>
                  <a:cubicBezTo>
                    <a:pt x="53998" y="165945"/>
                    <a:pt x="53694" y="164716"/>
                    <a:pt x="53380" y="163449"/>
                  </a:cubicBezTo>
                  <a:cubicBezTo>
                    <a:pt x="53047" y="162182"/>
                    <a:pt x="52695" y="160906"/>
                    <a:pt x="52305" y="159620"/>
                  </a:cubicBezTo>
                  <a:lnTo>
                    <a:pt x="41022" y="121949"/>
                  </a:lnTo>
                  <a:lnTo>
                    <a:pt x="33811" y="121949"/>
                  </a:lnTo>
                  <a:lnTo>
                    <a:pt x="22975" y="159334"/>
                  </a:lnTo>
                  <a:cubicBezTo>
                    <a:pt x="22642" y="160563"/>
                    <a:pt x="22290" y="161801"/>
                    <a:pt x="21976" y="163039"/>
                  </a:cubicBezTo>
                  <a:cubicBezTo>
                    <a:pt x="21662" y="164278"/>
                    <a:pt x="21386" y="165497"/>
                    <a:pt x="21120" y="166707"/>
                  </a:cubicBezTo>
                  <a:cubicBezTo>
                    <a:pt x="20863" y="167916"/>
                    <a:pt x="20616" y="169107"/>
                    <a:pt x="20397" y="170269"/>
                  </a:cubicBezTo>
                  <a:cubicBezTo>
                    <a:pt x="20178" y="171440"/>
                    <a:pt x="20007" y="172555"/>
                    <a:pt x="19855" y="173641"/>
                  </a:cubicBezTo>
                  <a:cubicBezTo>
                    <a:pt x="19683" y="172593"/>
                    <a:pt x="19522" y="171517"/>
                    <a:pt x="19312" y="170431"/>
                  </a:cubicBezTo>
                  <a:cubicBezTo>
                    <a:pt x="19122" y="169326"/>
                    <a:pt x="18903" y="168202"/>
                    <a:pt x="18684" y="167049"/>
                  </a:cubicBezTo>
                  <a:cubicBezTo>
                    <a:pt x="18447" y="165897"/>
                    <a:pt x="18180" y="164706"/>
                    <a:pt x="17904" y="163478"/>
                  </a:cubicBezTo>
                  <a:cubicBezTo>
                    <a:pt x="17628" y="162258"/>
                    <a:pt x="17314" y="161011"/>
                    <a:pt x="16972" y="159753"/>
                  </a:cubicBezTo>
                  <a:lnTo>
                    <a:pt x="7306" y="121958"/>
                  </a:lnTo>
                  <a:lnTo>
                    <a:pt x="0" y="121958"/>
                  </a:lnTo>
                  <a:lnTo>
                    <a:pt x="15983" y="182213"/>
                  </a:lnTo>
                  <a:lnTo>
                    <a:pt x="23023" y="182213"/>
                  </a:lnTo>
                  <a:lnTo>
                    <a:pt x="34638" y="141703"/>
                  </a:lnTo>
                  <a:cubicBezTo>
                    <a:pt x="34990" y="140494"/>
                    <a:pt x="35323" y="139294"/>
                    <a:pt x="35637" y="138113"/>
                  </a:cubicBezTo>
                  <a:cubicBezTo>
                    <a:pt x="35951" y="136931"/>
                    <a:pt x="36227" y="135817"/>
                    <a:pt x="36456" y="134779"/>
                  </a:cubicBezTo>
                  <a:cubicBezTo>
                    <a:pt x="36693" y="133731"/>
                    <a:pt x="36884" y="132807"/>
                    <a:pt x="37036" y="132017"/>
                  </a:cubicBezTo>
                  <a:cubicBezTo>
                    <a:pt x="37188" y="131216"/>
                    <a:pt x="37293" y="130616"/>
                    <a:pt x="37350" y="130197"/>
                  </a:cubicBezTo>
                  <a:cubicBezTo>
                    <a:pt x="37426" y="130616"/>
                    <a:pt x="37550" y="131226"/>
                    <a:pt x="37740" y="132036"/>
                  </a:cubicBezTo>
                  <a:cubicBezTo>
                    <a:pt x="37911" y="132845"/>
                    <a:pt x="38149" y="133779"/>
                    <a:pt x="38406" y="134836"/>
                  </a:cubicBezTo>
                  <a:cubicBezTo>
                    <a:pt x="38682" y="135893"/>
                    <a:pt x="38977" y="137008"/>
                    <a:pt x="39300" y="138179"/>
                  </a:cubicBezTo>
                  <a:cubicBezTo>
                    <a:pt x="39614" y="139341"/>
                    <a:pt x="39947" y="140503"/>
                    <a:pt x="40299" y="141656"/>
                  </a:cubicBezTo>
                  <a:lnTo>
                    <a:pt x="52248" y="182213"/>
                  </a:lnTo>
                  <a:lnTo>
                    <a:pt x="59269" y="182213"/>
                  </a:lnTo>
                  <a:lnTo>
                    <a:pt x="75375" y="121958"/>
                  </a:lnTo>
                  <a:lnTo>
                    <a:pt x="68069" y="121958"/>
                  </a:lnTo>
                  <a:close/>
                  <a:moveTo>
                    <a:pt x="86401" y="182204"/>
                  </a:moveTo>
                  <a:lnTo>
                    <a:pt x="93222" y="182204"/>
                  </a:lnTo>
                  <a:lnTo>
                    <a:pt x="93222" y="137046"/>
                  </a:lnTo>
                  <a:lnTo>
                    <a:pt x="89902" y="137046"/>
                  </a:lnTo>
                  <a:lnTo>
                    <a:pt x="86401" y="137046"/>
                  </a:lnTo>
                  <a:lnTo>
                    <a:pt x="86401" y="182204"/>
                  </a:lnTo>
                  <a:close/>
                  <a:moveTo>
                    <a:pt x="92794" y="121234"/>
                  </a:moveTo>
                  <a:cubicBezTo>
                    <a:pt x="91995" y="120510"/>
                    <a:pt x="91025" y="120139"/>
                    <a:pt x="89893" y="120139"/>
                  </a:cubicBezTo>
                  <a:cubicBezTo>
                    <a:pt x="88723" y="120139"/>
                    <a:pt x="87733" y="120510"/>
                    <a:pt x="86953" y="121234"/>
                  </a:cubicBezTo>
                  <a:cubicBezTo>
                    <a:pt x="86154" y="121958"/>
                    <a:pt x="85783" y="123092"/>
                    <a:pt x="85783" y="124635"/>
                  </a:cubicBezTo>
                  <a:cubicBezTo>
                    <a:pt x="85783" y="126149"/>
                    <a:pt x="86154" y="127273"/>
                    <a:pt x="86953" y="128016"/>
                  </a:cubicBezTo>
                  <a:cubicBezTo>
                    <a:pt x="87733" y="128759"/>
                    <a:pt x="88723" y="129130"/>
                    <a:pt x="89893" y="129130"/>
                  </a:cubicBezTo>
                  <a:cubicBezTo>
                    <a:pt x="91025" y="129130"/>
                    <a:pt x="91995" y="128759"/>
                    <a:pt x="92794" y="128016"/>
                  </a:cubicBezTo>
                  <a:cubicBezTo>
                    <a:pt x="93612" y="127273"/>
                    <a:pt x="94021" y="126149"/>
                    <a:pt x="94021" y="124635"/>
                  </a:cubicBezTo>
                  <a:cubicBezTo>
                    <a:pt x="94021" y="123092"/>
                    <a:pt x="93612" y="121958"/>
                    <a:pt x="92794" y="121234"/>
                  </a:cubicBezTo>
                  <a:moveTo>
                    <a:pt x="130753" y="136217"/>
                  </a:moveTo>
                  <a:cubicBezTo>
                    <a:pt x="128603" y="136217"/>
                    <a:pt x="126662" y="136627"/>
                    <a:pt x="124921" y="137455"/>
                  </a:cubicBezTo>
                  <a:cubicBezTo>
                    <a:pt x="123171" y="138274"/>
                    <a:pt x="121649" y="139379"/>
                    <a:pt x="120336" y="140770"/>
                  </a:cubicBezTo>
                  <a:cubicBezTo>
                    <a:pt x="119013" y="142161"/>
                    <a:pt x="117881" y="143694"/>
                    <a:pt x="116958" y="145371"/>
                  </a:cubicBezTo>
                  <a:lnTo>
                    <a:pt x="116683" y="145371"/>
                  </a:lnTo>
                  <a:lnTo>
                    <a:pt x="115940" y="137046"/>
                  </a:lnTo>
                  <a:lnTo>
                    <a:pt x="110251" y="137046"/>
                  </a:lnTo>
                  <a:lnTo>
                    <a:pt x="110251" y="182213"/>
                  </a:lnTo>
                  <a:lnTo>
                    <a:pt x="117130" y="182213"/>
                  </a:lnTo>
                  <a:lnTo>
                    <a:pt x="117130" y="157982"/>
                  </a:lnTo>
                  <a:cubicBezTo>
                    <a:pt x="117130" y="155639"/>
                    <a:pt x="117482" y="153524"/>
                    <a:pt x="118167" y="151609"/>
                  </a:cubicBezTo>
                  <a:cubicBezTo>
                    <a:pt x="118852" y="149704"/>
                    <a:pt x="119784" y="148066"/>
                    <a:pt x="120992" y="146704"/>
                  </a:cubicBezTo>
                  <a:cubicBezTo>
                    <a:pt x="122200" y="145342"/>
                    <a:pt x="123608" y="144304"/>
                    <a:pt x="125226" y="143570"/>
                  </a:cubicBezTo>
                  <a:cubicBezTo>
                    <a:pt x="126824" y="142846"/>
                    <a:pt x="128536" y="142484"/>
                    <a:pt x="130334" y="142484"/>
                  </a:cubicBezTo>
                  <a:cubicBezTo>
                    <a:pt x="131133" y="142484"/>
                    <a:pt x="131990" y="142542"/>
                    <a:pt x="132903" y="142646"/>
                  </a:cubicBezTo>
                  <a:cubicBezTo>
                    <a:pt x="133797" y="142761"/>
                    <a:pt x="134634" y="142904"/>
                    <a:pt x="135357" y="143104"/>
                  </a:cubicBezTo>
                  <a:lnTo>
                    <a:pt x="136233" y="136750"/>
                  </a:lnTo>
                  <a:cubicBezTo>
                    <a:pt x="135472" y="136589"/>
                    <a:pt x="134577" y="136455"/>
                    <a:pt x="133597" y="136360"/>
                  </a:cubicBezTo>
                  <a:cubicBezTo>
                    <a:pt x="132599" y="136265"/>
                    <a:pt x="131647" y="136217"/>
                    <a:pt x="130753" y="136217"/>
                  </a:cubicBezTo>
                  <a:moveTo>
                    <a:pt x="150569" y="126578"/>
                  </a:moveTo>
                  <a:lnTo>
                    <a:pt x="147839" y="136388"/>
                  </a:lnTo>
                  <a:lnTo>
                    <a:pt x="141389" y="139065"/>
                  </a:lnTo>
                  <a:lnTo>
                    <a:pt x="141389" y="142399"/>
                  </a:lnTo>
                  <a:lnTo>
                    <a:pt x="147801" y="142399"/>
                  </a:lnTo>
                  <a:lnTo>
                    <a:pt x="147801" y="169193"/>
                  </a:lnTo>
                  <a:cubicBezTo>
                    <a:pt x="147801" y="172736"/>
                    <a:pt x="148381" y="175517"/>
                    <a:pt x="149552" y="177517"/>
                  </a:cubicBezTo>
                  <a:cubicBezTo>
                    <a:pt x="150722" y="179527"/>
                    <a:pt x="152282" y="180937"/>
                    <a:pt x="154232" y="181775"/>
                  </a:cubicBezTo>
                  <a:cubicBezTo>
                    <a:pt x="156182" y="182613"/>
                    <a:pt x="158342" y="183042"/>
                    <a:pt x="160739" y="183042"/>
                  </a:cubicBezTo>
                  <a:cubicBezTo>
                    <a:pt x="162081" y="183042"/>
                    <a:pt x="163451" y="182909"/>
                    <a:pt x="164868" y="182670"/>
                  </a:cubicBezTo>
                  <a:cubicBezTo>
                    <a:pt x="166286" y="182423"/>
                    <a:pt x="167399" y="182108"/>
                    <a:pt x="168198" y="181756"/>
                  </a:cubicBezTo>
                  <a:lnTo>
                    <a:pt x="168198" y="176441"/>
                  </a:lnTo>
                  <a:cubicBezTo>
                    <a:pt x="167456" y="176708"/>
                    <a:pt x="166485" y="176955"/>
                    <a:pt x="165315" y="177136"/>
                  </a:cubicBezTo>
                  <a:cubicBezTo>
                    <a:pt x="164126" y="177327"/>
                    <a:pt x="162975" y="177413"/>
                    <a:pt x="161843" y="177413"/>
                  </a:cubicBezTo>
                  <a:cubicBezTo>
                    <a:pt x="159683" y="177413"/>
                    <a:pt x="157942" y="176727"/>
                    <a:pt x="156639" y="175327"/>
                  </a:cubicBezTo>
                  <a:cubicBezTo>
                    <a:pt x="155336" y="173917"/>
                    <a:pt x="154689" y="171793"/>
                    <a:pt x="154689" y="168974"/>
                  </a:cubicBezTo>
                  <a:lnTo>
                    <a:pt x="154689" y="142389"/>
                  </a:lnTo>
                  <a:lnTo>
                    <a:pt x="167922" y="142389"/>
                  </a:lnTo>
                  <a:lnTo>
                    <a:pt x="167922" y="137046"/>
                  </a:lnTo>
                  <a:lnTo>
                    <a:pt x="154689" y="137046"/>
                  </a:lnTo>
                  <a:lnTo>
                    <a:pt x="154689" y="126578"/>
                  </a:lnTo>
                  <a:lnTo>
                    <a:pt x="150569" y="126578"/>
                  </a:lnTo>
                  <a:close/>
                  <a:moveTo>
                    <a:pt x="200715" y="181556"/>
                  </a:moveTo>
                  <a:cubicBezTo>
                    <a:pt x="203388" y="180565"/>
                    <a:pt x="205453" y="179089"/>
                    <a:pt x="206899" y="177127"/>
                  </a:cubicBezTo>
                  <a:cubicBezTo>
                    <a:pt x="208345" y="175165"/>
                    <a:pt x="209058" y="172736"/>
                    <a:pt x="209058" y="169850"/>
                  </a:cubicBezTo>
                  <a:cubicBezTo>
                    <a:pt x="209058" y="167383"/>
                    <a:pt x="208497" y="165354"/>
                    <a:pt x="207384" y="163773"/>
                  </a:cubicBezTo>
                  <a:cubicBezTo>
                    <a:pt x="206271" y="162192"/>
                    <a:pt x="204711" y="160849"/>
                    <a:pt x="202627" y="159734"/>
                  </a:cubicBezTo>
                  <a:cubicBezTo>
                    <a:pt x="200582" y="158620"/>
                    <a:pt x="198127" y="157544"/>
                    <a:pt x="195302" y="156496"/>
                  </a:cubicBezTo>
                  <a:cubicBezTo>
                    <a:pt x="192476" y="155429"/>
                    <a:pt x="190212" y="154496"/>
                    <a:pt x="188481" y="153695"/>
                  </a:cubicBezTo>
                  <a:cubicBezTo>
                    <a:pt x="186730" y="152895"/>
                    <a:pt x="185493" y="152048"/>
                    <a:pt x="184713" y="151143"/>
                  </a:cubicBezTo>
                  <a:cubicBezTo>
                    <a:pt x="183933" y="150228"/>
                    <a:pt x="183543" y="149076"/>
                    <a:pt x="183543" y="147676"/>
                  </a:cubicBezTo>
                  <a:cubicBezTo>
                    <a:pt x="183543" y="145866"/>
                    <a:pt x="184380" y="144437"/>
                    <a:pt x="186074" y="143389"/>
                  </a:cubicBezTo>
                  <a:cubicBezTo>
                    <a:pt x="187767" y="142351"/>
                    <a:pt x="190183" y="141827"/>
                    <a:pt x="193342" y="141827"/>
                  </a:cubicBezTo>
                  <a:cubicBezTo>
                    <a:pt x="195530" y="141827"/>
                    <a:pt x="197690" y="142103"/>
                    <a:pt x="199811" y="142646"/>
                  </a:cubicBezTo>
                  <a:cubicBezTo>
                    <a:pt x="201914" y="143199"/>
                    <a:pt x="203902" y="143875"/>
                    <a:pt x="205776" y="144675"/>
                  </a:cubicBezTo>
                  <a:lnTo>
                    <a:pt x="208078" y="139189"/>
                  </a:lnTo>
                  <a:cubicBezTo>
                    <a:pt x="206014" y="138284"/>
                    <a:pt x="203807" y="137560"/>
                    <a:pt x="201428" y="137027"/>
                  </a:cubicBezTo>
                  <a:cubicBezTo>
                    <a:pt x="199050" y="136484"/>
                    <a:pt x="196519" y="136217"/>
                    <a:pt x="193789" y="136217"/>
                  </a:cubicBezTo>
                  <a:cubicBezTo>
                    <a:pt x="188776" y="136217"/>
                    <a:pt x="184723" y="137246"/>
                    <a:pt x="181621" y="139294"/>
                  </a:cubicBezTo>
                  <a:cubicBezTo>
                    <a:pt x="178558" y="141341"/>
                    <a:pt x="177017" y="144275"/>
                    <a:pt x="177017" y="148095"/>
                  </a:cubicBezTo>
                  <a:cubicBezTo>
                    <a:pt x="177017" y="150590"/>
                    <a:pt x="177578" y="152629"/>
                    <a:pt x="178710" y="154191"/>
                  </a:cubicBezTo>
                  <a:cubicBezTo>
                    <a:pt x="179861" y="155753"/>
                    <a:pt x="181479" y="157086"/>
                    <a:pt x="183562" y="158172"/>
                  </a:cubicBezTo>
                  <a:cubicBezTo>
                    <a:pt x="185665" y="159248"/>
                    <a:pt x="188167" y="160344"/>
                    <a:pt x="191049" y="161439"/>
                  </a:cubicBezTo>
                  <a:cubicBezTo>
                    <a:pt x="193951" y="162516"/>
                    <a:pt x="196234" y="163497"/>
                    <a:pt x="197870" y="164392"/>
                  </a:cubicBezTo>
                  <a:cubicBezTo>
                    <a:pt x="199526" y="165287"/>
                    <a:pt x="200696" y="166202"/>
                    <a:pt x="201400" y="167154"/>
                  </a:cubicBezTo>
                  <a:cubicBezTo>
                    <a:pt x="202104" y="168097"/>
                    <a:pt x="202456" y="169193"/>
                    <a:pt x="202456" y="170431"/>
                  </a:cubicBezTo>
                  <a:cubicBezTo>
                    <a:pt x="202456" y="172612"/>
                    <a:pt x="201562" y="174317"/>
                    <a:pt x="199821" y="175584"/>
                  </a:cubicBezTo>
                  <a:cubicBezTo>
                    <a:pt x="198051" y="176841"/>
                    <a:pt x="195235" y="177479"/>
                    <a:pt x="191325" y="177479"/>
                  </a:cubicBezTo>
                  <a:cubicBezTo>
                    <a:pt x="188671" y="177479"/>
                    <a:pt x="186045" y="177108"/>
                    <a:pt x="183505" y="176365"/>
                  </a:cubicBezTo>
                  <a:cubicBezTo>
                    <a:pt x="180955" y="175622"/>
                    <a:pt x="178767" y="174803"/>
                    <a:pt x="176931" y="173888"/>
                  </a:cubicBezTo>
                  <a:lnTo>
                    <a:pt x="176931" y="180194"/>
                  </a:lnTo>
                  <a:cubicBezTo>
                    <a:pt x="178663" y="181108"/>
                    <a:pt x="180689" y="181794"/>
                    <a:pt x="182991" y="182299"/>
                  </a:cubicBezTo>
                  <a:cubicBezTo>
                    <a:pt x="185294" y="182794"/>
                    <a:pt x="188005" y="183042"/>
                    <a:pt x="191163" y="183042"/>
                  </a:cubicBezTo>
                  <a:cubicBezTo>
                    <a:pt x="194864" y="183042"/>
                    <a:pt x="198061" y="182537"/>
                    <a:pt x="200715" y="181556"/>
                  </a:cubicBezTo>
                  <a:moveTo>
                    <a:pt x="247293" y="182423"/>
                  </a:moveTo>
                  <a:cubicBezTo>
                    <a:pt x="249129" y="182013"/>
                    <a:pt x="250822" y="181432"/>
                    <a:pt x="252325" y="180642"/>
                  </a:cubicBezTo>
                  <a:lnTo>
                    <a:pt x="252325" y="174546"/>
                  </a:lnTo>
                  <a:cubicBezTo>
                    <a:pt x="250765" y="175231"/>
                    <a:pt x="249015" y="175841"/>
                    <a:pt x="247102" y="176336"/>
                  </a:cubicBezTo>
                  <a:cubicBezTo>
                    <a:pt x="245171" y="176841"/>
                    <a:pt x="243012" y="177098"/>
                    <a:pt x="240633" y="177098"/>
                  </a:cubicBezTo>
                  <a:cubicBezTo>
                    <a:pt x="237646" y="177098"/>
                    <a:pt x="235154" y="176422"/>
                    <a:pt x="233165" y="175050"/>
                  </a:cubicBezTo>
                  <a:cubicBezTo>
                    <a:pt x="231177" y="173688"/>
                    <a:pt x="229674" y="171717"/>
                    <a:pt x="228665" y="169135"/>
                  </a:cubicBezTo>
                  <a:cubicBezTo>
                    <a:pt x="227657" y="166554"/>
                    <a:pt x="227162" y="163430"/>
                    <a:pt x="227162" y="159782"/>
                  </a:cubicBezTo>
                  <a:cubicBezTo>
                    <a:pt x="227162" y="155962"/>
                    <a:pt x="227686" y="152743"/>
                    <a:pt x="228703" y="150133"/>
                  </a:cubicBezTo>
                  <a:cubicBezTo>
                    <a:pt x="229740" y="147523"/>
                    <a:pt x="231282" y="145542"/>
                    <a:pt x="233365" y="144199"/>
                  </a:cubicBezTo>
                  <a:cubicBezTo>
                    <a:pt x="235429" y="142856"/>
                    <a:pt x="238027" y="142180"/>
                    <a:pt x="241166" y="142180"/>
                  </a:cubicBezTo>
                  <a:cubicBezTo>
                    <a:pt x="242726" y="142180"/>
                    <a:pt x="244401" y="142399"/>
                    <a:pt x="246199" y="142837"/>
                  </a:cubicBezTo>
                  <a:cubicBezTo>
                    <a:pt x="247997" y="143275"/>
                    <a:pt x="249576" y="143770"/>
                    <a:pt x="250955" y="144323"/>
                  </a:cubicBezTo>
                  <a:lnTo>
                    <a:pt x="253020" y="138598"/>
                  </a:lnTo>
                  <a:cubicBezTo>
                    <a:pt x="251678" y="137912"/>
                    <a:pt x="249938" y="137331"/>
                    <a:pt x="247854" y="136884"/>
                  </a:cubicBezTo>
                  <a:cubicBezTo>
                    <a:pt x="245752" y="136427"/>
                    <a:pt x="243564" y="136208"/>
                    <a:pt x="241328" y="136208"/>
                  </a:cubicBezTo>
                  <a:cubicBezTo>
                    <a:pt x="237218" y="136208"/>
                    <a:pt x="233584" y="137046"/>
                    <a:pt x="230368" y="138722"/>
                  </a:cubicBezTo>
                  <a:cubicBezTo>
                    <a:pt x="227153" y="140399"/>
                    <a:pt x="224641" y="142970"/>
                    <a:pt x="222824" y="146447"/>
                  </a:cubicBezTo>
                  <a:cubicBezTo>
                    <a:pt x="220988" y="149924"/>
                    <a:pt x="220094" y="154391"/>
                    <a:pt x="220094" y="159858"/>
                  </a:cubicBezTo>
                  <a:cubicBezTo>
                    <a:pt x="220094" y="165078"/>
                    <a:pt x="220950" y="169412"/>
                    <a:pt x="222672" y="172841"/>
                  </a:cubicBezTo>
                  <a:cubicBezTo>
                    <a:pt x="224403" y="176270"/>
                    <a:pt x="226820" y="178832"/>
                    <a:pt x="229921" y="180518"/>
                  </a:cubicBezTo>
                  <a:cubicBezTo>
                    <a:pt x="233023" y="182194"/>
                    <a:pt x="236609" y="183032"/>
                    <a:pt x="240662" y="183032"/>
                  </a:cubicBezTo>
                  <a:cubicBezTo>
                    <a:pt x="243231" y="183042"/>
                    <a:pt x="245438" y="182832"/>
                    <a:pt x="247293" y="182423"/>
                  </a:cubicBezTo>
                  <a:moveTo>
                    <a:pt x="272380" y="158601"/>
                  </a:moveTo>
                  <a:cubicBezTo>
                    <a:pt x="272380" y="155029"/>
                    <a:pt x="272808" y="152009"/>
                    <a:pt x="273683" y="149533"/>
                  </a:cubicBezTo>
                  <a:cubicBezTo>
                    <a:pt x="274558" y="147066"/>
                    <a:pt x="275966" y="145190"/>
                    <a:pt x="277955" y="143904"/>
                  </a:cubicBezTo>
                  <a:cubicBezTo>
                    <a:pt x="279962" y="142627"/>
                    <a:pt x="282616" y="141989"/>
                    <a:pt x="285984" y="141989"/>
                  </a:cubicBezTo>
                  <a:cubicBezTo>
                    <a:pt x="289513" y="141989"/>
                    <a:pt x="292130" y="142932"/>
                    <a:pt x="293861" y="144799"/>
                  </a:cubicBezTo>
                  <a:cubicBezTo>
                    <a:pt x="295574" y="146666"/>
                    <a:pt x="296430" y="149476"/>
                    <a:pt x="296430" y="153248"/>
                  </a:cubicBezTo>
                  <a:lnTo>
                    <a:pt x="296430" y="182204"/>
                  </a:lnTo>
                  <a:lnTo>
                    <a:pt x="303194" y="182204"/>
                  </a:lnTo>
                  <a:lnTo>
                    <a:pt x="303194" y="152791"/>
                  </a:lnTo>
                  <a:cubicBezTo>
                    <a:pt x="303194" y="148942"/>
                    <a:pt x="302585" y="145809"/>
                    <a:pt x="301358" y="143389"/>
                  </a:cubicBezTo>
                  <a:cubicBezTo>
                    <a:pt x="300131" y="140980"/>
                    <a:pt x="298313" y="139189"/>
                    <a:pt x="295897" y="138036"/>
                  </a:cubicBezTo>
                  <a:cubicBezTo>
                    <a:pt x="293443" y="136884"/>
                    <a:pt x="290436" y="136303"/>
                    <a:pt x="286812" y="136303"/>
                  </a:cubicBezTo>
                  <a:cubicBezTo>
                    <a:pt x="284747" y="136303"/>
                    <a:pt x="282797" y="136589"/>
                    <a:pt x="280961" y="137150"/>
                  </a:cubicBezTo>
                  <a:cubicBezTo>
                    <a:pt x="279125" y="137712"/>
                    <a:pt x="277488" y="138541"/>
                    <a:pt x="276033" y="139627"/>
                  </a:cubicBezTo>
                  <a:cubicBezTo>
                    <a:pt x="274606" y="140703"/>
                    <a:pt x="273417" y="142046"/>
                    <a:pt x="272484" y="143647"/>
                  </a:cubicBezTo>
                  <a:lnTo>
                    <a:pt x="272018" y="143647"/>
                  </a:lnTo>
                  <a:cubicBezTo>
                    <a:pt x="272170" y="142704"/>
                    <a:pt x="272256" y="141684"/>
                    <a:pt x="272313" y="140570"/>
                  </a:cubicBezTo>
                  <a:cubicBezTo>
                    <a:pt x="272370" y="139456"/>
                    <a:pt x="272389" y="138351"/>
                    <a:pt x="272389" y="137255"/>
                  </a:cubicBezTo>
                  <a:lnTo>
                    <a:pt x="272389" y="118091"/>
                  </a:lnTo>
                  <a:lnTo>
                    <a:pt x="265568" y="118091"/>
                  </a:lnTo>
                  <a:lnTo>
                    <a:pt x="265568" y="182204"/>
                  </a:lnTo>
                  <a:lnTo>
                    <a:pt x="272389" y="182204"/>
                  </a:lnTo>
                  <a:lnTo>
                    <a:pt x="272389" y="158601"/>
                  </a:lnTo>
                  <a:close/>
                  <a:moveTo>
                    <a:pt x="342009" y="179670"/>
                  </a:moveTo>
                  <a:cubicBezTo>
                    <a:pt x="340648" y="180785"/>
                    <a:pt x="339050" y="181623"/>
                    <a:pt x="337252" y="182185"/>
                  </a:cubicBezTo>
                  <a:cubicBezTo>
                    <a:pt x="335463" y="182747"/>
                    <a:pt x="333256" y="183042"/>
                    <a:pt x="330659" y="183042"/>
                  </a:cubicBezTo>
                  <a:cubicBezTo>
                    <a:pt x="327910" y="183042"/>
                    <a:pt x="325474" y="182556"/>
                    <a:pt x="323353" y="181594"/>
                  </a:cubicBezTo>
                  <a:cubicBezTo>
                    <a:pt x="321212" y="180642"/>
                    <a:pt x="319547" y="179184"/>
                    <a:pt x="318339" y="177232"/>
                  </a:cubicBezTo>
                  <a:cubicBezTo>
                    <a:pt x="317093" y="175279"/>
                    <a:pt x="316503" y="172803"/>
                    <a:pt x="316503" y="169812"/>
                  </a:cubicBezTo>
                  <a:cubicBezTo>
                    <a:pt x="316503" y="165306"/>
                    <a:pt x="318292" y="161849"/>
                    <a:pt x="321850" y="159429"/>
                  </a:cubicBezTo>
                  <a:cubicBezTo>
                    <a:pt x="325398" y="157010"/>
                    <a:pt x="330840" y="155686"/>
                    <a:pt x="338146" y="155467"/>
                  </a:cubicBezTo>
                  <a:lnTo>
                    <a:pt x="345928" y="155134"/>
                  </a:lnTo>
                  <a:lnTo>
                    <a:pt x="345928" y="152381"/>
                  </a:lnTo>
                  <a:cubicBezTo>
                    <a:pt x="345928" y="148476"/>
                    <a:pt x="345091" y="145742"/>
                    <a:pt x="343417" y="144180"/>
                  </a:cubicBezTo>
                  <a:cubicBezTo>
                    <a:pt x="341742" y="142608"/>
                    <a:pt x="339383" y="141827"/>
                    <a:pt x="336339" y="141827"/>
                  </a:cubicBezTo>
                  <a:cubicBezTo>
                    <a:pt x="333960" y="141827"/>
                    <a:pt x="331715" y="142170"/>
                    <a:pt x="329575" y="142856"/>
                  </a:cubicBezTo>
                  <a:cubicBezTo>
                    <a:pt x="327434" y="143542"/>
                    <a:pt x="325398" y="144351"/>
                    <a:pt x="323496" y="145285"/>
                  </a:cubicBezTo>
                  <a:lnTo>
                    <a:pt x="321384" y="140094"/>
                  </a:lnTo>
                  <a:cubicBezTo>
                    <a:pt x="323429" y="139055"/>
                    <a:pt x="325750" y="138160"/>
                    <a:pt x="328385" y="137417"/>
                  </a:cubicBezTo>
                  <a:cubicBezTo>
                    <a:pt x="331021" y="136674"/>
                    <a:pt x="333789" y="136303"/>
                    <a:pt x="336710" y="136303"/>
                  </a:cubicBezTo>
                  <a:cubicBezTo>
                    <a:pt x="342075" y="136303"/>
                    <a:pt x="346071" y="137512"/>
                    <a:pt x="348678" y="139932"/>
                  </a:cubicBezTo>
                  <a:cubicBezTo>
                    <a:pt x="351294" y="142351"/>
                    <a:pt x="352597" y="146209"/>
                    <a:pt x="352597" y="151514"/>
                  </a:cubicBezTo>
                  <a:lnTo>
                    <a:pt x="352597" y="182204"/>
                  </a:lnTo>
                  <a:lnTo>
                    <a:pt x="347603" y="182204"/>
                  </a:lnTo>
                  <a:lnTo>
                    <a:pt x="346299" y="175536"/>
                  </a:lnTo>
                  <a:lnTo>
                    <a:pt x="345966" y="175536"/>
                  </a:lnTo>
                  <a:cubicBezTo>
                    <a:pt x="344701" y="177184"/>
                    <a:pt x="343379" y="178556"/>
                    <a:pt x="342009" y="179670"/>
                  </a:cubicBezTo>
                  <a:moveTo>
                    <a:pt x="325950" y="175622"/>
                  </a:moveTo>
                  <a:cubicBezTo>
                    <a:pt x="327529" y="176860"/>
                    <a:pt x="329594" y="177479"/>
                    <a:pt x="332172" y="177479"/>
                  </a:cubicBezTo>
                  <a:cubicBezTo>
                    <a:pt x="336186" y="177479"/>
                    <a:pt x="339459" y="176365"/>
                    <a:pt x="341999" y="174136"/>
                  </a:cubicBezTo>
                  <a:cubicBezTo>
                    <a:pt x="344568" y="171917"/>
                    <a:pt x="345824" y="168583"/>
                    <a:pt x="345824" y="164125"/>
                  </a:cubicBezTo>
                  <a:lnTo>
                    <a:pt x="345824" y="159963"/>
                  </a:lnTo>
                  <a:lnTo>
                    <a:pt x="338964" y="160249"/>
                  </a:lnTo>
                  <a:cubicBezTo>
                    <a:pt x="333313" y="160468"/>
                    <a:pt x="329356" y="161392"/>
                    <a:pt x="327053" y="163011"/>
                  </a:cubicBezTo>
                  <a:cubicBezTo>
                    <a:pt x="324751" y="164630"/>
                    <a:pt x="323600" y="166926"/>
                    <a:pt x="323600" y="169897"/>
                  </a:cubicBezTo>
                  <a:cubicBezTo>
                    <a:pt x="323610" y="172479"/>
                    <a:pt x="324390" y="174384"/>
                    <a:pt x="325950" y="175622"/>
                  </a:cubicBezTo>
                  <a:moveTo>
                    <a:pt x="371253" y="182213"/>
                  </a:moveTo>
                  <a:lnTo>
                    <a:pt x="378074" y="182213"/>
                  </a:lnTo>
                  <a:lnTo>
                    <a:pt x="378074" y="142399"/>
                  </a:lnTo>
                  <a:lnTo>
                    <a:pt x="389319" y="142399"/>
                  </a:lnTo>
                  <a:lnTo>
                    <a:pt x="389319" y="137046"/>
                  </a:lnTo>
                  <a:lnTo>
                    <a:pt x="378074" y="137046"/>
                  </a:lnTo>
                  <a:lnTo>
                    <a:pt x="378074" y="133741"/>
                  </a:lnTo>
                  <a:cubicBezTo>
                    <a:pt x="378074" y="130150"/>
                    <a:pt x="378702" y="127502"/>
                    <a:pt x="379948" y="125816"/>
                  </a:cubicBezTo>
                  <a:cubicBezTo>
                    <a:pt x="381195" y="124120"/>
                    <a:pt x="383126" y="123282"/>
                    <a:pt x="385742" y="123282"/>
                  </a:cubicBezTo>
                  <a:cubicBezTo>
                    <a:pt x="386950" y="123282"/>
                    <a:pt x="388139" y="123406"/>
                    <a:pt x="389291" y="123673"/>
                  </a:cubicBezTo>
                  <a:cubicBezTo>
                    <a:pt x="390461" y="123930"/>
                    <a:pt x="391498" y="124216"/>
                    <a:pt x="392449" y="124511"/>
                  </a:cubicBezTo>
                  <a:lnTo>
                    <a:pt x="394219" y="119110"/>
                  </a:lnTo>
                  <a:cubicBezTo>
                    <a:pt x="393124" y="118729"/>
                    <a:pt x="391840" y="118386"/>
                    <a:pt x="390413" y="118081"/>
                  </a:cubicBezTo>
                  <a:cubicBezTo>
                    <a:pt x="388986" y="117786"/>
                    <a:pt x="387388" y="117634"/>
                    <a:pt x="385656" y="117634"/>
                  </a:cubicBezTo>
                  <a:cubicBezTo>
                    <a:pt x="382593" y="117634"/>
                    <a:pt x="379967" y="118196"/>
                    <a:pt x="377836" y="119320"/>
                  </a:cubicBezTo>
                  <a:cubicBezTo>
                    <a:pt x="375696" y="120444"/>
                    <a:pt x="374069" y="122196"/>
                    <a:pt x="372927" y="124577"/>
                  </a:cubicBezTo>
                  <a:cubicBezTo>
                    <a:pt x="371814" y="126949"/>
                    <a:pt x="371253" y="130035"/>
                    <a:pt x="371253" y="133826"/>
                  </a:cubicBezTo>
                  <a:lnTo>
                    <a:pt x="371253" y="136836"/>
                  </a:lnTo>
                  <a:lnTo>
                    <a:pt x="363262" y="139103"/>
                  </a:lnTo>
                  <a:lnTo>
                    <a:pt x="363262" y="142399"/>
                  </a:lnTo>
                  <a:lnTo>
                    <a:pt x="371253" y="142399"/>
                  </a:lnTo>
                  <a:lnTo>
                    <a:pt x="371253" y="182213"/>
                  </a:lnTo>
                  <a:close/>
                  <a:moveTo>
                    <a:pt x="414729" y="177432"/>
                  </a:moveTo>
                  <a:cubicBezTo>
                    <a:pt x="412551" y="177432"/>
                    <a:pt x="410829" y="176736"/>
                    <a:pt x="409507" y="175317"/>
                  </a:cubicBezTo>
                  <a:cubicBezTo>
                    <a:pt x="408222" y="173927"/>
                    <a:pt x="407556" y="171812"/>
                    <a:pt x="407556" y="168974"/>
                  </a:cubicBezTo>
                  <a:lnTo>
                    <a:pt x="407556" y="142389"/>
                  </a:lnTo>
                  <a:lnTo>
                    <a:pt x="420771" y="142389"/>
                  </a:lnTo>
                  <a:lnTo>
                    <a:pt x="420771" y="137046"/>
                  </a:lnTo>
                  <a:lnTo>
                    <a:pt x="407556" y="137046"/>
                  </a:lnTo>
                  <a:lnTo>
                    <a:pt x="407556" y="126578"/>
                  </a:lnTo>
                  <a:lnTo>
                    <a:pt x="403428" y="126578"/>
                  </a:lnTo>
                  <a:lnTo>
                    <a:pt x="400735" y="136379"/>
                  </a:lnTo>
                  <a:lnTo>
                    <a:pt x="394247" y="139065"/>
                  </a:lnTo>
                  <a:lnTo>
                    <a:pt x="394247" y="142399"/>
                  </a:lnTo>
                  <a:lnTo>
                    <a:pt x="400678" y="142399"/>
                  </a:lnTo>
                  <a:lnTo>
                    <a:pt x="400678" y="169183"/>
                  </a:lnTo>
                  <a:cubicBezTo>
                    <a:pt x="400678" y="172726"/>
                    <a:pt x="401268" y="175498"/>
                    <a:pt x="402429" y="177508"/>
                  </a:cubicBezTo>
                  <a:cubicBezTo>
                    <a:pt x="403599" y="179518"/>
                    <a:pt x="405159" y="180927"/>
                    <a:pt x="407109" y="181766"/>
                  </a:cubicBezTo>
                  <a:cubicBezTo>
                    <a:pt x="409060" y="182604"/>
                    <a:pt x="411219" y="183032"/>
                    <a:pt x="413617" y="183032"/>
                  </a:cubicBezTo>
                  <a:cubicBezTo>
                    <a:pt x="414958" y="183032"/>
                    <a:pt x="416328" y="182909"/>
                    <a:pt x="417764" y="182651"/>
                  </a:cubicBezTo>
                  <a:cubicBezTo>
                    <a:pt x="419172" y="182404"/>
                    <a:pt x="420276" y="182108"/>
                    <a:pt x="421075" y="181747"/>
                  </a:cubicBezTo>
                  <a:lnTo>
                    <a:pt x="421075" y="176422"/>
                  </a:lnTo>
                  <a:cubicBezTo>
                    <a:pt x="420333" y="176698"/>
                    <a:pt x="419363" y="176946"/>
                    <a:pt x="418192" y="177127"/>
                  </a:cubicBezTo>
                  <a:cubicBezTo>
                    <a:pt x="416994" y="177336"/>
                    <a:pt x="415843" y="177432"/>
                    <a:pt x="414729" y="177432"/>
                  </a:cubicBezTo>
                  <a:moveTo>
                    <a:pt x="474655" y="121958"/>
                  </a:moveTo>
                  <a:cubicBezTo>
                    <a:pt x="480791" y="121958"/>
                    <a:pt x="486042" y="123082"/>
                    <a:pt x="490466" y="125320"/>
                  </a:cubicBezTo>
                  <a:cubicBezTo>
                    <a:pt x="494871" y="127559"/>
                    <a:pt x="498286" y="130864"/>
                    <a:pt x="500684" y="135245"/>
                  </a:cubicBezTo>
                  <a:cubicBezTo>
                    <a:pt x="503100" y="139627"/>
                    <a:pt x="504289" y="145047"/>
                    <a:pt x="504289" y="151505"/>
                  </a:cubicBezTo>
                  <a:cubicBezTo>
                    <a:pt x="504289" y="158296"/>
                    <a:pt x="503062" y="163963"/>
                    <a:pt x="500589" y="168507"/>
                  </a:cubicBezTo>
                  <a:cubicBezTo>
                    <a:pt x="498115" y="173060"/>
                    <a:pt x="494528" y="176470"/>
                    <a:pt x="489848" y="178784"/>
                  </a:cubicBezTo>
                  <a:cubicBezTo>
                    <a:pt x="485186" y="181061"/>
                    <a:pt x="479497" y="182213"/>
                    <a:pt x="472847" y="182213"/>
                  </a:cubicBezTo>
                  <a:lnTo>
                    <a:pt x="456494" y="182213"/>
                  </a:lnTo>
                  <a:lnTo>
                    <a:pt x="456494" y="121958"/>
                  </a:lnTo>
                  <a:lnTo>
                    <a:pt x="474655" y="121958"/>
                  </a:lnTo>
                  <a:close/>
                  <a:moveTo>
                    <a:pt x="494243" y="138360"/>
                  </a:moveTo>
                  <a:cubicBezTo>
                    <a:pt x="492445" y="134845"/>
                    <a:pt x="489800" y="132226"/>
                    <a:pt x="486328" y="130512"/>
                  </a:cubicBezTo>
                  <a:cubicBezTo>
                    <a:pt x="482855" y="128797"/>
                    <a:pt x="478612" y="127930"/>
                    <a:pt x="473580" y="127930"/>
                  </a:cubicBezTo>
                  <a:lnTo>
                    <a:pt x="463505" y="127930"/>
                  </a:lnTo>
                  <a:lnTo>
                    <a:pt x="463505" y="176193"/>
                  </a:lnTo>
                  <a:lnTo>
                    <a:pt x="472020" y="176193"/>
                  </a:lnTo>
                  <a:cubicBezTo>
                    <a:pt x="480306" y="176193"/>
                    <a:pt x="486528" y="174146"/>
                    <a:pt x="490694" y="170050"/>
                  </a:cubicBezTo>
                  <a:cubicBezTo>
                    <a:pt x="494861" y="165964"/>
                    <a:pt x="496935" y="159858"/>
                    <a:pt x="496935" y="151752"/>
                  </a:cubicBezTo>
                  <a:cubicBezTo>
                    <a:pt x="496935" y="146342"/>
                    <a:pt x="496022" y="141875"/>
                    <a:pt x="494243" y="138360"/>
                  </a:cubicBezTo>
                  <a:moveTo>
                    <a:pt x="541839" y="142646"/>
                  </a:moveTo>
                  <a:cubicBezTo>
                    <a:pt x="542752" y="142761"/>
                    <a:pt x="543570" y="142904"/>
                    <a:pt x="544312" y="143104"/>
                  </a:cubicBezTo>
                  <a:lnTo>
                    <a:pt x="545187" y="136750"/>
                  </a:lnTo>
                  <a:cubicBezTo>
                    <a:pt x="544407" y="136589"/>
                    <a:pt x="543532" y="136455"/>
                    <a:pt x="542552" y="136360"/>
                  </a:cubicBezTo>
                  <a:cubicBezTo>
                    <a:pt x="541553" y="136265"/>
                    <a:pt x="540621" y="136217"/>
                    <a:pt x="539708" y="136217"/>
                  </a:cubicBezTo>
                  <a:cubicBezTo>
                    <a:pt x="537567" y="136217"/>
                    <a:pt x="535617" y="136627"/>
                    <a:pt x="533895" y="137455"/>
                  </a:cubicBezTo>
                  <a:cubicBezTo>
                    <a:pt x="532126" y="138274"/>
                    <a:pt x="530622" y="139379"/>
                    <a:pt x="529291" y="140770"/>
                  </a:cubicBezTo>
                  <a:cubicBezTo>
                    <a:pt x="527987" y="142161"/>
                    <a:pt x="526855" y="143694"/>
                    <a:pt x="525923" y="145371"/>
                  </a:cubicBezTo>
                  <a:lnTo>
                    <a:pt x="525628" y="145371"/>
                  </a:lnTo>
                  <a:lnTo>
                    <a:pt x="524886" y="137046"/>
                  </a:lnTo>
                  <a:lnTo>
                    <a:pt x="519216" y="137046"/>
                  </a:lnTo>
                  <a:lnTo>
                    <a:pt x="519216" y="182213"/>
                  </a:lnTo>
                  <a:lnTo>
                    <a:pt x="526094" y="182213"/>
                  </a:lnTo>
                  <a:lnTo>
                    <a:pt x="526094" y="157982"/>
                  </a:lnTo>
                  <a:cubicBezTo>
                    <a:pt x="526094" y="155639"/>
                    <a:pt x="526427" y="153524"/>
                    <a:pt x="527112" y="151609"/>
                  </a:cubicBezTo>
                  <a:cubicBezTo>
                    <a:pt x="527797" y="149704"/>
                    <a:pt x="528748" y="148066"/>
                    <a:pt x="529956" y="146704"/>
                  </a:cubicBezTo>
                  <a:cubicBezTo>
                    <a:pt x="531165" y="145342"/>
                    <a:pt x="532573" y="144304"/>
                    <a:pt x="534171" y="143570"/>
                  </a:cubicBezTo>
                  <a:cubicBezTo>
                    <a:pt x="535788" y="142846"/>
                    <a:pt x="537482" y="142484"/>
                    <a:pt x="539299" y="142484"/>
                  </a:cubicBezTo>
                  <a:cubicBezTo>
                    <a:pt x="540079" y="142484"/>
                    <a:pt x="540954" y="142542"/>
                    <a:pt x="541839" y="142646"/>
                  </a:cubicBezTo>
                  <a:moveTo>
                    <a:pt x="583460" y="138779"/>
                  </a:moveTo>
                  <a:cubicBezTo>
                    <a:pt x="586210" y="140484"/>
                    <a:pt x="588312" y="142865"/>
                    <a:pt x="589758" y="145933"/>
                  </a:cubicBezTo>
                  <a:cubicBezTo>
                    <a:pt x="591223" y="148990"/>
                    <a:pt x="591946" y="152571"/>
                    <a:pt x="591946" y="156667"/>
                  </a:cubicBezTo>
                  <a:lnTo>
                    <a:pt x="591946" y="160906"/>
                  </a:lnTo>
                  <a:lnTo>
                    <a:pt x="560790" y="160906"/>
                  </a:lnTo>
                  <a:cubicBezTo>
                    <a:pt x="560866" y="166211"/>
                    <a:pt x="562179" y="170250"/>
                    <a:pt x="564728" y="173031"/>
                  </a:cubicBezTo>
                  <a:cubicBezTo>
                    <a:pt x="567297" y="175803"/>
                    <a:pt x="570874" y="177194"/>
                    <a:pt x="575526" y="177194"/>
                  </a:cubicBezTo>
                  <a:cubicBezTo>
                    <a:pt x="578370" y="177194"/>
                    <a:pt x="580911" y="176927"/>
                    <a:pt x="583089" y="176403"/>
                  </a:cubicBezTo>
                  <a:cubicBezTo>
                    <a:pt x="585296" y="175879"/>
                    <a:pt x="587570" y="175117"/>
                    <a:pt x="589948" y="174098"/>
                  </a:cubicBezTo>
                  <a:lnTo>
                    <a:pt x="589948" y="180118"/>
                  </a:lnTo>
                  <a:cubicBezTo>
                    <a:pt x="587665" y="181127"/>
                    <a:pt x="585391" y="181880"/>
                    <a:pt x="583165" y="182347"/>
                  </a:cubicBezTo>
                  <a:cubicBezTo>
                    <a:pt x="580939" y="182813"/>
                    <a:pt x="578275" y="183042"/>
                    <a:pt x="575231" y="183042"/>
                  </a:cubicBezTo>
                  <a:cubicBezTo>
                    <a:pt x="570902" y="183042"/>
                    <a:pt x="567126" y="182147"/>
                    <a:pt x="563901" y="180384"/>
                  </a:cubicBezTo>
                  <a:cubicBezTo>
                    <a:pt x="560685" y="178613"/>
                    <a:pt x="558173" y="176012"/>
                    <a:pt x="556394" y="172574"/>
                  </a:cubicBezTo>
                  <a:cubicBezTo>
                    <a:pt x="554606" y="169135"/>
                    <a:pt x="553721" y="164935"/>
                    <a:pt x="553721" y="159963"/>
                  </a:cubicBezTo>
                  <a:cubicBezTo>
                    <a:pt x="553721" y="155096"/>
                    <a:pt x="554539" y="150886"/>
                    <a:pt x="556157" y="147333"/>
                  </a:cubicBezTo>
                  <a:cubicBezTo>
                    <a:pt x="557793" y="143770"/>
                    <a:pt x="560095" y="141027"/>
                    <a:pt x="563092" y="139113"/>
                  </a:cubicBezTo>
                  <a:cubicBezTo>
                    <a:pt x="566060" y="137189"/>
                    <a:pt x="569580" y="136227"/>
                    <a:pt x="573604" y="136227"/>
                  </a:cubicBezTo>
                  <a:cubicBezTo>
                    <a:pt x="577448" y="136227"/>
                    <a:pt x="580730" y="137065"/>
                    <a:pt x="583460" y="138779"/>
                  </a:cubicBezTo>
                  <a:moveTo>
                    <a:pt x="584802" y="155429"/>
                  </a:moveTo>
                  <a:cubicBezTo>
                    <a:pt x="584763" y="152733"/>
                    <a:pt x="584335" y="150371"/>
                    <a:pt x="583536" y="148323"/>
                  </a:cubicBezTo>
                  <a:cubicBezTo>
                    <a:pt x="582718" y="146275"/>
                    <a:pt x="581491" y="144675"/>
                    <a:pt x="579836" y="143542"/>
                  </a:cubicBezTo>
                  <a:cubicBezTo>
                    <a:pt x="578199" y="142399"/>
                    <a:pt x="576078" y="141827"/>
                    <a:pt x="573500" y="141827"/>
                  </a:cubicBezTo>
                  <a:cubicBezTo>
                    <a:pt x="569856" y="141827"/>
                    <a:pt x="566945" y="143027"/>
                    <a:pt x="564785" y="145418"/>
                  </a:cubicBezTo>
                  <a:cubicBezTo>
                    <a:pt x="562607" y="147799"/>
                    <a:pt x="561313" y="151143"/>
                    <a:pt x="560904" y="155429"/>
                  </a:cubicBezTo>
                  <a:lnTo>
                    <a:pt x="584802" y="155429"/>
                  </a:lnTo>
                  <a:close/>
                  <a:moveTo>
                    <a:pt x="607881" y="139284"/>
                  </a:moveTo>
                  <a:cubicBezTo>
                    <a:pt x="604780" y="141332"/>
                    <a:pt x="603239" y="144275"/>
                    <a:pt x="603239" y="148085"/>
                  </a:cubicBezTo>
                  <a:cubicBezTo>
                    <a:pt x="603239" y="150581"/>
                    <a:pt x="603819" y="152619"/>
                    <a:pt x="604970" y="154181"/>
                  </a:cubicBezTo>
                  <a:cubicBezTo>
                    <a:pt x="606083" y="155753"/>
                    <a:pt x="607700" y="157077"/>
                    <a:pt x="609822" y="158163"/>
                  </a:cubicBezTo>
                  <a:cubicBezTo>
                    <a:pt x="611924" y="159248"/>
                    <a:pt x="614388" y="160344"/>
                    <a:pt x="617290" y="161439"/>
                  </a:cubicBezTo>
                  <a:cubicBezTo>
                    <a:pt x="620192" y="162506"/>
                    <a:pt x="622475" y="163487"/>
                    <a:pt x="624111" y="164382"/>
                  </a:cubicBezTo>
                  <a:cubicBezTo>
                    <a:pt x="625766" y="165278"/>
                    <a:pt x="626937" y="166192"/>
                    <a:pt x="627641" y="167145"/>
                  </a:cubicBezTo>
                  <a:cubicBezTo>
                    <a:pt x="628345" y="168097"/>
                    <a:pt x="628678" y="169183"/>
                    <a:pt x="628678" y="170421"/>
                  </a:cubicBezTo>
                  <a:cubicBezTo>
                    <a:pt x="628678" y="172593"/>
                    <a:pt x="627802" y="174317"/>
                    <a:pt x="626061" y="175584"/>
                  </a:cubicBezTo>
                  <a:cubicBezTo>
                    <a:pt x="624292" y="176851"/>
                    <a:pt x="621476" y="177479"/>
                    <a:pt x="617566" y="177479"/>
                  </a:cubicBezTo>
                  <a:cubicBezTo>
                    <a:pt x="614912" y="177479"/>
                    <a:pt x="612305" y="177108"/>
                    <a:pt x="609765" y="176365"/>
                  </a:cubicBezTo>
                  <a:cubicBezTo>
                    <a:pt x="607196" y="175622"/>
                    <a:pt x="605008" y="174803"/>
                    <a:pt x="603172" y="173888"/>
                  </a:cubicBezTo>
                  <a:lnTo>
                    <a:pt x="603172" y="180194"/>
                  </a:lnTo>
                  <a:cubicBezTo>
                    <a:pt x="604904" y="181108"/>
                    <a:pt x="606911" y="181794"/>
                    <a:pt x="609213" y="182299"/>
                  </a:cubicBezTo>
                  <a:cubicBezTo>
                    <a:pt x="611534" y="182794"/>
                    <a:pt x="614265" y="183042"/>
                    <a:pt x="617404" y="183042"/>
                  </a:cubicBezTo>
                  <a:cubicBezTo>
                    <a:pt x="621124" y="183042"/>
                    <a:pt x="624301" y="182537"/>
                    <a:pt x="626975" y="181556"/>
                  </a:cubicBezTo>
                  <a:cubicBezTo>
                    <a:pt x="629667" y="180565"/>
                    <a:pt x="631712" y="179099"/>
                    <a:pt x="633158" y="177127"/>
                  </a:cubicBezTo>
                  <a:cubicBezTo>
                    <a:pt x="634585" y="175155"/>
                    <a:pt x="635318" y="172736"/>
                    <a:pt x="635318" y="169840"/>
                  </a:cubicBezTo>
                  <a:cubicBezTo>
                    <a:pt x="635318" y="167373"/>
                    <a:pt x="634757" y="165344"/>
                    <a:pt x="633644" y="163763"/>
                  </a:cubicBezTo>
                  <a:cubicBezTo>
                    <a:pt x="632550" y="162182"/>
                    <a:pt x="630951" y="160839"/>
                    <a:pt x="628906" y="159725"/>
                  </a:cubicBezTo>
                  <a:cubicBezTo>
                    <a:pt x="626842" y="158610"/>
                    <a:pt x="624406" y="157534"/>
                    <a:pt x="621571" y="156496"/>
                  </a:cubicBezTo>
                  <a:cubicBezTo>
                    <a:pt x="618746" y="155419"/>
                    <a:pt x="616481" y="154486"/>
                    <a:pt x="614750" y="153686"/>
                  </a:cubicBezTo>
                  <a:cubicBezTo>
                    <a:pt x="613018" y="152895"/>
                    <a:pt x="611763" y="152038"/>
                    <a:pt x="610983" y="151133"/>
                  </a:cubicBezTo>
                  <a:cubicBezTo>
                    <a:pt x="610202" y="150228"/>
                    <a:pt x="609812" y="149076"/>
                    <a:pt x="609812" y="147676"/>
                  </a:cubicBezTo>
                  <a:cubicBezTo>
                    <a:pt x="609812" y="145856"/>
                    <a:pt x="610650" y="144428"/>
                    <a:pt x="612343" y="143380"/>
                  </a:cubicBezTo>
                  <a:cubicBezTo>
                    <a:pt x="614017" y="142342"/>
                    <a:pt x="616453" y="141818"/>
                    <a:pt x="619611" y="141818"/>
                  </a:cubicBezTo>
                  <a:cubicBezTo>
                    <a:pt x="621799" y="141818"/>
                    <a:pt x="623959" y="142094"/>
                    <a:pt x="626080" y="142646"/>
                  </a:cubicBezTo>
                  <a:cubicBezTo>
                    <a:pt x="628183" y="143189"/>
                    <a:pt x="630190" y="143866"/>
                    <a:pt x="632045" y="144666"/>
                  </a:cubicBezTo>
                  <a:lnTo>
                    <a:pt x="634348" y="139179"/>
                  </a:lnTo>
                  <a:cubicBezTo>
                    <a:pt x="632283" y="138274"/>
                    <a:pt x="630076" y="137551"/>
                    <a:pt x="627698" y="137017"/>
                  </a:cubicBezTo>
                  <a:cubicBezTo>
                    <a:pt x="625319" y="136484"/>
                    <a:pt x="622770" y="136217"/>
                    <a:pt x="620058" y="136217"/>
                  </a:cubicBezTo>
                  <a:cubicBezTo>
                    <a:pt x="615016" y="136227"/>
                    <a:pt x="610964" y="137236"/>
                    <a:pt x="607881" y="139284"/>
                  </a:cubicBezTo>
                  <a:moveTo>
                    <a:pt x="671279" y="182070"/>
                  </a:moveTo>
                  <a:cubicBezTo>
                    <a:pt x="669481" y="182709"/>
                    <a:pt x="667359" y="183042"/>
                    <a:pt x="664924" y="183042"/>
                  </a:cubicBezTo>
                  <a:cubicBezTo>
                    <a:pt x="659197" y="183042"/>
                    <a:pt x="654687" y="181089"/>
                    <a:pt x="651358" y="177184"/>
                  </a:cubicBezTo>
                  <a:cubicBezTo>
                    <a:pt x="648028" y="173288"/>
                    <a:pt x="646363" y="167478"/>
                    <a:pt x="646363" y="159801"/>
                  </a:cubicBezTo>
                  <a:cubicBezTo>
                    <a:pt x="646363" y="152019"/>
                    <a:pt x="648057" y="146152"/>
                    <a:pt x="651453" y="142180"/>
                  </a:cubicBezTo>
                  <a:cubicBezTo>
                    <a:pt x="654849" y="138208"/>
                    <a:pt x="659387" y="136227"/>
                    <a:pt x="665057" y="136227"/>
                  </a:cubicBezTo>
                  <a:cubicBezTo>
                    <a:pt x="667435" y="136227"/>
                    <a:pt x="669519" y="136541"/>
                    <a:pt x="671298" y="137170"/>
                  </a:cubicBezTo>
                  <a:cubicBezTo>
                    <a:pt x="673086" y="137808"/>
                    <a:pt x="674628" y="138646"/>
                    <a:pt x="675902" y="139703"/>
                  </a:cubicBezTo>
                  <a:cubicBezTo>
                    <a:pt x="677187" y="140760"/>
                    <a:pt x="678281" y="141970"/>
                    <a:pt x="679156" y="143313"/>
                  </a:cubicBezTo>
                  <a:lnTo>
                    <a:pt x="679660" y="143313"/>
                  </a:lnTo>
                  <a:cubicBezTo>
                    <a:pt x="679546" y="142465"/>
                    <a:pt x="679441" y="141294"/>
                    <a:pt x="679327" y="139808"/>
                  </a:cubicBezTo>
                  <a:cubicBezTo>
                    <a:pt x="679213" y="138322"/>
                    <a:pt x="679156" y="137122"/>
                    <a:pt x="679156" y="136179"/>
                  </a:cubicBezTo>
                  <a:lnTo>
                    <a:pt x="679156" y="118091"/>
                  </a:lnTo>
                  <a:lnTo>
                    <a:pt x="685996" y="118091"/>
                  </a:lnTo>
                  <a:lnTo>
                    <a:pt x="685996" y="182223"/>
                  </a:lnTo>
                  <a:lnTo>
                    <a:pt x="680478" y="182223"/>
                  </a:lnTo>
                  <a:lnTo>
                    <a:pt x="679461" y="175784"/>
                  </a:lnTo>
                  <a:lnTo>
                    <a:pt x="679166" y="175784"/>
                  </a:lnTo>
                  <a:cubicBezTo>
                    <a:pt x="678309" y="177127"/>
                    <a:pt x="677234" y="178356"/>
                    <a:pt x="675931" y="179451"/>
                  </a:cubicBezTo>
                  <a:cubicBezTo>
                    <a:pt x="674618" y="180546"/>
                    <a:pt x="673077" y="181423"/>
                    <a:pt x="671279" y="182070"/>
                  </a:cubicBezTo>
                  <a:moveTo>
                    <a:pt x="656542" y="172812"/>
                  </a:moveTo>
                  <a:cubicBezTo>
                    <a:pt x="658626" y="175841"/>
                    <a:pt x="661765" y="177346"/>
                    <a:pt x="665980" y="177346"/>
                  </a:cubicBezTo>
                  <a:cubicBezTo>
                    <a:pt x="670813" y="177346"/>
                    <a:pt x="674228" y="175974"/>
                    <a:pt x="676235" y="173212"/>
                  </a:cubicBezTo>
                  <a:cubicBezTo>
                    <a:pt x="678243" y="170478"/>
                    <a:pt x="679242" y="166402"/>
                    <a:pt x="679242" y="160982"/>
                  </a:cubicBezTo>
                  <a:lnTo>
                    <a:pt x="679242" y="159744"/>
                  </a:lnTo>
                  <a:cubicBezTo>
                    <a:pt x="679242" y="154000"/>
                    <a:pt x="678271" y="149600"/>
                    <a:pt x="676378" y="146514"/>
                  </a:cubicBezTo>
                  <a:cubicBezTo>
                    <a:pt x="674466" y="143437"/>
                    <a:pt x="671013" y="141903"/>
                    <a:pt x="665970" y="141903"/>
                  </a:cubicBezTo>
                  <a:cubicBezTo>
                    <a:pt x="661794" y="141903"/>
                    <a:pt x="658635" y="143513"/>
                    <a:pt x="656552" y="146742"/>
                  </a:cubicBezTo>
                  <a:cubicBezTo>
                    <a:pt x="654469" y="149971"/>
                    <a:pt x="653413" y="154381"/>
                    <a:pt x="653413" y="159953"/>
                  </a:cubicBezTo>
                  <a:cubicBezTo>
                    <a:pt x="653422" y="165506"/>
                    <a:pt x="654459" y="169793"/>
                    <a:pt x="656542" y="172812"/>
                  </a:cubicBezTo>
                  <a:moveTo>
                    <a:pt x="730253" y="138779"/>
                  </a:moveTo>
                  <a:cubicBezTo>
                    <a:pt x="733002" y="140484"/>
                    <a:pt x="735105" y="142865"/>
                    <a:pt x="736551" y="145933"/>
                  </a:cubicBezTo>
                  <a:cubicBezTo>
                    <a:pt x="737997" y="148990"/>
                    <a:pt x="738729" y="152571"/>
                    <a:pt x="738729" y="156667"/>
                  </a:cubicBezTo>
                  <a:lnTo>
                    <a:pt x="738729" y="160906"/>
                  </a:lnTo>
                  <a:lnTo>
                    <a:pt x="707592" y="160906"/>
                  </a:lnTo>
                  <a:cubicBezTo>
                    <a:pt x="707668" y="166211"/>
                    <a:pt x="708981" y="170250"/>
                    <a:pt x="711530" y="173031"/>
                  </a:cubicBezTo>
                  <a:cubicBezTo>
                    <a:pt x="714099" y="175803"/>
                    <a:pt x="717676" y="177194"/>
                    <a:pt x="722328" y="177194"/>
                  </a:cubicBezTo>
                  <a:cubicBezTo>
                    <a:pt x="725173" y="177194"/>
                    <a:pt x="727694" y="176927"/>
                    <a:pt x="729891" y="176403"/>
                  </a:cubicBezTo>
                  <a:cubicBezTo>
                    <a:pt x="732079" y="175879"/>
                    <a:pt x="734372" y="175117"/>
                    <a:pt x="736731" y="174098"/>
                  </a:cubicBezTo>
                  <a:lnTo>
                    <a:pt x="736731" y="180118"/>
                  </a:lnTo>
                  <a:cubicBezTo>
                    <a:pt x="734448" y="181127"/>
                    <a:pt x="732194" y="181880"/>
                    <a:pt x="729948" y="182347"/>
                  </a:cubicBezTo>
                  <a:cubicBezTo>
                    <a:pt x="727722" y="182813"/>
                    <a:pt x="725078" y="183042"/>
                    <a:pt x="722033" y="183042"/>
                  </a:cubicBezTo>
                  <a:cubicBezTo>
                    <a:pt x="717685" y="183042"/>
                    <a:pt x="713909" y="182147"/>
                    <a:pt x="710703" y="180384"/>
                  </a:cubicBezTo>
                  <a:cubicBezTo>
                    <a:pt x="707468" y="178613"/>
                    <a:pt x="704976" y="176012"/>
                    <a:pt x="703178" y="172574"/>
                  </a:cubicBezTo>
                  <a:cubicBezTo>
                    <a:pt x="701389" y="169135"/>
                    <a:pt x="700523" y="164935"/>
                    <a:pt x="700523" y="159963"/>
                  </a:cubicBezTo>
                  <a:cubicBezTo>
                    <a:pt x="700523" y="155096"/>
                    <a:pt x="701341" y="150886"/>
                    <a:pt x="702959" y="147333"/>
                  </a:cubicBezTo>
                  <a:cubicBezTo>
                    <a:pt x="704595" y="143770"/>
                    <a:pt x="706897" y="141027"/>
                    <a:pt x="709875" y="139113"/>
                  </a:cubicBezTo>
                  <a:cubicBezTo>
                    <a:pt x="712862" y="137189"/>
                    <a:pt x="716382" y="136227"/>
                    <a:pt x="720387" y="136227"/>
                  </a:cubicBezTo>
                  <a:cubicBezTo>
                    <a:pt x="724231" y="136227"/>
                    <a:pt x="727522" y="137065"/>
                    <a:pt x="730253" y="138779"/>
                  </a:cubicBezTo>
                  <a:moveTo>
                    <a:pt x="731575" y="155429"/>
                  </a:moveTo>
                  <a:cubicBezTo>
                    <a:pt x="731556" y="152733"/>
                    <a:pt x="731128" y="150371"/>
                    <a:pt x="730310" y="148323"/>
                  </a:cubicBezTo>
                  <a:cubicBezTo>
                    <a:pt x="729511" y="146275"/>
                    <a:pt x="728283" y="144675"/>
                    <a:pt x="726628" y="143542"/>
                  </a:cubicBezTo>
                  <a:cubicBezTo>
                    <a:pt x="724992" y="142399"/>
                    <a:pt x="722870" y="141827"/>
                    <a:pt x="720292" y="141827"/>
                  </a:cubicBezTo>
                  <a:cubicBezTo>
                    <a:pt x="716630" y="141827"/>
                    <a:pt x="713737" y="143027"/>
                    <a:pt x="711578" y="145418"/>
                  </a:cubicBezTo>
                  <a:cubicBezTo>
                    <a:pt x="709399" y="147799"/>
                    <a:pt x="708105" y="151143"/>
                    <a:pt x="707696" y="155429"/>
                  </a:cubicBezTo>
                  <a:lnTo>
                    <a:pt x="731575" y="155429"/>
                  </a:lnTo>
                  <a:close/>
                  <a:moveTo>
                    <a:pt x="774271" y="136217"/>
                  </a:moveTo>
                  <a:cubicBezTo>
                    <a:pt x="772245" y="136217"/>
                    <a:pt x="770314" y="136503"/>
                    <a:pt x="768478" y="137065"/>
                  </a:cubicBezTo>
                  <a:cubicBezTo>
                    <a:pt x="766623" y="137627"/>
                    <a:pt x="764967" y="138446"/>
                    <a:pt x="763483" y="139532"/>
                  </a:cubicBezTo>
                  <a:cubicBezTo>
                    <a:pt x="762018" y="140618"/>
                    <a:pt x="760791" y="141961"/>
                    <a:pt x="759821" y="143551"/>
                  </a:cubicBezTo>
                  <a:lnTo>
                    <a:pt x="759450" y="143551"/>
                  </a:lnTo>
                  <a:lnTo>
                    <a:pt x="758432" y="137046"/>
                  </a:lnTo>
                  <a:lnTo>
                    <a:pt x="752914" y="137046"/>
                  </a:lnTo>
                  <a:lnTo>
                    <a:pt x="752914" y="182213"/>
                  </a:lnTo>
                  <a:lnTo>
                    <a:pt x="759754" y="182213"/>
                  </a:lnTo>
                  <a:lnTo>
                    <a:pt x="759754" y="158553"/>
                  </a:lnTo>
                  <a:cubicBezTo>
                    <a:pt x="759754" y="153172"/>
                    <a:pt x="760772" y="149066"/>
                    <a:pt x="762798" y="146228"/>
                  </a:cubicBezTo>
                  <a:cubicBezTo>
                    <a:pt x="764825" y="143399"/>
                    <a:pt x="768335" y="141989"/>
                    <a:pt x="773330" y="141989"/>
                  </a:cubicBezTo>
                  <a:cubicBezTo>
                    <a:pt x="776859" y="141989"/>
                    <a:pt x="779494" y="142923"/>
                    <a:pt x="781207" y="144799"/>
                  </a:cubicBezTo>
                  <a:cubicBezTo>
                    <a:pt x="782938" y="146666"/>
                    <a:pt x="783785" y="149485"/>
                    <a:pt x="783785" y="153248"/>
                  </a:cubicBezTo>
                  <a:lnTo>
                    <a:pt x="783785" y="182223"/>
                  </a:lnTo>
                  <a:lnTo>
                    <a:pt x="790530" y="182223"/>
                  </a:lnTo>
                  <a:lnTo>
                    <a:pt x="790530" y="152791"/>
                  </a:lnTo>
                  <a:cubicBezTo>
                    <a:pt x="790530" y="146999"/>
                    <a:pt x="789151" y="142789"/>
                    <a:pt x="786401" y="140160"/>
                  </a:cubicBezTo>
                  <a:cubicBezTo>
                    <a:pt x="783671" y="137531"/>
                    <a:pt x="779628" y="136217"/>
                    <a:pt x="774271" y="136217"/>
                  </a:cubicBezTo>
                  <a:moveTo>
                    <a:pt x="45598" y="279483"/>
                  </a:moveTo>
                  <a:cubicBezTo>
                    <a:pt x="45598" y="282645"/>
                    <a:pt x="45018" y="285436"/>
                    <a:pt x="43885" y="287836"/>
                  </a:cubicBezTo>
                  <a:cubicBezTo>
                    <a:pt x="42753" y="290236"/>
                    <a:pt x="41003" y="292103"/>
                    <a:pt x="38644" y="293437"/>
                  </a:cubicBezTo>
                  <a:cubicBezTo>
                    <a:pt x="36303" y="294780"/>
                    <a:pt x="33297" y="295427"/>
                    <a:pt x="29615" y="295427"/>
                  </a:cubicBezTo>
                  <a:cubicBezTo>
                    <a:pt x="24250" y="295427"/>
                    <a:pt x="20197" y="294046"/>
                    <a:pt x="17505" y="291275"/>
                  </a:cubicBezTo>
                  <a:cubicBezTo>
                    <a:pt x="14793" y="288493"/>
                    <a:pt x="13452" y="284550"/>
                    <a:pt x="13452" y="279444"/>
                  </a:cubicBezTo>
                  <a:lnTo>
                    <a:pt x="13452" y="240411"/>
                  </a:lnTo>
                  <a:lnTo>
                    <a:pt x="6412" y="240411"/>
                  </a:lnTo>
                  <a:lnTo>
                    <a:pt x="6412" y="279235"/>
                  </a:lnTo>
                  <a:cubicBezTo>
                    <a:pt x="6412" y="285998"/>
                    <a:pt x="8343" y="291398"/>
                    <a:pt x="12225" y="295418"/>
                  </a:cubicBezTo>
                  <a:cubicBezTo>
                    <a:pt x="16106" y="299456"/>
                    <a:pt x="21776" y="301495"/>
                    <a:pt x="29206" y="301495"/>
                  </a:cubicBezTo>
                  <a:cubicBezTo>
                    <a:pt x="34429" y="301495"/>
                    <a:pt x="38758" y="300533"/>
                    <a:pt x="42211" y="298618"/>
                  </a:cubicBezTo>
                  <a:cubicBezTo>
                    <a:pt x="45665" y="296713"/>
                    <a:pt x="48271" y="294094"/>
                    <a:pt x="49974" y="290779"/>
                  </a:cubicBezTo>
                  <a:cubicBezTo>
                    <a:pt x="51687" y="287455"/>
                    <a:pt x="52543" y="283655"/>
                    <a:pt x="52543" y="279397"/>
                  </a:cubicBezTo>
                  <a:lnTo>
                    <a:pt x="52543" y="240411"/>
                  </a:lnTo>
                  <a:lnTo>
                    <a:pt x="45598" y="240411"/>
                  </a:lnTo>
                  <a:lnTo>
                    <a:pt x="45598" y="279483"/>
                  </a:lnTo>
                  <a:close/>
                  <a:moveTo>
                    <a:pt x="90511" y="254670"/>
                  </a:moveTo>
                  <a:cubicBezTo>
                    <a:pt x="88466" y="254670"/>
                    <a:pt x="86534" y="254965"/>
                    <a:pt x="84698" y="255527"/>
                  </a:cubicBezTo>
                  <a:cubicBezTo>
                    <a:pt x="82862" y="256089"/>
                    <a:pt x="81207" y="256908"/>
                    <a:pt x="79723" y="257994"/>
                  </a:cubicBezTo>
                  <a:cubicBezTo>
                    <a:pt x="78239" y="259090"/>
                    <a:pt x="77030" y="260423"/>
                    <a:pt x="76060" y="262014"/>
                  </a:cubicBezTo>
                  <a:lnTo>
                    <a:pt x="75689" y="262014"/>
                  </a:lnTo>
                  <a:lnTo>
                    <a:pt x="74671" y="255508"/>
                  </a:lnTo>
                  <a:lnTo>
                    <a:pt x="69153" y="255508"/>
                  </a:lnTo>
                  <a:lnTo>
                    <a:pt x="69153" y="300676"/>
                  </a:lnTo>
                  <a:lnTo>
                    <a:pt x="75993" y="300676"/>
                  </a:lnTo>
                  <a:lnTo>
                    <a:pt x="75993" y="277016"/>
                  </a:lnTo>
                  <a:cubicBezTo>
                    <a:pt x="75993" y="271643"/>
                    <a:pt x="76992" y="267529"/>
                    <a:pt x="79019" y="264700"/>
                  </a:cubicBezTo>
                  <a:cubicBezTo>
                    <a:pt x="81064" y="261871"/>
                    <a:pt x="84575" y="260461"/>
                    <a:pt x="89569" y="260461"/>
                  </a:cubicBezTo>
                  <a:cubicBezTo>
                    <a:pt x="93118" y="260461"/>
                    <a:pt x="95734" y="261395"/>
                    <a:pt x="97446" y="263252"/>
                  </a:cubicBezTo>
                  <a:cubicBezTo>
                    <a:pt x="99159" y="265128"/>
                    <a:pt x="100015" y="267938"/>
                    <a:pt x="100015" y="271701"/>
                  </a:cubicBezTo>
                  <a:lnTo>
                    <a:pt x="100015" y="300685"/>
                  </a:lnTo>
                  <a:lnTo>
                    <a:pt x="106779" y="300685"/>
                  </a:lnTo>
                  <a:lnTo>
                    <a:pt x="106779" y="271253"/>
                  </a:lnTo>
                  <a:cubicBezTo>
                    <a:pt x="106779" y="265462"/>
                    <a:pt x="105400" y="261242"/>
                    <a:pt x="102650" y="258623"/>
                  </a:cubicBezTo>
                  <a:cubicBezTo>
                    <a:pt x="99910" y="255984"/>
                    <a:pt x="95867" y="254670"/>
                    <a:pt x="90511" y="254670"/>
                  </a:cubicBezTo>
                  <a:moveTo>
                    <a:pt x="122524" y="300676"/>
                  </a:moveTo>
                  <a:lnTo>
                    <a:pt x="129364" y="300676"/>
                  </a:lnTo>
                  <a:lnTo>
                    <a:pt x="129364" y="255508"/>
                  </a:lnTo>
                  <a:lnTo>
                    <a:pt x="125949" y="255508"/>
                  </a:lnTo>
                  <a:lnTo>
                    <a:pt x="122533" y="255508"/>
                  </a:lnTo>
                  <a:lnTo>
                    <a:pt x="122533" y="300676"/>
                  </a:lnTo>
                  <a:close/>
                  <a:moveTo>
                    <a:pt x="126015" y="238601"/>
                  </a:moveTo>
                  <a:cubicBezTo>
                    <a:pt x="124845" y="238601"/>
                    <a:pt x="123856" y="238963"/>
                    <a:pt x="123076" y="239687"/>
                  </a:cubicBezTo>
                  <a:cubicBezTo>
                    <a:pt x="122295" y="240421"/>
                    <a:pt x="121905" y="241544"/>
                    <a:pt x="121905" y="243088"/>
                  </a:cubicBezTo>
                  <a:cubicBezTo>
                    <a:pt x="121905" y="244592"/>
                    <a:pt x="122295" y="245716"/>
                    <a:pt x="123076" y="246459"/>
                  </a:cubicBezTo>
                  <a:cubicBezTo>
                    <a:pt x="123856" y="247202"/>
                    <a:pt x="124845" y="247574"/>
                    <a:pt x="126015" y="247574"/>
                  </a:cubicBezTo>
                  <a:cubicBezTo>
                    <a:pt x="127147" y="247574"/>
                    <a:pt x="128118" y="247202"/>
                    <a:pt x="128936" y="246459"/>
                  </a:cubicBezTo>
                  <a:cubicBezTo>
                    <a:pt x="129735" y="245716"/>
                    <a:pt x="130144" y="244592"/>
                    <a:pt x="130144" y="243088"/>
                  </a:cubicBezTo>
                  <a:cubicBezTo>
                    <a:pt x="130144" y="241544"/>
                    <a:pt x="129735" y="240421"/>
                    <a:pt x="128936" y="239687"/>
                  </a:cubicBezTo>
                  <a:cubicBezTo>
                    <a:pt x="128118" y="238963"/>
                    <a:pt x="127157" y="238601"/>
                    <a:pt x="126015" y="238601"/>
                  </a:cubicBezTo>
                  <a:moveTo>
                    <a:pt x="163165" y="282826"/>
                  </a:moveTo>
                  <a:cubicBezTo>
                    <a:pt x="162537" y="284664"/>
                    <a:pt x="161824" y="286722"/>
                    <a:pt x="161063" y="288989"/>
                  </a:cubicBezTo>
                  <a:cubicBezTo>
                    <a:pt x="160302" y="291255"/>
                    <a:pt x="159740" y="293075"/>
                    <a:pt x="159407" y="294437"/>
                  </a:cubicBezTo>
                  <a:lnTo>
                    <a:pt x="159132" y="294437"/>
                  </a:lnTo>
                  <a:cubicBezTo>
                    <a:pt x="158856" y="293065"/>
                    <a:pt x="158351" y="291255"/>
                    <a:pt x="157647" y="289008"/>
                  </a:cubicBezTo>
                  <a:cubicBezTo>
                    <a:pt x="156924" y="286760"/>
                    <a:pt x="156240" y="284693"/>
                    <a:pt x="155545" y="282826"/>
                  </a:cubicBezTo>
                  <a:lnTo>
                    <a:pt x="145622" y="255508"/>
                  </a:lnTo>
                  <a:lnTo>
                    <a:pt x="138288" y="255508"/>
                  </a:lnTo>
                  <a:lnTo>
                    <a:pt x="155421" y="300676"/>
                  </a:lnTo>
                  <a:lnTo>
                    <a:pt x="163241" y="300676"/>
                  </a:lnTo>
                  <a:lnTo>
                    <a:pt x="180413" y="255508"/>
                  </a:lnTo>
                  <a:lnTo>
                    <a:pt x="173088" y="255508"/>
                  </a:lnTo>
                  <a:lnTo>
                    <a:pt x="163165" y="282826"/>
                  </a:lnTo>
                  <a:close/>
                  <a:moveTo>
                    <a:pt x="216545" y="257232"/>
                  </a:moveTo>
                  <a:cubicBezTo>
                    <a:pt x="219295" y="258937"/>
                    <a:pt x="221397" y="261318"/>
                    <a:pt x="222843" y="264376"/>
                  </a:cubicBezTo>
                  <a:cubicBezTo>
                    <a:pt x="224289" y="267443"/>
                    <a:pt x="225022" y="271015"/>
                    <a:pt x="225022" y="275111"/>
                  </a:cubicBezTo>
                  <a:lnTo>
                    <a:pt x="225022" y="279368"/>
                  </a:lnTo>
                  <a:lnTo>
                    <a:pt x="193865" y="279368"/>
                  </a:lnTo>
                  <a:cubicBezTo>
                    <a:pt x="193960" y="284664"/>
                    <a:pt x="195273" y="288693"/>
                    <a:pt x="197823" y="291475"/>
                  </a:cubicBezTo>
                  <a:cubicBezTo>
                    <a:pt x="200372" y="294246"/>
                    <a:pt x="203968" y="295646"/>
                    <a:pt x="208621" y="295646"/>
                  </a:cubicBezTo>
                  <a:cubicBezTo>
                    <a:pt x="211465" y="295646"/>
                    <a:pt x="213986" y="295389"/>
                    <a:pt x="216184" y="294846"/>
                  </a:cubicBezTo>
                  <a:cubicBezTo>
                    <a:pt x="218372" y="294332"/>
                    <a:pt x="220665" y="293561"/>
                    <a:pt x="223024" y="292541"/>
                  </a:cubicBezTo>
                  <a:lnTo>
                    <a:pt x="223024" y="298571"/>
                  </a:lnTo>
                  <a:cubicBezTo>
                    <a:pt x="220741" y="299590"/>
                    <a:pt x="218486" y="300333"/>
                    <a:pt x="216260" y="300800"/>
                  </a:cubicBezTo>
                  <a:cubicBezTo>
                    <a:pt x="214015" y="301266"/>
                    <a:pt x="211370" y="301485"/>
                    <a:pt x="208326" y="301485"/>
                  </a:cubicBezTo>
                  <a:cubicBezTo>
                    <a:pt x="203997" y="301485"/>
                    <a:pt x="200201" y="300599"/>
                    <a:pt x="196995" y="298828"/>
                  </a:cubicBezTo>
                  <a:cubicBezTo>
                    <a:pt x="193761" y="297056"/>
                    <a:pt x="191259" y="294456"/>
                    <a:pt x="189470" y="291027"/>
                  </a:cubicBezTo>
                  <a:cubicBezTo>
                    <a:pt x="187681" y="287598"/>
                    <a:pt x="186816" y="283388"/>
                    <a:pt x="186816" y="278416"/>
                  </a:cubicBezTo>
                  <a:cubicBezTo>
                    <a:pt x="186816" y="273558"/>
                    <a:pt x="187634" y="269338"/>
                    <a:pt x="189251" y="265786"/>
                  </a:cubicBezTo>
                  <a:cubicBezTo>
                    <a:pt x="190887" y="262223"/>
                    <a:pt x="193190" y="259490"/>
                    <a:pt x="196167" y="257575"/>
                  </a:cubicBezTo>
                  <a:cubicBezTo>
                    <a:pt x="199155" y="255641"/>
                    <a:pt x="202675" y="254679"/>
                    <a:pt x="206680" y="254679"/>
                  </a:cubicBezTo>
                  <a:cubicBezTo>
                    <a:pt x="210504" y="254670"/>
                    <a:pt x="213815" y="255518"/>
                    <a:pt x="216545" y="257232"/>
                  </a:cubicBezTo>
                  <a:moveTo>
                    <a:pt x="217868" y="273882"/>
                  </a:moveTo>
                  <a:cubicBezTo>
                    <a:pt x="217849" y="271186"/>
                    <a:pt x="217421" y="268824"/>
                    <a:pt x="216621" y="266776"/>
                  </a:cubicBezTo>
                  <a:cubicBezTo>
                    <a:pt x="215803" y="264728"/>
                    <a:pt x="214576" y="263128"/>
                    <a:pt x="212921" y="261995"/>
                  </a:cubicBezTo>
                  <a:cubicBezTo>
                    <a:pt x="211265" y="260852"/>
                    <a:pt x="209163" y="260280"/>
                    <a:pt x="206585" y="260280"/>
                  </a:cubicBezTo>
                  <a:cubicBezTo>
                    <a:pt x="202922" y="260280"/>
                    <a:pt x="200030" y="261471"/>
                    <a:pt x="197851" y="263871"/>
                  </a:cubicBezTo>
                  <a:cubicBezTo>
                    <a:pt x="195692" y="266252"/>
                    <a:pt x="194398" y="269596"/>
                    <a:pt x="193989" y="273882"/>
                  </a:cubicBezTo>
                  <a:lnTo>
                    <a:pt x="217868" y="273882"/>
                  </a:lnTo>
                  <a:close/>
                  <a:moveTo>
                    <a:pt x="258814" y="254670"/>
                  </a:moveTo>
                  <a:cubicBezTo>
                    <a:pt x="256673" y="254670"/>
                    <a:pt x="254742" y="255099"/>
                    <a:pt x="253001" y="255918"/>
                  </a:cubicBezTo>
                  <a:cubicBezTo>
                    <a:pt x="251250" y="256737"/>
                    <a:pt x="249709" y="257851"/>
                    <a:pt x="248415" y="259232"/>
                  </a:cubicBezTo>
                  <a:cubicBezTo>
                    <a:pt x="247093" y="260623"/>
                    <a:pt x="245961" y="262157"/>
                    <a:pt x="245038" y="263833"/>
                  </a:cubicBezTo>
                  <a:lnTo>
                    <a:pt x="244762" y="263833"/>
                  </a:lnTo>
                  <a:lnTo>
                    <a:pt x="244020" y="255508"/>
                  </a:lnTo>
                  <a:lnTo>
                    <a:pt x="238331" y="255508"/>
                  </a:lnTo>
                  <a:lnTo>
                    <a:pt x="238331" y="300676"/>
                  </a:lnTo>
                  <a:lnTo>
                    <a:pt x="245209" y="300676"/>
                  </a:lnTo>
                  <a:lnTo>
                    <a:pt x="245209" y="276435"/>
                  </a:lnTo>
                  <a:cubicBezTo>
                    <a:pt x="245209" y="274110"/>
                    <a:pt x="245561" y="271986"/>
                    <a:pt x="246227" y="270072"/>
                  </a:cubicBezTo>
                  <a:cubicBezTo>
                    <a:pt x="246912" y="268157"/>
                    <a:pt x="247864" y="266519"/>
                    <a:pt x="249072" y="265166"/>
                  </a:cubicBezTo>
                  <a:cubicBezTo>
                    <a:pt x="250280" y="263804"/>
                    <a:pt x="251688" y="262757"/>
                    <a:pt x="253286" y="262033"/>
                  </a:cubicBezTo>
                  <a:cubicBezTo>
                    <a:pt x="254884" y="261309"/>
                    <a:pt x="256597" y="260937"/>
                    <a:pt x="258414" y="260937"/>
                  </a:cubicBezTo>
                  <a:cubicBezTo>
                    <a:pt x="259213" y="260937"/>
                    <a:pt x="260069" y="260995"/>
                    <a:pt x="260964" y="261109"/>
                  </a:cubicBezTo>
                  <a:cubicBezTo>
                    <a:pt x="261877" y="261223"/>
                    <a:pt x="262714" y="261366"/>
                    <a:pt x="263456" y="261566"/>
                  </a:cubicBezTo>
                  <a:lnTo>
                    <a:pt x="264312" y="255222"/>
                  </a:lnTo>
                  <a:cubicBezTo>
                    <a:pt x="263551" y="255041"/>
                    <a:pt x="262657" y="254937"/>
                    <a:pt x="261677" y="254822"/>
                  </a:cubicBezTo>
                  <a:cubicBezTo>
                    <a:pt x="260678" y="254718"/>
                    <a:pt x="259727" y="254670"/>
                    <a:pt x="258814" y="254670"/>
                  </a:cubicBezTo>
                  <a:moveTo>
                    <a:pt x="297229" y="278178"/>
                  </a:moveTo>
                  <a:cubicBezTo>
                    <a:pt x="295183" y="277073"/>
                    <a:pt x="292729" y="275996"/>
                    <a:pt x="289903" y="274939"/>
                  </a:cubicBezTo>
                  <a:cubicBezTo>
                    <a:pt x="287078" y="273882"/>
                    <a:pt x="284795" y="272948"/>
                    <a:pt x="283063" y="272148"/>
                  </a:cubicBezTo>
                  <a:cubicBezTo>
                    <a:pt x="281332" y="271348"/>
                    <a:pt x="280095" y="270491"/>
                    <a:pt x="279296" y="269586"/>
                  </a:cubicBezTo>
                  <a:cubicBezTo>
                    <a:pt x="278516" y="268681"/>
                    <a:pt x="278126" y="267519"/>
                    <a:pt x="278126" y="266119"/>
                  </a:cubicBezTo>
                  <a:cubicBezTo>
                    <a:pt x="278126" y="264319"/>
                    <a:pt x="278982" y="262880"/>
                    <a:pt x="280675" y="261842"/>
                  </a:cubicBezTo>
                  <a:cubicBezTo>
                    <a:pt x="282350" y="260804"/>
                    <a:pt x="284766" y="260280"/>
                    <a:pt x="287925" y="260280"/>
                  </a:cubicBezTo>
                  <a:cubicBezTo>
                    <a:pt x="290132" y="260280"/>
                    <a:pt x="292272" y="260547"/>
                    <a:pt x="294394" y="261099"/>
                  </a:cubicBezTo>
                  <a:cubicBezTo>
                    <a:pt x="296515" y="261652"/>
                    <a:pt x="298504" y="262328"/>
                    <a:pt x="300378" y="263128"/>
                  </a:cubicBezTo>
                  <a:lnTo>
                    <a:pt x="302680" y="257642"/>
                  </a:lnTo>
                  <a:cubicBezTo>
                    <a:pt x="300616" y="256727"/>
                    <a:pt x="298409" y="256013"/>
                    <a:pt x="296030" y="255489"/>
                  </a:cubicBezTo>
                  <a:cubicBezTo>
                    <a:pt x="293652" y="254946"/>
                    <a:pt x="291102" y="254670"/>
                    <a:pt x="288372" y="254670"/>
                  </a:cubicBezTo>
                  <a:cubicBezTo>
                    <a:pt x="283377" y="254670"/>
                    <a:pt x="279305" y="255699"/>
                    <a:pt x="276223" y="257747"/>
                  </a:cubicBezTo>
                  <a:cubicBezTo>
                    <a:pt x="273141" y="259804"/>
                    <a:pt x="271600" y="262719"/>
                    <a:pt x="271600" y="266557"/>
                  </a:cubicBezTo>
                  <a:cubicBezTo>
                    <a:pt x="271600" y="269053"/>
                    <a:pt x="272180" y="271091"/>
                    <a:pt x="273312" y="272644"/>
                  </a:cubicBezTo>
                  <a:cubicBezTo>
                    <a:pt x="274444" y="274206"/>
                    <a:pt x="276061" y="275549"/>
                    <a:pt x="278164" y="276635"/>
                  </a:cubicBezTo>
                  <a:cubicBezTo>
                    <a:pt x="280266" y="277720"/>
                    <a:pt x="282749" y="278806"/>
                    <a:pt x="285651" y="279911"/>
                  </a:cubicBezTo>
                  <a:cubicBezTo>
                    <a:pt x="288553" y="280978"/>
                    <a:pt x="290836" y="281959"/>
                    <a:pt x="292472" y="282864"/>
                  </a:cubicBezTo>
                  <a:cubicBezTo>
                    <a:pt x="294127" y="283759"/>
                    <a:pt x="295298" y="284664"/>
                    <a:pt x="296002" y="285617"/>
                  </a:cubicBezTo>
                  <a:cubicBezTo>
                    <a:pt x="296687" y="286569"/>
                    <a:pt x="297039" y="287665"/>
                    <a:pt x="297039" y="288893"/>
                  </a:cubicBezTo>
                  <a:cubicBezTo>
                    <a:pt x="297039" y="291074"/>
                    <a:pt x="296163" y="292779"/>
                    <a:pt x="294403" y="294046"/>
                  </a:cubicBezTo>
                  <a:cubicBezTo>
                    <a:pt x="292653" y="295313"/>
                    <a:pt x="289837" y="295942"/>
                    <a:pt x="285927" y="295942"/>
                  </a:cubicBezTo>
                  <a:cubicBezTo>
                    <a:pt x="283273" y="295942"/>
                    <a:pt x="280647" y="295570"/>
                    <a:pt x="278107" y="294827"/>
                  </a:cubicBezTo>
                  <a:cubicBezTo>
                    <a:pt x="275557" y="294084"/>
                    <a:pt x="273369" y="293265"/>
                    <a:pt x="271514" y="292351"/>
                  </a:cubicBezTo>
                  <a:lnTo>
                    <a:pt x="271514" y="298656"/>
                  </a:lnTo>
                  <a:cubicBezTo>
                    <a:pt x="273245" y="299571"/>
                    <a:pt x="275272" y="300276"/>
                    <a:pt x="277574" y="300761"/>
                  </a:cubicBezTo>
                  <a:cubicBezTo>
                    <a:pt x="279876" y="301266"/>
                    <a:pt x="282607" y="301504"/>
                    <a:pt x="285765" y="301504"/>
                  </a:cubicBezTo>
                  <a:cubicBezTo>
                    <a:pt x="289466" y="301504"/>
                    <a:pt x="292662" y="301009"/>
                    <a:pt x="295336" y="300018"/>
                  </a:cubicBezTo>
                  <a:cubicBezTo>
                    <a:pt x="298009" y="299028"/>
                    <a:pt x="300073" y="297561"/>
                    <a:pt x="301519" y="295589"/>
                  </a:cubicBezTo>
                  <a:cubicBezTo>
                    <a:pt x="302946" y="293637"/>
                    <a:pt x="303679" y="291198"/>
                    <a:pt x="303679" y="288312"/>
                  </a:cubicBezTo>
                  <a:cubicBezTo>
                    <a:pt x="303679" y="285845"/>
                    <a:pt x="303118" y="283816"/>
                    <a:pt x="302005" y="282235"/>
                  </a:cubicBezTo>
                  <a:cubicBezTo>
                    <a:pt x="300891" y="280654"/>
                    <a:pt x="299284" y="279292"/>
                    <a:pt x="297229" y="278178"/>
                  </a:cubicBezTo>
                  <a:moveTo>
                    <a:pt x="316322" y="300676"/>
                  </a:moveTo>
                  <a:lnTo>
                    <a:pt x="323162" y="300676"/>
                  </a:lnTo>
                  <a:lnTo>
                    <a:pt x="323162" y="255508"/>
                  </a:lnTo>
                  <a:lnTo>
                    <a:pt x="319823" y="255508"/>
                  </a:lnTo>
                  <a:lnTo>
                    <a:pt x="316322" y="255508"/>
                  </a:lnTo>
                  <a:lnTo>
                    <a:pt x="316322" y="300676"/>
                  </a:lnTo>
                  <a:close/>
                  <a:moveTo>
                    <a:pt x="319823" y="238601"/>
                  </a:moveTo>
                  <a:cubicBezTo>
                    <a:pt x="318653" y="238601"/>
                    <a:pt x="317664" y="238963"/>
                    <a:pt x="316884" y="239687"/>
                  </a:cubicBezTo>
                  <a:cubicBezTo>
                    <a:pt x="316104" y="240421"/>
                    <a:pt x="315714" y="241544"/>
                    <a:pt x="315714" y="243088"/>
                  </a:cubicBezTo>
                  <a:cubicBezTo>
                    <a:pt x="315714" y="244592"/>
                    <a:pt x="316104" y="245716"/>
                    <a:pt x="316884" y="246459"/>
                  </a:cubicBezTo>
                  <a:cubicBezTo>
                    <a:pt x="317664" y="247202"/>
                    <a:pt x="318653" y="247574"/>
                    <a:pt x="319823" y="247574"/>
                  </a:cubicBezTo>
                  <a:cubicBezTo>
                    <a:pt x="320955" y="247574"/>
                    <a:pt x="321926" y="247202"/>
                    <a:pt x="322744" y="246459"/>
                  </a:cubicBezTo>
                  <a:cubicBezTo>
                    <a:pt x="323543" y="245716"/>
                    <a:pt x="323952" y="244592"/>
                    <a:pt x="323952" y="243088"/>
                  </a:cubicBezTo>
                  <a:cubicBezTo>
                    <a:pt x="323952" y="241544"/>
                    <a:pt x="323543" y="240421"/>
                    <a:pt x="322744" y="239687"/>
                  </a:cubicBezTo>
                  <a:cubicBezTo>
                    <a:pt x="321916" y="238963"/>
                    <a:pt x="320955" y="238601"/>
                    <a:pt x="319823" y="238601"/>
                  </a:cubicBezTo>
                  <a:moveTo>
                    <a:pt x="353881" y="295894"/>
                  </a:moveTo>
                  <a:cubicBezTo>
                    <a:pt x="351703" y="295894"/>
                    <a:pt x="349962" y="295199"/>
                    <a:pt x="348659" y="293789"/>
                  </a:cubicBezTo>
                  <a:cubicBezTo>
                    <a:pt x="347355" y="292389"/>
                    <a:pt x="346708" y="290274"/>
                    <a:pt x="346708" y="287445"/>
                  </a:cubicBezTo>
                  <a:lnTo>
                    <a:pt x="346708" y="260861"/>
                  </a:lnTo>
                  <a:lnTo>
                    <a:pt x="359922" y="260861"/>
                  </a:lnTo>
                  <a:lnTo>
                    <a:pt x="359922" y="255508"/>
                  </a:lnTo>
                  <a:lnTo>
                    <a:pt x="346708" y="255508"/>
                  </a:lnTo>
                  <a:lnTo>
                    <a:pt x="346708" y="245031"/>
                  </a:lnTo>
                  <a:lnTo>
                    <a:pt x="342579" y="245031"/>
                  </a:lnTo>
                  <a:lnTo>
                    <a:pt x="339868" y="254832"/>
                  </a:lnTo>
                  <a:lnTo>
                    <a:pt x="333399" y="257518"/>
                  </a:lnTo>
                  <a:lnTo>
                    <a:pt x="333399" y="260861"/>
                  </a:lnTo>
                  <a:lnTo>
                    <a:pt x="339830" y="260861"/>
                  </a:lnTo>
                  <a:lnTo>
                    <a:pt x="339830" y="287646"/>
                  </a:lnTo>
                  <a:cubicBezTo>
                    <a:pt x="339830" y="291189"/>
                    <a:pt x="340420" y="293961"/>
                    <a:pt x="341581" y="295970"/>
                  </a:cubicBezTo>
                  <a:cubicBezTo>
                    <a:pt x="342751" y="297971"/>
                    <a:pt x="344311" y="299399"/>
                    <a:pt x="346242" y="300238"/>
                  </a:cubicBezTo>
                  <a:cubicBezTo>
                    <a:pt x="348192" y="301066"/>
                    <a:pt x="350371" y="301495"/>
                    <a:pt x="352768" y="301495"/>
                  </a:cubicBezTo>
                  <a:cubicBezTo>
                    <a:pt x="354110" y="301495"/>
                    <a:pt x="355480" y="301371"/>
                    <a:pt x="356897" y="301114"/>
                  </a:cubicBezTo>
                  <a:cubicBezTo>
                    <a:pt x="358305" y="300876"/>
                    <a:pt x="359428" y="300571"/>
                    <a:pt x="360227" y="300199"/>
                  </a:cubicBezTo>
                  <a:lnTo>
                    <a:pt x="360227" y="294894"/>
                  </a:lnTo>
                  <a:cubicBezTo>
                    <a:pt x="359485" y="295161"/>
                    <a:pt x="358515" y="295399"/>
                    <a:pt x="357325" y="295580"/>
                  </a:cubicBezTo>
                  <a:cubicBezTo>
                    <a:pt x="356146" y="295799"/>
                    <a:pt x="354995" y="295894"/>
                    <a:pt x="353881" y="295894"/>
                  </a:cubicBezTo>
                  <a:moveTo>
                    <a:pt x="389272" y="281673"/>
                  </a:moveTo>
                  <a:cubicBezTo>
                    <a:pt x="388453" y="283997"/>
                    <a:pt x="387673" y="286283"/>
                    <a:pt x="386969" y="288522"/>
                  </a:cubicBezTo>
                  <a:cubicBezTo>
                    <a:pt x="386246" y="290770"/>
                    <a:pt x="385704" y="292579"/>
                    <a:pt x="385314" y="293951"/>
                  </a:cubicBezTo>
                  <a:lnTo>
                    <a:pt x="385038" y="293951"/>
                  </a:lnTo>
                  <a:cubicBezTo>
                    <a:pt x="384800" y="292732"/>
                    <a:pt x="384515" y="291484"/>
                    <a:pt x="384125" y="290198"/>
                  </a:cubicBezTo>
                  <a:cubicBezTo>
                    <a:pt x="383735" y="288903"/>
                    <a:pt x="383307" y="287550"/>
                    <a:pt x="382802" y="286131"/>
                  </a:cubicBezTo>
                  <a:cubicBezTo>
                    <a:pt x="382298" y="284721"/>
                    <a:pt x="381765" y="283245"/>
                    <a:pt x="381185" y="281702"/>
                  </a:cubicBezTo>
                  <a:lnTo>
                    <a:pt x="371224" y="255489"/>
                  </a:lnTo>
                  <a:lnTo>
                    <a:pt x="363899" y="255489"/>
                  </a:lnTo>
                  <a:lnTo>
                    <a:pt x="381956" y="300733"/>
                  </a:lnTo>
                  <a:lnTo>
                    <a:pt x="379482" y="307096"/>
                  </a:lnTo>
                  <a:cubicBezTo>
                    <a:pt x="378835" y="308801"/>
                    <a:pt x="378055" y="310258"/>
                    <a:pt x="377142" y="311506"/>
                  </a:cubicBezTo>
                  <a:cubicBezTo>
                    <a:pt x="376229" y="312734"/>
                    <a:pt x="375173" y="313677"/>
                    <a:pt x="373907" y="314316"/>
                  </a:cubicBezTo>
                  <a:cubicBezTo>
                    <a:pt x="372661" y="314963"/>
                    <a:pt x="371196" y="315297"/>
                    <a:pt x="369484" y="315297"/>
                  </a:cubicBezTo>
                  <a:cubicBezTo>
                    <a:pt x="368551" y="315297"/>
                    <a:pt x="367667" y="315239"/>
                    <a:pt x="366791" y="315135"/>
                  </a:cubicBezTo>
                  <a:cubicBezTo>
                    <a:pt x="365935" y="315020"/>
                    <a:pt x="365193" y="314896"/>
                    <a:pt x="364584" y="314754"/>
                  </a:cubicBezTo>
                  <a:lnTo>
                    <a:pt x="364584" y="320231"/>
                  </a:lnTo>
                  <a:cubicBezTo>
                    <a:pt x="365307" y="320431"/>
                    <a:pt x="366163" y="320602"/>
                    <a:pt x="367153" y="320754"/>
                  </a:cubicBezTo>
                  <a:cubicBezTo>
                    <a:pt x="368142" y="320907"/>
                    <a:pt x="369274" y="320973"/>
                    <a:pt x="370568" y="320973"/>
                  </a:cubicBezTo>
                  <a:cubicBezTo>
                    <a:pt x="373375" y="320973"/>
                    <a:pt x="375753" y="320421"/>
                    <a:pt x="377741" y="319307"/>
                  </a:cubicBezTo>
                  <a:cubicBezTo>
                    <a:pt x="379710" y="318202"/>
                    <a:pt x="381385" y="316601"/>
                    <a:pt x="382774" y="314544"/>
                  </a:cubicBezTo>
                  <a:cubicBezTo>
                    <a:pt x="384153" y="312477"/>
                    <a:pt x="385371" y="310067"/>
                    <a:pt x="386398" y="307286"/>
                  </a:cubicBezTo>
                  <a:lnTo>
                    <a:pt x="406034" y="255480"/>
                  </a:lnTo>
                  <a:lnTo>
                    <a:pt x="398680" y="255480"/>
                  </a:lnTo>
                  <a:lnTo>
                    <a:pt x="389272" y="281673"/>
                  </a:lnTo>
                  <a:close/>
                  <a:moveTo>
                    <a:pt x="467672" y="257442"/>
                  </a:moveTo>
                  <a:cubicBezTo>
                    <a:pt x="470754" y="259280"/>
                    <a:pt x="473152" y="261947"/>
                    <a:pt x="474883" y="265414"/>
                  </a:cubicBezTo>
                  <a:cubicBezTo>
                    <a:pt x="476577" y="268891"/>
                    <a:pt x="477452" y="273091"/>
                    <a:pt x="477452" y="278006"/>
                  </a:cubicBezTo>
                  <a:cubicBezTo>
                    <a:pt x="477452" y="281711"/>
                    <a:pt x="476967" y="285026"/>
                    <a:pt x="476006" y="287941"/>
                  </a:cubicBezTo>
                  <a:cubicBezTo>
                    <a:pt x="475035" y="290855"/>
                    <a:pt x="473665" y="293303"/>
                    <a:pt x="471839" y="295313"/>
                  </a:cubicBezTo>
                  <a:cubicBezTo>
                    <a:pt x="470041" y="297323"/>
                    <a:pt x="467843" y="298847"/>
                    <a:pt x="465284" y="299904"/>
                  </a:cubicBezTo>
                  <a:cubicBezTo>
                    <a:pt x="462715" y="300961"/>
                    <a:pt x="459823" y="301495"/>
                    <a:pt x="456589" y="301495"/>
                  </a:cubicBezTo>
                  <a:cubicBezTo>
                    <a:pt x="453563" y="301495"/>
                    <a:pt x="450795" y="300961"/>
                    <a:pt x="448284" y="299904"/>
                  </a:cubicBezTo>
                  <a:cubicBezTo>
                    <a:pt x="445772" y="298847"/>
                    <a:pt x="443603" y="297323"/>
                    <a:pt x="441776" y="295313"/>
                  </a:cubicBezTo>
                  <a:cubicBezTo>
                    <a:pt x="439959" y="293303"/>
                    <a:pt x="438542" y="290846"/>
                    <a:pt x="437543" y="287941"/>
                  </a:cubicBezTo>
                  <a:cubicBezTo>
                    <a:pt x="436544" y="285026"/>
                    <a:pt x="436040" y="281711"/>
                    <a:pt x="436040" y="278006"/>
                  </a:cubicBezTo>
                  <a:cubicBezTo>
                    <a:pt x="436040" y="273072"/>
                    <a:pt x="436877" y="268843"/>
                    <a:pt x="438551" y="265376"/>
                  </a:cubicBezTo>
                  <a:cubicBezTo>
                    <a:pt x="440226" y="261899"/>
                    <a:pt x="442623" y="259242"/>
                    <a:pt x="445743" y="257423"/>
                  </a:cubicBezTo>
                  <a:cubicBezTo>
                    <a:pt x="448845" y="255603"/>
                    <a:pt x="452565" y="254679"/>
                    <a:pt x="456874" y="254679"/>
                  </a:cubicBezTo>
                  <a:cubicBezTo>
                    <a:pt x="460974" y="254670"/>
                    <a:pt x="464580" y="255594"/>
                    <a:pt x="467672" y="257442"/>
                  </a:cubicBezTo>
                  <a:moveTo>
                    <a:pt x="468909" y="287445"/>
                  </a:moveTo>
                  <a:cubicBezTo>
                    <a:pt x="469879" y="284778"/>
                    <a:pt x="470355" y="281635"/>
                    <a:pt x="470355" y="278006"/>
                  </a:cubicBezTo>
                  <a:cubicBezTo>
                    <a:pt x="470355" y="274406"/>
                    <a:pt x="469870" y="271291"/>
                    <a:pt x="468909" y="268681"/>
                  </a:cubicBezTo>
                  <a:cubicBezTo>
                    <a:pt x="467938" y="266062"/>
                    <a:pt x="466473" y="264033"/>
                    <a:pt x="464466" y="262595"/>
                  </a:cubicBezTo>
                  <a:cubicBezTo>
                    <a:pt x="462458" y="261166"/>
                    <a:pt x="459880" y="260452"/>
                    <a:pt x="456684" y="260452"/>
                  </a:cubicBezTo>
                  <a:cubicBezTo>
                    <a:pt x="452003" y="260452"/>
                    <a:pt x="448550" y="261995"/>
                    <a:pt x="446371" y="265100"/>
                  </a:cubicBezTo>
                  <a:cubicBezTo>
                    <a:pt x="444193" y="268205"/>
                    <a:pt x="443099" y="272501"/>
                    <a:pt x="443099" y="277997"/>
                  </a:cubicBezTo>
                  <a:cubicBezTo>
                    <a:pt x="443099" y="281626"/>
                    <a:pt x="443584" y="284769"/>
                    <a:pt x="444545" y="287436"/>
                  </a:cubicBezTo>
                  <a:cubicBezTo>
                    <a:pt x="445496" y="290093"/>
                    <a:pt x="446980" y="292160"/>
                    <a:pt x="448987" y="293618"/>
                  </a:cubicBezTo>
                  <a:cubicBezTo>
                    <a:pt x="450995" y="295075"/>
                    <a:pt x="453573" y="295799"/>
                    <a:pt x="456712" y="295799"/>
                  </a:cubicBezTo>
                  <a:cubicBezTo>
                    <a:pt x="459852" y="295799"/>
                    <a:pt x="462420" y="295085"/>
                    <a:pt x="464437" y="293618"/>
                  </a:cubicBezTo>
                  <a:cubicBezTo>
                    <a:pt x="466483" y="292170"/>
                    <a:pt x="467948" y="290103"/>
                    <a:pt x="468909" y="287445"/>
                  </a:cubicBezTo>
                  <a:moveTo>
                    <a:pt x="507353" y="236077"/>
                  </a:moveTo>
                  <a:cubicBezTo>
                    <a:pt x="504289" y="236077"/>
                    <a:pt x="501682" y="236649"/>
                    <a:pt x="499551" y="237773"/>
                  </a:cubicBezTo>
                  <a:cubicBezTo>
                    <a:pt x="497392" y="238906"/>
                    <a:pt x="495765" y="240659"/>
                    <a:pt x="494643" y="243030"/>
                  </a:cubicBezTo>
                  <a:cubicBezTo>
                    <a:pt x="493510" y="245412"/>
                    <a:pt x="492949" y="248488"/>
                    <a:pt x="492949" y="252289"/>
                  </a:cubicBezTo>
                  <a:lnTo>
                    <a:pt x="492949" y="255299"/>
                  </a:lnTo>
                  <a:lnTo>
                    <a:pt x="484958" y="257575"/>
                  </a:lnTo>
                  <a:lnTo>
                    <a:pt x="484958" y="260871"/>
                  </a:lnTo>
                  <a:lnTo>
                    <a:pt x="492949" y="260871"/>
                  </a:lnTo>
                  <a:lnTo>
                    <a:pt x="492949" y="300685"/>
                  </a:lnTo>
                  <a:lnTo>
                    <a:pt x="499789" y="300685"/>
                  </a:lnTo>
                  <a:lnTo>
                    <a:pt x="499789" y="260871"/>
                  </a:lnTo>
                  <a:lnTo>
                    <a:pt x="511015" y="260871"/>
                  </a:lnTo>
                  <a:lnTo>
                    <a:pt x="511015" y="255518"/>
                  </a:lnTo>
                  <a:lnTo>
                    <a:pt x="499789" y="255518"/>
                  </a:lnTo>
                  <a:lnTo>
                    <a:pt x="499789" y="252222"/>
                  </a:lnTo>
                  <a:cubicBezTo>
                    <a:pt x="499789" y="248612"/>
                    <a:pt x="500398" y="245974"/>
                    <a:pt x="501663" y="244278"/>
                  </a:cubicBezTo>
                  <a:cubicBezTo>
                    <a:pt x="502910" y="242583"/>
                    <a:pt x="504822" y="241745"/>
                    <a:pt x="507438" y="241745"/>
                  </a:cubicBezTo>
                  <a:cubicBezTo>
                    <a:pt x="508627" y="241745"/>
                    <a:pt x="509836" y="241878"/>
                    <a:pt x="510987" y="242135"/>
                  </a:cubicBezTo>
                  <a:cubicBezTo>
                    <a:pt x="512157" y="242392"/>
                    <a:pt x="513213" y="242678"/>
                    <a:pt x="514145" y="242983"/>
                  </a:cubicBezTo>
                  <a:lnTo>
                    <a:pt x="515915" y="237582"/>
                  </a:lnTo>
                  <a:cubicBezTo>
                    <a:pt x="514821" y="237192"/>
                    <a:pt x="513555" y="236858"/>
                    <a:pt x="512109" y="236563"/>
                  </a:cubicBezTo>
                  <a:cubicBezTo>
                    <a:pt x="510682" y="236239"/>
                    <a:pt x="509103" y="236077"/>
                    <a:pt x="507353" y="236077"/>
                  </a:cubicBezTo>
                  <a:moveTo>
                    <a:pt x="567221" y="240173"/>
                  </a:moveTo>
                  <a:lnTo>
                    <a:pt x="590595" y="300676"/>
                  </a:lnTo>
                  <a:lnTo>
                    <a:pt x="583346" y="300676"/>
                  </a:lnTo>
                  <a:lnTo>
                    <a:pt x="575935" y="281549"/>
                  </a:lnTo>
                  <a:lnTo>
                    <a:pt x="551818" y="281549"/>
                  </a:lnTo>
                  <a:lnTo>
                    <a:pt x="544446" y="300676"/>
                  </a:lnTo>
                  <a:lnTo>
                    <a:pt x="537368" y="300676"/>
                  </a:lnTo>
                  <a:lnTo>
                    <a:pt x="560932" y="240173"/>
                  </a:lnTo>
                  <a:lnTo>
                    <a:pt x="567221" y="240173"/>
                  </a:lnTo>
                  <a:close/>
                  <a:moveTo>
                    <a:pt x="573842" y="275320"/>
                  </a:moveTo>
                  <a:lnTo>
                    <a:pt x="566802" y="256318"/>
                  </a:lnTo>
                  <a:cubicBezTo>
                    <a:pt x="566631" y="255813"/>
                    <a:pt x="566374" y="255013"/>
                    <a:pt x="566003" y="253889"/>
                  </a:cubicBezTo>
                  <a:cubicBezTo>
                    <a:pt x="565632" y="252765"/>
                    <a:pt x="565261" y="251593"/>
                    <a:pt x="564871" y="250384"/>
                  </a:cubicBezTo>
                  <a:cubicBezTo>
                    <a:pt x="564481" y="249174"/>
                    <a:pt x="564186" y="248202"/>
                    <a:pt x="563920" y="247460"/>
                  </a:cubicBezTo>
                  <a:cubicBezTo>
                    <a:pt x="563663" y="248574"/>
                    <a:pt x="563358" y="249707"/>
                    <a:pt x="563025" y="250803"/>
                  </a:cubicBezTo>
                  <a:cubicBezTo>
                    <a:pt x="562711" y="251917"/>
                    <a:pt x="562416" y="252946"/>
                    <a:pt x="562112" y="253898"/>
                  </a:cubicBezTo>
                  <a:cubicBezTo>
                    <a:pt x="561798" y="254860"/>
                    <a:pt x="561532" y="255661"/>
                    <a:pt x="561332" y="256308"/>
                  </a:cubicBezTo>
                  <a:lnTo>
                    <a:pt x="554159" y="275311"/>
                  </a:lnTo>
                  <a:lnTo>
                    <a:pt x="573842" y="275311"/>
                  </a:lnTo>
                  <a:close/>
                  <a:moveTo>
                    <a:pt x="620772" y="254670"/>
                  </a:moveTo>
                  <a:cubicBezTo>
                    <a:pt x="626404" y="254670"/>
                    <a:pt x="630875" y="256603"/>
                    <a:pt x="634224" y="260480"/>
                  </a:cubicBezTo>
                  <a:cubicBezTo>
                    <a:pt x="637592" y="264347"/>
                    <a:pt x="639257" y="270177"/>
                    <a:pt x="639257" y="277949"/>
                  </a:cubicBezTo>
                  <a:cubicBezTo>
                    <a:pt x="639257" y="283093"/>
                    <a:pt x="638476" y="287398"/>
                    <a:pt x="636935" y="290894"/>
                  </a:cubicBezTo>
                  <a:cubicBezTo>
                    <a:pt x="635394" y="294380"/>
                    <a:pt x="633235" y="297018"/>
                    <a:pt x="630447" y="298799"/>
                  </a:cubicBezTo>
                  <a:cubicBezTo>
                    <a:pt x="627660" y="300590"/>
                    <a:pt x="624387" y="301476"/>
                    <a:pt x="620601" y="301476"/>
                  </a:cubicBezTo>
                  <a:cubicBezTo>
                    <a:pt x="618222" y="301476"/>
                    <a:pt x="616120" y="301181"/>
                    <a:pt x="614303" y="300523"/>
                  </a:cubicBezTo>
                  <a:cubicBezTo>
                    <a:pt x="612486" y="299895"/>
                    <a:pt x="610935" y="299047"/>
                    <a:pt x="609641" y="297971"/>
                  </a:cubicBezTo>
                  <a:cubicBezTo>
                    <a:pt x="608357" y="296904"/>
                    <a:pt x="607282" y="295732"/>
                    <a:pt x="606445" y="294484"/>
                  </a:cubicBezTo>
                  <a:lnTo>
                    <a:pt x="605940" y="294484"/>
                  </a:lnTo>
                  <a:cubicBezTo>
                    <a:pt x="606036" y="295542"/>
                    <a:pt x="606131" y="296847"/>
                    <a:pt x="606254" y="298342"/>
                  </a:cubicBezTo>
                  <a:cubicBezTo>
                    <a:pt x="606369" y="299857"/>
                    <a:pt x="606445" y="301181"/>
                    <a:pt x="606445" y="302304"/>
                  </a:cubicBezTo>
                  <a:lnTo>
                    <a:pt x="606445" y="320850"/>
                  </a:lnTo>
                  <a:lnTo>
                    <a:pt x="599566" y="320850"/>
                  </a:lnTo>
                  <a:lnTo>
                    <a:pt x="599566" y="255480"/>
                  </a:lnTo>
                  <a:lnTo>
                    <a:pt x="605198" y="255480"/>
                  </a:lnTo>
                  <a:lnTo>
                    <a:pt x="606112" y="262166"/>
                  </a:lnTo>
                  <a:lnTo>
                    <a:pt x="606445" y="262166"/>
                  </a:lnTo>
                  <a:cubicBezTo>
                    <a:pt x="607320" y="260795"/>
                    <a:pt x="608395" y="259528"/>
                    <a:pt x="609641" y="258394"/>
                  </a:cubicBezTo>
                  <a:cubicBezTo>
                    <a:pt x="610906" y="257261"/>
                    <a:pt x="612448" y="256346"/>
                    <a:pt x="614284" y="255680"/>
                  </a:cubicBezTo>
                  <a:cubicBezTo>
                    <a:pt x="616110" y="255013"/>
                    <a:pt x="618270" y="254670"/>
                    <a:pt x="620772" y="254670"/>
                  </a:cubicBezTo>
                  <a:moveTo>
                    <a:pt x="630828" y="287217"/>
                  </a:moveTo>
                  <a:cubicBezTo>
                    <a:pt x="631760" y="284512"/>
                    <a:pt x="632207" y="281407"/>
                    <a:pt x="632207" y="277892"/>
                  </a:cubicBezTo>
                  <a:cubicBezTo>
                    <a:pt x="632207" y="272567"/>
                    <a:pt x="631189" y="268329"/>
                    <a:pt x="629106" y="265166"/>
                  </a:cubicBezTo>
                  <a:cubicBezTo>
                    <a:pt x="627041" y="262023"/>
                    <a:pt x="623864" y="260461"/>
                    <a:pt x="619573" y="260461"/>
                  </a:cubicBezTo>
                  <a:cubicBezTo>
                    <a:pt x="616453" y="260461"/>
                    <a:pt x="613922" y="261052"/>
                    <a:pt x="612029" y="262261"/>
                  </a:cubicBezTo>
                  <a:cubicBezTo>
                    <a:pt x="610117" y="263471"/>
                    <a:pt x="608718" y="265271"/>
                    <a:pt x="607853" y="267681"/>
                  </a:cubicBezTo>
                  <a:cubicBezTo>
                    <a:pt x="606977" y="270081"/>
                    <a:pt x="606511" y="273101"/>
                    <a:pt x="606464" y="276730"/>
                  </a:cubicBezTo>
                  <a:lnTo>
                    <a:pt x="606464" y="278044"/>
                  </a:lnTo>
                  <a:cubicBezTo>
                    <a:pt x="606464" y="281864"/>
                    <a:pt x="606873" y="285093"/>
                    <a:pt x="607710" y="287731"/>
                  </a:cubicBezTo>
                  <a:cubicBezTo>
                    <a:pt x="608547" y="290370"/>
                    <a:pt x="609936" y="292379"/>
                    <a:pt x="611877" y="293761"/>
                  </a:cubicBezTo>
                  <a:cubicBezTo>
                    <a:pt x="613808" y="295132"/>
                    <a:pt x="616415" y="295818"/>
                    <a:pt x="619678" y="295818"/>
                  </a:cubicBezTo>
                  <a:cubicBezTo>
                    <a:pt x="622484" y="295818"/>
                    <a:pt x="624806" y="295065"/>
                    <a:pt x="626661" y="293551"/>
                  </a:cubicBezTo>
                  <a:cubicBezTo>
                    <a:pt x="628525" y="292017"/>
                    <a:pt x="629914" y="289922"/>
                    <a:pt x="630828" y="287217"/>
                  </a:cubicBezTo>
                  <a:moveTo>
                    <a:pt x="674047" y="254670"/>
                  </a:moveTo>
                  <a:cubicBezTo>
                    <a:pt x="679660" y="254670"/>
                    <a:pt x="684151" y="256603"/>
                    <a:pt x="687499" y="260480"/>
                  </a:cubicBezTo>
                  <a:cubicBezTo>
                    <a:pt x="690848" y="264347"/>
                    <a:pt x="692513" y="270177"/>
                    <a:pt x="692513" y="277949"/>
                  </a:cubicBezTo>
                  <a:cubicBezTo>
                    <a:pt x="692513" y="283093"/>
                    <a:pt x="691752" y="287398"/>
                    <a:pt x="690211" y="290894"/>
                  </a:cubicBezTo>
                  <a:cubicBezTo>
                    <a:pt x="688669" y="294380"/>
                    <a:pt x="686510" y="297018"/>
                    <a:pt x="683723" y="298799"/>
                  </a:cubicBezTo>
                  <a:cubicBezTo>
                    <a:pt x="680935" y="300590"/>
                    <a:pt x="677662" y="301476"/>
                    <a:pt x="673876" y="301476"/>
                  </a:cubicBezTo>
                  <a:cubicBezTo>
                    <a:pt x="671479" y="301476"/>
                    <a:pt x="669376" y="301181"/>
                    <a:pt x="667578" y="300523"/>
                  </a:cubicBezTo>
                  <a:cubicBezTo>
                    <a:pt x="665780" y="299895"/>
                    <a:pt x="664210" y="299047"/>
                    <a:pt x="662916" y="297971"/>
                  </a:cubicBezTo>
                  <a:cubicBezTo>
                    <a:pt x="661632" y="296904"/>
                    <a:pt x="660576" y="295732"/>
                    <a:pt x="659701" y="294484"/>
                  </a:cubicBezTo>
                  <a:lnTo>
                    <a:pt x="659216" y="294484"/>
                  </a:lnTo>
                  <a:cubicBezTo>
                    <a:pt x="659292" y="295542"/>
                    <a:pt x="659406" y="296847"/>
                    <a:pt x="659530" y="298342"/>
                  </a:cubicBezTo>
                  <a:cubicBezTo>
                    <a:pt x="659644" y="299857"/>
                    <a:pt x="659701" y="301181"/>
                    <a:pt x="659701" y="302304"/>
                  </a:cubicBezTo>
                  <a:lnTo>
                    <a:pt x="659701" y="320850"/>
                  </a:lnTo>
                  <a:lnTo>
                    <a:pt x="652842" y="320850"/>
                  </a:lnTo>
                  <a:lnTo>
                    <a:pt x="652842" y="255480"/>
                  </a:lnTo>
                  <a:lnTo>
                    <a:pt x="658474" y="255480"/>
                  </a:lnTo>
                  <a:lnTo>
                    <a:pt x="659387" y="262166"/>
                  </a:lnTo>
                  <a:lnTo>
                    <a:pt x="659701" y="262166"/>
                  </a:lnTo>
                  <a:cubicBezTo>
                    <a:pt x="660595" y="260795"/>
                    <a:pt x="661651" y="259528"/>
                    <a:pt x="662916" y="258394"/>
                  </a:cubicBezTo>
                  <a:cubicBezTo>
                    <a:pt x="664182" y="257261"/>
                    <a:pt x="665742" y="256346"/>
                    <a:pt x="667559" y="255680"/>
                  </a:cubicBezTo>
                  <a:cubicBezTo>
                    <a:pt x="669386" y="255013"/>
                    <a:pt x="671536" y="254670"/>
                    <a:pt x="674047" y="254670"/>
                  </a:cubicBezTo>
                  <a:moveTo>
                    <a:pt x="684103" y="287217"/>
                  </a:moveTo>
                  <a:cubicBezTo>
                    <a:pt x="685035" y="284512"/>
                    <a:pt x="685482" y="281407"/>
                    <a:pt x="685482" y="277892"/>
                  </a:cubicBezTo>
                  <a:cubicBezTo>
                    <a:pt x="685482" y="272567"/>
                    <a:pt x="684464" y="268329"/>
                    <a:pt x="682381" y="265166"/>
                  </a:cubicBezTo>
                  <a:cubicBezTo>
                    <a:pt x="680298" y="262023"/>
                    <a:pt x="677139" y="260461"/>
                    <a:pt x="672868" y="260461"/>
                  </a:cubicBezTo>
                  <a:cubicBezTo>
                    <a:pt x="669728" y="260461"/>
                    <a:pt x="667198" y="261052"/>
                    <a:pt x="665304" y="262261"/>
                  </a:cubicBezTo>
                  <a:cubicBezTo>
                    <a:pt x="663392" y="263471"/>
                    <a:pt x="661994" y="265271"/>
                    <a:pt x="661128" y="267681"/>
                  </a:cubicBezTo>
                  <a:cubicBezTo>
                    <a:pt x="660253" y="270081"/>
                    <a:pt x="659787" y="273101"/>
                    <a:pt x="659720" y="276730"/>
                  </a:cubicBezTo>
                  <a:lnTo>
                    <a:pt x="659720" y="278044"/>
                  </a:lnTo>
                  <a:cubicBezTo>
                    <a:pt x="659720" y="281864"/>
                    <a:pt x="660148" y="285093"/>
                    <a:pt x="660985" y="287731"/>
                  </a:cubicBezTo>
                  <a:cubicBezTo>
                    <a:pt x="661823" y="290370"/>
                    <a:pt x="663211" y="292379"/>
                    <a:pt x="665152" y="293761"/>
                  </a:cubicBezTo>
                  <a:cubicBezTo>
                    <a:pt x="667083" y="295132"/>
                    <a:pt x="669690" y="295818"/>
                    <a:pt x="672953" y="295818"/>
                  </a:cubicBezTo>
                  <a:cubicBezTo>
                    <a:pt x="675741" y="295818"/>
                    <a:pt x="678081" y="295065"/>
                    <a:pt x="679936" y="293551"/>
                  </a:cubicBezTo>
                  <a:cubicBezTo>
                    <a:pt x="681791" y="292017"/>
                    <a:pt x="683190" y="289922"/>
                    <a:pt x="684103" y="287217"/>
                  </a:cubicBezTo>
                  <a:moveTo>
                    <a:pt x="706098" y="300676"/>
                  </a:moveTo>
                  <a:lnTo>
                    <a:pt x="712976" y="300676"/>
                  </a:lnTo>
                  <a:lnTo>
                    <a:pt x="712976" y="236553"/>
                  </a:lnTo>
                  <a:lnTo>
                    <a:pt x="706098" y="236553"/>
                  </a:lnTo>
                  <a:lnTo>
                    <a:pt x="706098" y="300676"/>
                  </a:lnTo>
                  <a:close/>
                  <a:moveTo>
                    <a:pt x="729064" y="300676"/>
                  </a:moveTo>
                  <a:lnTo>
                    <a:pt x="735904" y="300676"/>
                  </a:lnTo>
                  <a:lnTo>
                    <a:pt x="735904" y="255508"/>
                  </a:lnTo>
                  <a:lnTo>
                    <a:pt x="732564" y="255508"/>
                  </a:lnTo>
                  <a:lnTo>
                    <a:pt x="729064" y="255508"/>
                  </a:lnTo>
                  <a:lnTo>
                    <a:pt x="729064" y="300676"/>
                  </a:lnTo>
                  <a:close/>
                  <a:moveTo>
                    <a:pt x="732574" y="238601"/>
                  </a:moveTo>
                  <a:cubicBezTo>
                    <a:pt x="731385" y="238601"/>
                    <a:pt x="730395" y="238963"/>
                    <a:pt x="729615" y="239687"/>
                  </a:cubicBezTo>
                  <a:cubicBezTo>
                    <a:pt x="728835" y="240421"/>
                    <a:pt x="728445" y="241544"/>
                    <a:pt x="728445" y="243088"/>
                  </a:cubicBezTo>
                  <a:cubicBezTo>
                    <a:pt x="728445" y="244592"/>
                    <a:pt x="728835" y="245716"/>
                    <a:pt x="729615" y="246459"/>
                  </a:cubicBezTo>
                  <a:cubicBezTo>
                    <a:pt x="730395" y="247202"/>
                    <a:pt x="731385" y="247574"/>
                    <a:pt x="732574" y="247574"/>
                  </a:cubicBezTo>
                  <a:cubicBezTo>
                    <a:pt x="733687" y="247574"/>
                    <a:pt x="734657" y="247202"/>
                    <a:pt x="735476" y="246459"/>
                  </a:cubicBezTo>
                  <a:cubicBezTo>
                    <a:pt x="736294" y="245716"/>
                    <a:pt x="736684" y="244592"/>
                    <a:pt x="736684" y="243088"/>
                  </a:cubicBezTo>
                  <a:cubicBezTo>
                    <a:pt x="736684" y="241544"/>
                    <a:pt x="736294" y="240421"/>
                    <a:pt x="735476" y="239687"/>
                  </a:cubicBezTo>
                  <a:cubicBezTo>
                    <a:pt x="734657" y="238963"/>
                    <a:pt x="733687" y="238601"/>
                    <a:pt x="732574" y="238601"/>
                  </a:cubicBezTo>
                  <a:moveTo>
                    <a:pt x="779285" y="257232"/>
                  </a:moveTo>
                  <a:cubicBezTo>
                    <a:pt x="782016" y="258937"/>
                    <a:pt x="784118" y="261318"/>
                    <a:pt x="785583" y="264376"/>
                  </a:cubicBezTo>
                  <a:cubicBezTo>
                    <a:pt x="787029" y="267443"/>
                    <a:pt x="787771" y="271015"/>
                    <a:pt x="787771" y="275111"/>
                  </a:cubicBezTo>
                  <a:lnTo>
                    <a:pt x="787771" y="279368"/>
                  </a:lnTo>
                  <a:lnTo>
                    <a:pt x="756595" y="279368"/>
                  </a:lnTo>
                  <a:cubicBezTo>
                    <a:pt x="756672" y="284664"/>
                    <a:pt x="758004" y="288693"/>
                    <a:pt x="760553" y="291475"/>
                  </a:cubicBezTo>
                  <a:cubicBezTo>
                    <a:pt x="763103" y="294246"/>
                    <a:pt x="766699" y="295646"/>
                    <a:pt x="771332" y="295646"/>
                  </a:cubicBezTo>
                  <a:cubicBezTo>
                    <a:pt x="774195" y="295646"/>
                    <a:pt x="776716" y="295389"/>
                    <a:pt x="778914" y="294846"/>
                  </a:cubicBezTo>
                  <a:cubicBezTo>
                    <a:pt x="781102" y="294332"/>
                    <a:pt x="783395" y="293561"/>
                    <a:pt x="785754" y="292541"/>
                  </a:cubicBezTo>
                  <a:lnTo>
                    <a:pt x="785754" y="298571"/>
                  </a:lnTo>
                  <a:cubicBezTo>
                    <a:pt x="783471" y="299590"/>
                    <a:pt x="781216" y="300333"/>
                    <a:pt x="778971" y="300800"/>
                  </a:cubicBezTo>
                  <a:cubicBezTo>
                    <a:pt x="776745" y="301266"/>
                    <a:pt x="774100" y="301485"/>
                    <a:pt x="771056" y="301485"/>
                  </a:cubicBezTo>
                  <a:cubicBezTo>
                    <a:pt x="766727" y="301485"/>
                    <a:pt x="762931" y="300599"/>
                    <a:pt x="759726" y="298828"/>
                  </a:cubicBezTo>
                  <a:cubicBezTo>
                    <a:pt x="756491" y="297056"/>
                    <a:pt x="753979" y="294456"/>
                    <a:pt x="752200" y="291027"/>
                  </a:cubicBezTo>
                  <a:cubicBezTo>
                    <a:pt x="750412" y="287598"/>
                    <a:pt x="749527" y="283388"/>
                    <a:pt x="749527" y="278416"/>
                  </a:cubicBezTo>
                  <a:cubicBezTo>
                    <a:pt x="749527" y="273558"/>
                    <a:pt x="750345" y="269338"/>
                    <a:pt x="751981" y="265786"/>
                  </a:cubicBezTo>
                  <a:cubicBezTo>
                    <a:pt x="753618" y="262223"/>
                    <a:pt x="755920" y="259490"/>
                    <a:pt x="758898" y="257575"/>
                  </a:cubicBezTo>
                  <a:cubicBezTo>
                    <a:pt x="761866" y="255641"/>
                    <a:pt x="765386" y="254679"/>
                    <a:pt x="769410" y="254679"/>
                  </a:cubicBezTo>
                  <a:cubicBezTo>
                    <a:pt x="773254" y="254670"/>
                    <a:pt x="776536" y="255518"/>
                    <a:pt x="779285" y="257232"/>
                  </a:cubicBezTo>
                  <a:moveTo>
                    <a:pt x="780607" y="273882"/>
                  </a:moveTo>
                  <a:cubicBezTo>
                    <a:pt x="780569" y="271186"/>
                    <a:pt x="780141" y="268824"/>
                    <a:pt x="779342" y="266776"/>
                  </a:cubicBezTo>
                  <a:cubicBezTo>
                    <a:pt x="778524" y="264728"/>
                    <a:pt x="777316" y="263128"/>
                    <a:pt x="775661" y="261995"/>
                  </a:cubicBezTo>
                  <a:cubicBezTo>
                    <a:pt x="774024" y="260852"/>
                    <a:pt x="771903" y="260280"/>
                    <a:pt x="769325" y="260280"/>
                  </a:cubicBezTo>
                  <a:cubicBezTo>
                    <a:pt x="765662" y="260280"/>
                    <a:pt x="762770" y="261471"/>
                    <a:pt x="760591" y="263871"/>
                  </a:cubicBezTo>
                  <a:cubicBezTo>
                    <a:pt x="758432" y="266252"/>
                    <a:pt x="757138" y="269596"/>
                    <a:pt x="756729" y="273882"/>
                  </a:cubicBezTo>
                  <a:lnTo>
                    <a:pt x="780607" y="273882"/>
                  </a:lnTo>
                  <a:close/>
                  <a:moveTo>
                    <a:pt x="831371" y="236544"/>
                  </a:moveTo>
                  <a:lnTo>
                    <a:pt x="838212" y="236544"/>
                  </a:lnTo>
                  <a:lnTo>
                    <a:pt x="838212" y="300666"/>
                  </a:lnTo>
                  <a:lnTo>
                    <a:pt x="832694" y="300666"/>
                  </a:lnTo>
                  <a:lnTo>
                    <a:pt x="831657" y="294227"/>
                  </a:lnTo>
                  <a:lnTo>
                    <a:pt x="831381" y="294227"/>
                  </a:lnTo>
                  <a:cubicBezTo>
                    <a:pt x="830525" y="295589"/>
                    <a:pt x="829450" y="296799"/>
                    <a:pt x="828146" y="297913"/>
                  </a:cubicBezTo>
                  <a:cubicBezTo>
                    <a:pt x="826824" y="298999"/>
                    <a:pt x="825283" y="299876"/>
                    <a:pt x="823504" y="300523"/>
                  </a:cubicBezTo>
                  <a:cubicBezTo>
                    <a:pt x="821706" y="301161"/>
                    <a:pt x="819565" y="301485"/>
                    <a:pt x="817130" y="301485"/>
                  </a:cubicBezTo>
                  <a:cubicBezTo>
                    <a:pt x="811422" y="301485"/>
                    <a:pt x="806893" y="299533"/>
                    <a:pt x="803564" y="295646"/>
                  </a:cubicBezTo>
                  <a:cubicBezTo>
                    <a:pt x="800215" y="291741"/>
                    <a:pt x="798569" y="285941"/>
                    <a:pt x="798569" y="278235"/>
                  </a:cubicBezTo>
                  <a:cubicBezTo>
                    <a:pt x="798569" y="270472"/>
                    <a:pt x="800262" y="264595"/>
                    <a:pt x="803678" y="260633"/>
                  </a:cubicBezTo>
                  <a:cubicBezTo>
                    <a:pt x="807055" y="256651"/>
                    <a:pt x="811593" y="254660"/>
                    <a:pt x="817244" y="254660"/>
                  </a:cubicBezTo>
                  <a:cubicBezTo>
                    <a:pt x="819641" y="254660"/>
                    <a:pt x="821725" y="254984"/>
                    <a:pt x="823523" y="255613"/>
                  </a:cubicBezTo>
                  <a:cubicBezTo>
                    <a:pt x="825292" y="256242"/>
                    <a:pt x="826833" y="257099"/>
                    <a:pt x="828108" y="258156"/>
                  </a:cubicBezTo>
                  <a:cubicBezTo>
                    <a:pt x="829412" y="259213"/>
                    <a:pt x="830487" y="260414"/>
                    <a:pt x="831381" y="261766"/>
                  </a:cubicBezTo>
                  <a:lnTo>
                    <a:pt x="831866" y="261766"/>
                  </a:lnTo>
                  <a:cubicBezTo>
                    <a:pt x="831752" y="260918"/>
                    <a:pt x="831647" y="259747"/>
                    <a:pt x="831552" y="258261"/>
                  </a:cubicBezTo>
                  <a:cubicBezTo>
                    <a:pt x="831438" y="256775"/>
                    <a:pt x="831381" y="255565"/>
                    <a:pt x="831381" y="254632"/>
                  </a:cubicBezTo>
                  <a:lnTo>
                    <a:pt x="831381" y="236544"/>
                  </a:lnTo>
                  <a:close/>
                  <a:moveTo>
                    <a:pt x="831447" y="278197"/>
                  </a:moveTo>
                  <a:cubicBezTo>
                    <a:pt x="831447" y="272463"/>
                    <a:pt x="830496" y="268062"/>
                    <a:pt x="828584" y="264966"/>
                  </a:cubicBezTo>
                  <a:cubicBezTo>
                    <a:pt x="826691" y="261899"/>
                    <a:pt x="823218" y="260356"/>
                    <a:pt x="818176" y="260356"/>
                  </a:cubicBezTo>
                  <a:cubicBezTo>
                    <a:pt x="814000" y="260356"/>
                    <a:pt x="810851" y="261976"/>
                    <a:pt x="808758" y="265205"/>
                  </a:cubicBezTo>
                  <a:cubicBezTo>
                    <a:pt x="806674" y="268434"/>
                    <a:pt x="805637" y="272844"/>
                    <a:pt x="805637" y="278416"/>
                  </a:cubicBezTo>
                  <a:cubicBezTo>
                    <a:pt x="805637" y="283969"/>
                    <a:pt x="806655" y="288255"/>
                    <a:pt x="808739" y="291284"/>
                  </a:cubicBezTo>
                  <a:cubicBezTo>
                    <a:pt x="810822" y="294294"/>
                    <a:pt x="813962" y="295818"/>
                    <a:pt x="818176" y="295818"/>
                  </a:cubicBezTo>
                  <a:cubicBezTo>
                    <a:pt x="823009" y="295818"/>
                    <a:pt x="826424" y="294446"/>
                    <a:pt x="828432" y="291694"/>
                  </a:cubicBezTo>
                  <a:cubicBezTo>
                    <a:pt x="830439" y="288941"/>
                    <a:pt x="831438" y="284864"/>
                    <a:pt x="831438" y="279454"/>
                  </a:cubicBezTo>
                  <a:lnTo>
                    <a:pt x="831438" y="278197"/>
                  </a:lnTo>
                  <a:close/>
                  <a:moveTo>
                    <a:pt x="905319" y="271463"/>
                  </a:moveTo>
                  <a:cubicBezTo>
                    <a:pt x="902865" y="270024"/>
                    <a:pt x="899859" y="268653"/>
                    <a:pt x="896310" y="267367"/>
                  </a:cubicBezTo>
                  <a:cubicBezTo>
                    <a:pt x="893076" y="266195"/>
                    <a:pt x="890478" y="265043"/>
                    <a:pt x="888528" y="263966"/>
                  </a:cubicBezTo>
                  <a:cubicBezTo>
                    <a:pt x="886559" y="262890"/>
                    <a:pt x="885132" y="261642"/>
                    <a:pt x="884238" y="260242"/>
                  </a:cubicBezTo>
                  <a:cubicBezTo>
                    <a:pt x="883343" y="258832"/>
                    <a:pt x="882896" y="257080"/>
                    <a:pt x="882896" y="254956"/>
                  </a:cubicBezTo>
                  <a:cubicBezTo>
                    <a:pt x="882896" y="253060"/>
                    <a:pt x="883362" y="251422"/>
                    <a:pt x="884285" y="250041"/>
                  </a:cubicBezTo>
                  <a:cubicBezTo>
                    <a:pt x="885217" y="248669"/>
                    <a:pt x="886568" y="247602"/>
                    <a:pt x="888338" y="246859"/>
                  </a:cubicBezTo>
                  <a:cubicBezTo>
                    <a:pt x="890126" y="246097"/>
                    <a:pt x="892295" y="245726"/>
                    <a:pt x="894883" y="245726"/>
                  </a:cubicBezTo>
                  <a:cubicBezTo>
                    <a:pt x="897452" y="245726"/>
                    <a:pt x="899973" y="246021"/>
                    <a:pt x="902389" y="246631"/>
                  </a:cubicBezTo>
                  <a:cubicBezTo>
                    <a:pt x="904825" y="247231"/>
                    <a:pt x="907127" y="248002"/>
                    <a:pt x="909286" y="248898"/>
                  </a:cubicBezTo>
                  <a:lnTo>
                    <a:pt x="911475" y="242878"/>
                  </a:lnTo>
                  <a:cubicBezTo>
                    <a:pt x="909191" y="241859"/>
                    <a:pt x="906680" y="241049"/>
                    <a:pt x="903969" y="240440"/>
                  </a:cubicBezTo>
                  <a:cubicBezTo>
                    <a:pt x="901219" y="239840"/>
                    <a:pt x="898241" y="239535"/>
                    <a:pt x="895045" y="239535"/>
                  </a:cubicBezTo>
                  <a:cubicBezTo>
                    <a:pt x="891287" y="239535"/>
                    <a:pt x="887948" y="240154"/>
                    <a:pt x="885046" y="241364"/>
                  </a:cubicBezTo>
                  <a:cubicBezTo>
                    <a:pt x="882164" y="242592"/>
                    <a:pt x="879899" y="244335"/>
                    <a:pt x="878263" y="246640"/>
                  </a:cubicBezTo>
                  <a:cubicBezTo>
                    <a:pt x="876627" y="248936"/>
                    <a:pt x="875809" y="251689"/>
                    <a:pt x="875809" y="254908"/>
                  </a:cubicBezTo>
                  <a:cubicBezTo>
                    <a:pt x="875809" y="257242"/>
                    <a:pt x="876142" y="259318"/>
                    <a:pt x="876808" y="261118"/>
                  </a:cubicBezTo>
                  <a:cubicBezTo>
                    <a:pt x="877493" y="262928"/>
                    <a:pt x="878482" y="264528"/>
                    <a:pt x="879795" y="265900"/>
                  </a:cubicBezTo>
                  <a:cubicBezTo>
                    <a:pt x="881117" y="267281"/>
                    <a:pt x="882753" y="268500"/>
                    <a:pt x="884704" y="269596"/>
                  </a:cubicBezTo>
                  <a:cubicBezTo>
                    <a:pt x="886635" y="270681"/>
                    <a:pt x="888899" y="271682"/>
                    <a:pt x="891449" y="272577"/>
                  </a:cubicBezTo>
                  <a:cubicBezTo>
                    <a:pt x="895073" y="273882"/>
                    <a:pt x="897937" y="275092"/>
                    <a:pt x="900030" y="276225"/>
                  </a:cubicBezTo>
                  <a:cubicBezTo>
                    <a:pt x="902132" y="277358"/>
                    <a:pt x="903636" y="278635"/>
                    <a:pt x="904530" y="280016"/>
                  </a:cubicBezTo>
                  <a:cubicBezTo>
                    <a:pt x="905443" y="281407"/>
                    <a:pt x="905909" y="283131"/>
                    <a:pt x="905909" y="285188"/>
                  </a:cubicBezTo>
                  <a:cubicBezTo>
                    <a:pt x="905909" y="287331"/>
                    <a:pt x="905348" y="289170"/>
                    <a:pt x="904273" y="290684"/>
                  </a:cubicBezTo>
                  <a:cubicBezTo>
                    <a:pt x="903198" y="292218"/>
                    <a:pt x="901600" y="293380"/>
                    <a:pt x="899516" y="294189"/>
                  </a:cubicBezTo>
                  <a:cubicBezTo>
                    <a:pt x="897433" y="295008"/>
                    <a:pt x="894874" y="295408"/>
                    <a:pt x="891858" y="295408"/>
                  </a:cubicBezTo>
                  <a:cubicBezTo>
                    <a:pt x="888623" y="295408"/>
                    <a:pt x="885522" y="295046"/>
                    <a:pt x="882563" y="294313"/>
                  </a:cubicBezTo>
                  <a:cubicBezTo>
                    <a:pt x="879595" y="293599"/>
                    <a:pt x="877083" y="292798"/>
                    <a:pt x="875019" y="291960"/>
                  </a:cubicBezTo>
                  <a:lnTo>
                    <a:pt x="875019" y="298666"/>
                  </a:lnTo>
                  <a:cubicBezTo>
                    <a:pt x="876303" y="299266"/>
                    <a:pt x="877807" y="299780"/>
                    <a:pt x="879500" y="300190"/>
                  </a:cubicBezTo>
                  <a:cubicBezTo>
                    <a:pt x="881212" y="300599"/>
                    <a:pt x="883067" y="300923"/>
                    <a:pt x="885113" y="301152"/>
                  </a:cubicBezTo>
                  <a:cubicBezTo>
                    <a:pt x="887139" y="301361"/>
                    <a:pt x="889289" y="301466"/>
                    <a:pt x="891563" y="301466"/>
                  </a:cubicBezTo>
                  <a:cubicBezTo>
                    <a:pt x="895872" y="301466"/>
                    <a:pt x="899630" y="300819"/>
                    <a:pt x="902808" y="299495"/>
                  </a:cubicBezTo>
                  <a:cubicBezTo>
                    <a:pt x="906004" y="298171"/>
                    <a:pt x="908478" y="296256"/>
                    <a:pt x="910238" y="293742"/>
                  </a:cubicBezTo>
                  <a:cubicBezTo>
                    <a:pt x="912007" y="291227"/>
                    <a:pt x="912892" y="288179"/>
                    <a:pt x="912892" y="284607"/>
                  </a:cubicBezTo>
                  <a:cubicBezTo>
                    <a:pt x="912892" y="281426"/>
                    <a:pt x="912264" y="278797"/>
                    <a:pt x="910961" y="276720"/>
                  </a:cubicBezTo>
                  <a:cubicBezTo>
                    <a:pt x="909686" y="274663"/>
                    <a:pt x="907793" y="272920"/>
                    <a:pt x="905319" y="271463"/>
                  </a:cubicBezTo>
                  <a:moveTo>
                    <a:pt x="936600" y="262661"/>
                  </a:moveTo>
                  <a:cubicBezTo>
                    <a:pt x="938664" y="261318"/>
                    <a:pt x="941261" y="260652"/>
                    <a:pt x="944401" y="260652"/>
                  </a:cubicBezTo>
                  <a:cubicBezTo>
                    <a:pt x="945961" y="260652"/>
                    <a:pt x="947635" y="260861"/>
                    <a:pt x="949433" y="261299"/>
                  </a:cubicBezTo>
                  <a:cubicBezTo>
                    <a:pt x="951231" y="261737"/>
                    <a:pt x="952810" y="262233"/>
                    <a:pt x="954190" y="262785"/>
                  </a:cubicBezTo>
                  <a:lnTo>
                    <a:pt x="956254" y="257051"/>
                  </a:lnTo>
                  <a:cubicBezTo>
                    <a:pt x="954913" y="256365"/>
                    <a:pt x="953191" y="255803"/>
                    <a:pt x="951089" y="255337"/>
                  </a:cubicBezTo>
                  <a:cubicBezTo>
                    <a:pt x="948986" y="254879"/>
                    <a:pt x="946817" y="254651"/>
                    <a:pt x="944543" y="254651"/>
                  </a:cubicBezTo>
                  <a:cubicBezTo>
                    <a:pt x="940472" y="254651"/>
                    <a:pt x="936818" y="255489"/>
                    <a:pt x="933603" y="257175"/>
                  </a:cubicBezTo>
                  <a:cubicBezTo>
                    <a:pt x="930406" y="258851"/>
                    <a:pt x="927876" y="261423"/>
                    <a:pt x="926059" y="264909"/>
                  </a:cubicBezTo>
                  <a:cubicBezTo>
                    <a:pt x="924223" y="268386"/>
                    <a:pt x="923328" y="272853"/>
                    <a:pt x="923328" y="278321"/>
                  </a:cubicBezTo>
                  <a:cubicBezTo>
                    <a:pt x="923328" y="283540"/>
                    <a:pt x="924185" y="287865"/>
                    <a:pt x="925907" y="291303"/>
                  </a:cubicBezTo>
                  <a:cubicBezTo>
                    <a:pt x="927638" y="294742"/>
                    <a:pt x="930054" y="297294"/>
                    <a:pt x="933156" y="298971"/>
                  </a:cubicBezTo>
                  <a:cubicBezTo>
                    <a:pt x="936257" y="300647"/>
                    <a:pt x="939844" y="301485"/>
                    <a:pt x="943896" y="301485"/>
                  </a:cubicBezTo>
                  <a:cubicBezTo>
                    <a:pt x="946446" y="301485"/>
                    <a:pt x="948653" y="301285"/>
                    <a:pt x="950489" y="300876"/>
                  </a:cubicBezTo>
                  <a:cubicBezTo>
                    <a:pt x="952344" y="300466"/>
                    <a:pt x="954038" y="299876"/>
                    <a:pt x="955541" y="299104"/>
                  </a:cubicBezTo>
                  <a:lnTo>
                    <a:pt x="955541" y="292999"/>
                  </a:lnTo>
                  <a:cubicBezTo>
                    <a:pt x="953981" y="293684"/>
                    <a:pt x="952230" y="294284"/>
                    <a:pt x="950318" y="294789"/>
                  </a:cubicBezTo>
                  <a:cubicBezTo>
                    <a:pt x="948387" y="295304"/>
                    <a:pt x="946246" y="295551"/>
                    <a:pt x="943849" y="295551"/>
                  </a:cubicBezTo>
                  <a:cubicBezTo>
                    <a:pt x="940852" y="295551"/>
                    <a:pt x="938369" y="294865"/>
                    <a:pt x="936381" y="293522"/>
                  </a:cubicBezTo>
                  <a:cubicBezTo>
                    <a:pt x="934393" y="292151"/>
                    <a:pt x="932889" y="290179"/>
                    <a:pt x="931881" y="287607"/>
                  </a:cubicBezTo>
                  <a:cubicBezTo>
                    <a:pt x="930882" y="285026"/>
                    <a:pt x="930397" y="281892"/>
                    <a:pt x="930397" y="278244"/>
                  </a:cubicBezTo>
                  <a:cubicBezTo>
                    <a:pt x="930397" y="274434"/>
                    <a:pt x="930901" y="271215"/>
                    <a:pt x="931938" y="268595"/>
                  </a:cubicBezTo>
                  <a:cubicBezTo>
                    <a:pt x="932975" y="265995"/>
                    <a:pt x="934516" y="264014"/>
                    <a:pt x="936600" y="262661"/>
                  </a:cubicBezTo>
                  <a:moveTo>
                    <a:pt x="967908" y="300676"/>
                  </a:moveTo>
                  <a:lnTo>
                    <a:pt x="974729" y="300676"/>
                  </a:lnTo>
                  <a:lnTo>
                    <a:pt x="974729" y="255508"/>
                  </a:lnTo>
                  <a:lnTo>
                    <a:pt x="971390" y="255508"/>
                  </a:lnTo>
                  <a:lnTo>
                    <a:pt x="967908" y="255508"/>
                  </a:lnTo>
                  <a:lnTo>
                    <a:pt x="967908" y="300676"/>
                  </a:lnTo>
                  <a:close/>
                  <a:moveTo>
                    <a:pt x="971400" y="238601"/>
                  </a:moveTo>
                  <a:cubicBezTo>
                    <a:pt x="970211" y="238601"/>
                    <a:pt x="969250" y="238963"/>
                    <a:pt x="968460" y="239687"/>
                  </a:cubicBezTo>
                  <a:cubicBezTo>
                    <a:pt x="967661" y="240421"/>
                    <a:pt x="967271" y="241544"/>
                    <a:pt x="967271" y="243088"/>
                  </a:cubicBezTo>
                  <a:cubicBezTo>
                    <a:pt x="967271" y="244592"/>
                    <a:pt x="967661" y="245716"/>
                    <a:pt x="968460" y="246459"/>
                  </a:cubicBezTo>
                  <a:cubicBezTo>
                    <a:pt x="969240" y="247202"/>
                    <a:pt x="970211" y="247574"/>
                    <a:pt x="971400" y="247574"/>
                  </a:cubicBezTo>
                  <a:cubicBezTo>
                    <a:pt x="972513" y="247574"/>
                    <a:pt x="973502" y="247202"/>
                    <a:pt x="974301" y="246459"/>
                  </a:cubicBezTo>
                  <a:cubicBezTo>
                    <a:pt x="975120" y="245716"/>
                    <a:pt x="975510" y="244592"/>
                    <a:pt x="975510" y="243088"/>
                  </a:cubicBezTo>
                  <a:cubicBezTo>
                    <a:pt x="975510" y="241544"/>
                    <a:pt x="975120" y="240421"/>
                    <a:pt x="974301" y="239687"/>
                  </a:cubicBezTo>
                  <a:cubicBezTo>
                    <a:pt x="973493" y="238963"/>
                    <a:pt x="972513" y="238601"/>
                    <a:pt x="971400" y="238601"/>
                  </a:cubicBezTo>
                  <a:moveTo>
                    <a:pt x="1018111" y="257232"/>
                  </a:moveTo>
                  <a:cubicBezTo>
                    <a:pt x="1020860" y="258937"/>
                    <a:pt x="1022963" y="261318"/>
                    <a:pt x="1024409" y="264376"/>
                  </a:cubicBezTo>
                  <a:cubicBezTo>
                    <a:pt x="1025855" y="267443"/>
                    <a:pt x="1026597" y="271015"/>
                    <a:pt x="1026597" y="275111"/>
                  </a:cubicBezTo>
                  <a:lnTo>
                    <a:pt x="1026597" y="279368"/>
                  </a:lnTo>
                  <a:lnTo>
                    <a:pt x="995440" y="279368"/>
                  </a:lnTo>
                  <a:cubicBezTo>
                    <a:pt x="995517" y="284664"/>
                    <a:pt x="996829" y="288693"/>
                    <a:pt x="999379" y="291475"/>
                  </a:cubicBezTo>
                  <a:cubicBezTo>
                    <a:pt x="1001948" y="294246"/>
                    <a:pt x="1005525" y="295646"/>
                    <a:pt x="1010177" y="295646"/>
                  </a:cubicBezTo>
                  <a:cubicBezTo>
                    <a:pt x="1013021" y="295646"/>
                    <a:pt x="1015542" y="295389"/>
                    <a:pt x="1017740" y="294846"/>
                  </a:cubicBezTo>
                  <a:cubicBezTo>
                    <a:pt x="1019947" y="294332"/>
                    <a:pt x="1022221" y="293561"/>
                    <a:pt x="1024580" y="292541"/>
                  </a:cubicBezTo>
                  <a:lnTo>
                    <a:pt x="1024580" y="298571"/>
                  </a:lnTo>
                  <a:cubicBezTo>
                    <a:pt x="1022297" y="299590"/>
                    <a:pt x="1020042" y="300333"/>
                    <a:pt x="1017816" y="300800"/>
                  </a:cubicBezTo>
                  <a:cubicBezTo>
                    <a:pt x="1015590" y="301266"/>
                    <a:pt x="1012926" y="301485"/>
                    <a:pt x="1009882" y="301485"/>
                  </a:cubicBezTo>
                  <a:cubicBezTo>
                    <a:pt x="1005553" y="301485"/>
                    <a:pt x="1001776" y="300599"/>
                    <a:pt x="998551" y="298828"/>
                  </a:cubicBezTo>
                  <a:cubicBezTo>
                    <a:pt x="995317" y="297056"/>
                    <a:pt x="992834" y="294456"/>
                    <a:pt x="991045" y="291027"/>
                  </a:cubicBezTo>
                  <a:cubicBezTo>
                    <a:pt x="989238" y="287598"/>
                    <a:pt x="988372" y="283388"/>
                    <a:pt x="988372" y="278416"/>
                  </a:cubicBezTo>
                  <a:cubicBezTo>
                    <a:pt x="988372" y="273558"/>
                    <a:pt x="989190" y="269338"/>
                    <a:pt x="990807" y="265786"/>
                  </a:cubicBezTo>
                  <a:cubicBezTo>
                    <a:pt x="992444" y="262223"/>
                    <a:pt x="994746" y="259490"/>
                    <a:pt x="997724" y="257575"/>
                  </a:cubicBezTo>
                  <a:cubicBezTo>
                    <a:pt x="1000711" y="255641"/>
                    <a:pt x="1004231" y="254679"/>
                    <a:pt x="1008236" y="254679"/>
                  </a:cubicBezTo>
                  <a:cubicBezTo>
                    <a:pt x="1012089" y="254670"/>
                    <a:pt x="1015381" y="255518"/>
                    <a:pt x="1018111" y="257232"/>
                  </a:cubicBezTo>
                  <a:moveTo>
                    <a:pt x="1019433" y="273882"/>
                  </a:moveTo>
                  <a:cubicBezTo>
                    <a:pt x="1019414" y="271186"/>
                    <a:pt x="1018986" y="268824"/>
                    <a:pt x="1018187" y="266776"/>
                  </a:cubicBezTo>
                  <a:cubicBezTo>
                    <a:pt x="1017369" y="264728"/>
                    <a:pt x="1016142" y="263128"/>
                    <a:pt x="1014486" y="261995"/>
                  </a:cubicBezTo>
                  <a:cubicBezTo>
                    <a:pt x="1012850" y="260852"/>
                    <a:pt x="1010729" y="260280"/>
                    <a:pt x="1008150" y="260280"/>
                  </a:cubicBezTo>
                  <a:cubicBezTo>
                    <a:pt x="1004507" y="260280"/>
                    <a:pt x="1001596" y="261471"/>
                    <a:pt x="999436" y="263871"/>
                  </a:cubicBezTo>
                  <a:cubicBezTo>
                    <a:pt x="997257" y="266252"/>
                    <a:pt x="995964" y="269596"/>
                    <a:pt x="995555" y="273882"/>
                  </a:cubicBezTo>
                  <a:lnTo>
                    <a:pt x="1019433" y="273882"/>
                  </a:lnTo>
                  <a:close/>
                  <a:moveTo>
                    <a:pt x="1061254" y="254670"/>
                  </a:moveTo>
                  <a:cubicBezTo>
                    <a:pt x="1059209" y="254670"/>
                    <a:pt x="1057278" y="254965"/>
                    <a:pt x="1055461" y="255527"/>
                  </a:cubicBezTo>
                  <a:cubicBezTo>
                    <a:pt x="1053606" y="256089"/>
                    <a:pt x="1051950" y="256908"/>
                    <a:pt x="1050466" y="257994"/>
                  </a:cubicBezTo>
                  <a:cubicBezTo>
                    <a:pt x="1049001" y="259090"/>
                    <a:pt x="1047774" y="260423"/>
                    <a:pt x="1046803" y="262014"/>
                  </a:cubicBezTo>
                  <a:lnTo>
                    <a:pt x="1046432" y="262014"/>
                  </a:lnTo>
                  <a:lnTo>
                    <a:pt x="1045415" y="255508"/>
                  </a:lnTo>
                  <a:lnTo>
                    <a:pt x="1039897" y="255508"/>
                  </a:lnTo>
                  <a:lnTo>
                    <a:pt x="1039897" y="300676"/>
                  </a:lnTo>
                  <a:lnTo>
                    <a:pt x="1046737" y="300676"/>
                  </a:lnTo>
                  <a:lnTo>
                    <a:pt x="1046737" y="277016"/>
                  </a:lnTo>
                  <a:cubicBezTo>
                    <a:pt x="1046737" y="271643"/>
                    <a:pt x="1047736" y="267529"/>
                    <a:pt x="1049781" y="264700"/>
                  </a:cubicBezTo>
                  <a:cubicBezTo>
                    <a:pt x="1051808" y="261871"/>
                    <a:pt x="1055318" y="260461"/>
                    <a:pt x="1060313" y="260461"/>
                  </a:cubicBezTo>
                  <a:cubicBezTo>
                    <a:pt x="1063842" y="260461"/>
                    <a:pt x="1066477" y="261395"/>
                    <a:pt x="1068190" y="263252"/>
                  </a:cubicBezTo>
                  <a:cubicBezTo>
                    <a:pt x="1069902" y="265128"/>
                    <a:pt x="1070758" y="267938"/>
                    <a:pt x="1070758" y="271701"/>
                  </a:cubicBezTo>
                  <a:lnTo>
                    <a:pt x="1070758" y="300685"/>
                  </a:lnTo>
                  <a:lnTo>
                    <a:pt x="1077522" y="300685"/>
                  </a:lnTo>
                  <a:lnTo>
                    <a:pt x="1077522" y="271253"/>
                  </a:lnTo>
                  <a:cubicBezTo>
                    <a:pt x="1077522" y="265462"/>
                    <a:pt x="1076143" y="261242"/>
                    <a:pt x="1073394" y="258623"/>
                  </a:cubicBezTo>
                  <a:cubicBezTo>
                    <a:pt x="1070654" y="255984"/>
                    <a:pt x="1066611" y="254670"/>
                    <a:pt x="1061254" y="254670"/>
                  </a:cubicBezTo>
                  <a:moveTo>
                    <a:pt x="1104046" y="262661"/>
                  </a:moveTo>
                  <a:cubicBezTo>
                    <a:pt x="1106110" y="261318"/>
                    <a:pt x="1108707" y="260652"/>
                    <a:pt x="1111828" y="260652"/>
                  </a:cubicBezTo>
                  <a:cubicBezTo>
                    <a:pt x="1113407" y="260652"/>
                    <a:pt x="1115082" y="260861"/>
                    <a:pt x="1116880" y="261299"/>
                  </a:cubicBezTo>
                  <a:cubicBezTo>
                    <a:pt x="1118678" y="261737"/>
                    <a:pt x="1120257" y="262233"/>
                    <a:pt x="1121636" y="262785"/>
                  </a:cubicBezTo>
                  <a:lnTo>
                    <a:pt x="1123682" y="257051"/>
                  </a:lnTo>
                  <a:cubicBezTo>
                    <a:pt x="1122340" y="256365"/>
                    <a:pt x="1120638" y="255803"/>
                    <a:pt x="1118516" y="255337"/>
                  </a:cubicBezTo>
                  <a:cubicBezTo>
                    <a:pt x="1116414" y="254879"/>
                    <a:pt x="1114244" y="254651"/>
                    <a:pt x="1111990" y="254651"/>
                  </a:cubicBezTo>
                  <a:cubicBezTo>
                    <a:pt x="1107899" y="254651"/>
                    <a:pt x="1104265" y="255489"/>
                    <a:pt x="1101049" y="257175"/>
                  </a:cubicBezTo>
                  <a:cubicBezTo>
                    <a:pt x="1097834" y="258851"/>
                    <a:pt x="1095322" y="261423"/>
                    <a:pt x="1093505" y="264909"/>
                  </a:cubicBezTo>
                  <a:cubicBezTo>
                    <a:pt x="1091688" y="268395"/>
                    <a:pt x="1090756" y="272853"/>
                    <a:pt x="1090756" y="278321"/>
                  </a:cubicBezTo>
                  <a:cubicBezTo>
                    <a:pt x="1090756" y="283540"/>
                    <a:pt x="1091612" y="287865"/>
                    <a:pt x="1093353" y="291303"/>
                  </a:cubicBezTo>
                  <a:cubicBezTo>
                    <a:pt x="1095084" y="294742"/>
                    <a:pt x="1097501" y="297294"/>
                    <a:pt x="1100602" y="298971"/>
                  </a:cubicBezTo>
                  <a:cubicBezTo>
                    <a:pt x="1103703" y="300647"/>
                    <a:pt x="1107271" y="301485"/>
                    <a:pt x="1111343" y="301485"/>
                  </a:cubicBezTo>
                  <a:cubicBezTo>
                    <a:pt x="1113892" y="301485"/>
                    <a:pt x="1116099" y="301285"/>
                    <a:pt x="1117935" y="300876"/>
                  </a:cubicBezTo>
                  <a:cubicBezTo>
                    <a:pt x="1119791" y="300466"/>
                    <a:pt x="1121484" y="299876"/>
                    <a:pt x="1122987" y="299104"/>
                  </a:cubicBezTo>
                  <a:lnTo>
                    <a:pt x="1122987" y="292999"/>
                  </a:lnTo>
                  <a:cubicBezTo>
                    <a:pt x="1121427" y="293684"/>
                    <a:pt x="1119677" y="294284"/>
                    <a:pt x="1117745" y="294789"/>
                  </a:cubicBezTo>
                  <a:cubicBezTo>
                    <a:pt x="1115833" y="295304"/>
                    <a:pt x="1113673" y="295551"/>
                    <a:pt x="1111295" y="295551"/>
                  </a:cubicBezTo>
                  <a:cubicBezTo>
                    <a:pt x="1108298" y="295551"/>
                    <a:pt x="1105815" y="294865"/>
                    <a:pt x="1103808" y="293522"/>
                  </a:cubicBezTo>
                  <a:cubicBezTo>
                    <a:pt x="1101820" y="292151"/>
                    <a:pt x="1100336" y="290179"/>
                    <a:pt x="1099327" y="287607"/>
                  </a:cubicBezTo>
                  <a:cubicBezTo>
                    <a:pt x="1098329" y="285026"/>
                    <a:pt x="1097824" y="281892"/>
                    <a:pt x="1097824" y="278244"/>
                  </a:cubicBezTo>
                  <a:cubicBezTo>
                    <a:pt x="1097824" y="274434"/>
                    <a:pt x="1098347" y="271215"/>
                    <a:pt x="1099365" y="268595"/>
                  </a:cubicBezTo>
                  <a:cubicBezTo>
                    <a:pt x="1100421" y="265995"/>
                    <a:pt x="1101963" y="264014"/>
                    <a:pt x="1104046" y="262661"/>
                  </a:cubicBezTo>
                  <a:moveTo>
                    <a:pt x="1162601" y="257232"/>
                  </a:moveTo>
                  <a:cubicBezTo>
                    <a:pt x="1165332" y="258937"/>
                    <a:pt x="1167453" y="261318"/>
                    <a:pt x="1168899" y="264376"/>
                  </a:cubicBezTo>
                  <a:cubicBezTo>
                    <a:pt x="1170345" y="267443"/>
                    <a:pt x="1171078" y="271015"/>
                    <a:pt x="1171078" y="275111"/>
                  </a:cubicBezTo>
                  <a:lnTo>
                    <a:pt x="1171078" y="279368"/>
                  </a:lnTo>
                  <a:lnTo>
                    <a:pt x="1139921" y="279368"/>
                  </a:lnTo>
                  <a:cubicBezTo>
                    <a:pt x="1139997" y="284664"/>
                    <a:pt x="1141329" y="288693"/>
                    <a:pt x="1143879" y="291475"/>
                  </a:cubicBezTo>
                  <a:cubicBezTo>
                    <a:pt x="1146447" y="294246"/>
                    <a:pt x="1150034" y="295646"/>
                    <a:pt x="1154658" y="295646"/>
                  </a:cubicBezTo>
                  <a:cubicBezTo>
                    <a:pt x="1157521" y="295646"/>
                    <a:pt x="1160042" y="295389"/>
                    <a:pt x="1162240" y="294846"/>
                  </a:cubicBezTo>
                  <a:cubicBezTo>
                    <a:pt x="1164437" y="294332"/>
                    <a:pt x="1166721" y="293561"/>
                    <a:pt x="1169080" y="292541"/>
                  </a:cubicBezTo>
                  <a:lnTo>
                    <a:pt x="1169080" y="298571"/>
                  </a:lnTo>
                  <a:cubicBezTo>
                    <a:pt x="1166797" y="299590"/>
                    <a:pt x="1164542" y="300333"/>
                    <a:pt x="1162297" y="300800"/>
                  </a:cubicBezTo>
                  <a:cubicBezTo>
                    <a:pt x="1160071" y="301266"/>
                    <a:pt x="1157426" y="301485"/>
                    <a:pt x="1154382" y="301485"/>
                  </a:cubicBezTo>
                  <a:cubicBezTo>
                    <a:pt x="1150034" y="301485"/>
                    <a:pt x="1146257" y="300599"/>
                    <a:pt x="1143032" y="298828"/>
                  </a:cubicBezTo>
                  <a:cubicBezTo>
                    <a:pt x="1139817" y="297056"/>
                    <a:pt x="1137324" y="294456"/>
                    <a:pt x="1135526" y="291027"/>
                  </a:cubicBezTo>
                  <a:cubicBezTo>
                    <a:pt x="1133737" y="287598"/>
                    <a:pt x="1132853" y="283388"/>
                    <a:pt x="1132853" y="278416"/>
                  </a:cubicBezTo>
                  <a:cubicBezTo>
                    <a:pt x="1132853" y="273558"/>
                    <a:pt x="1133671" y="269338"/>
                    <a:pt x="1135307" y="265786"/>
                  </a:cubicBezTo>
                  <a:cubicBezTo>
                    <a:pt x="1136944" y="262223"/>
                    <a:pt x="1139246" y="259490"/>
                    <a:pt x="1142223" y="257575"/>
                  </a:cubicBezTo>
                  <a:cubicBezTo>
                    <a:pt x="1145192" y="255641"/>
                    <a:pt x="1148712" y="254679"/>
                    <a:pt x="1152736" y="254679"/>
                  </a:cubicBezTo>
                  <a:cubicBezTo>
                    <a:pt x="1156560" y="254670"/>
                    <a:pt x="1159842" y="255518"/>
                    <a:pt x="1162601" y="257232"/>
                  </a:cubicBezTo>
                  <a:moveTo>
                    <a:pt x="1163914" y="273882"/>
                  </a:moveTo>
                  <a:cubicBezTo>
                    <a:pt x="1163876" y="271186"/>
                    <a:pt x="1163467" y="268824"/>
                    <a:pt x="1162649" y="266776"/>
                  </a:cubicBezTo>
                  <a:cubicBezTo>
                    <a:pt x="1161850" y="264728"/>
                    <a:pt x="1160603" y="263128"/>
                    <a:pt x="1158967" y="261995"/>
                  </a:cubicBezTo>
                  <a:cubicBezTo>
                    <a:pt x="1157312" y="260852"/>
                    <a:pt x="1155209" y="260280"/>
                    <a:pt x="1152631" y="260280"/>
                  </a:cubicBezTo>
                  <a:cubicBezTo>
                    <a:pt x="1148969" y="260280"/>
                    <a:pt x="1146076" y="261471"/>
                    <a:pt x="1143898" y="263871"/>
                  </a:cubicBezTo>
                  <a:cubicBezTo>
                    <a:pt x="1141719" y="266252"/>
                    <a:pt x="1140444" y="269596"/>
                    <a:pt x="1140035" y="273882"/>
                  </a:cubicBezTo>
                  <a:lnTo>
                    <a:pt x="1163914" y="273882"/>
                  </a:lnTo>
                  <a:close/>
                  <a:moveTo>
                    <a:pt x="1211890" y="282216"/>
                  </a:moveTo>
                  <a:cubicBezTo>
                    <a:pt x="1210777" y="280645"/>
                    <a:pt x="1209179" y="279292"/>
                    <a:pt x="1207134" y="278178"/>
                  </a:cubicBezTo>
                  <a:cubicBezTo>
                    <a:pt x="1205069" y="277073"/>
                    <a:pt x="1202634" y="275996"/>
                    <a:pt x="1199808" y="274939"/>
                  </a:cubicBezTo>
                  <a:cubicBezTo>
                    <a:pt x="1196983" y="273882"/>
                    <a:pt x="1194700" y="272948"/>
                    <a:pt x="1192968" y="272148"/>
                  </a:cubicBezTo>
                  <a:cubicBezTo>
                    <a:pt x="1191237" y="271348"/>
                    <a:pt x="1189981" y="270491"/>
                    <a:pt x="1189201" y="269586"/>
                  </a:cubicBezTo>
                  <a:cubicBezTo>
                    <a:pt x="1188421" y="268681"/>
                    <a:pt x="1188031" y="267510"/>
                    <a:pt x="1188031" y="266119"/>
                  </a:cubicBezTo>
                  <a:cubicBezTo>
                    <a:pt x="1188031" y="264319"/>
                    <a:pt x="1188868" y="262880"/>
                    <a:pt x="1190561" y="261842"/>
                  </a:cubicBezTo>
                  <a:cubicBezTo>
                    <a:pt x="1192255" y="260804"/>
                    <a:pt x="1194671" y="260280"/>
                    <a:pt x="1197830" y="260280"/>
                  </a:cubicBezTo>
                  <a:cubicBezTo>
                    <a:pt x="1200018" y="260280"/>
                    <a:pt x="1202177" y="260547"/>
                    <a:pt x="1204299" y="261099"/>
                  </a:cubicBezTo>
                  <a:cubicBezTo>
                    <a:pt x="1206420" y="261652"/>
                    <a:pt x="1208409" y="262328"/>
                    <a:pt x="1210264" y="263128"/>
                  </a:cubicBezTo>
                  <a:lnTo>
                    <a:pt x="1212566" y="257642"/>
                  </a:lnTo>
                  <a:cubicBezTo>
                    <a:pt x="1210521" y="256727"/>
                    <a:pt x="1208294" y="256003"/>
                    <a:pt x="1205916" y="255489"/>
                  </a:cubicBezTo>
                  <a:cubicBezTo>
                    <a:pt x="1203557" y="254946"/>
                    <a:pt x="1201007" y="254670"/>
                    <a:pt x="1198296" y="254670"/>
                  </a:cubicBezTo>
                  <a:cubicBezTo>
                    <a:pt x="1193263" y="254670"/>
                    <a:pt x="1189210" y="255699"/>
                    <a:pt x="1186128" y="257747"/>
                  </a:cubicBezTo>
                  <a:cubicBezTo>
                    <a:pt x="1183046" y="259794"/>
                    <a:pt x="1181486" y="262719"/>
                    <a:pt x="1181486" y="266548"/>
                  </a:cubicBezTo>
                  <a:cubicBezTo>
                    <a:pt x="1181486" y="269053"/>
                    <a:pt x="1182056" y="271082"/>
                    <a:pt x="1183217" y="272644"/>
                  </a:cubicBezTo>
                  <a:cubicBezTo>
                    <a:pt x="1184349" y="274225"/>
                    <a:pt x="1185966" y="275549"/>
                    <a:pt x="1188069" y="276625"/>
                  </a:cubicBezTo>
                  <a:cubicBezTo>
                    <a:pt x="1190171" y="277720"/>
                    <a:pt x="1192654" y="278806"/>
                    <a:pt x="1195537" y="279911"/>
                  </a:cubicBezTo>
                  <a:cubicBezTo>
                    <a:pt x="1198458" y="280978"/>
                    <a:pt x="1200722" y="281959"/>
                    <a:pt x="1202377" y="282864"/>
                  </a:cubicBezTo>
                  <a:cubicBezTo>
                    <a:pt x="1204032" y="283759"/>
                    <a:pt x="1205184" y="284674"/>
                    <a:pt x="1205888" y="285617"/>
                  </a:cubicBezTo>
                  <a:cubicBezTo>
                    <a:pt x="1206591" y="286569"/>
                    <a:pt x="1206944" y="287665"/>
                    <a:pt x="1206944" y="288893"/>
                  </a:cubicBezTo>
                  <a:cubicBezTo>
                    <a:pt x="1206944" y="291074"/>
                    <a:pt x="1206049" y="292779"/>
                    <a:pt x="1204308" y="294046"/>
                  </a:cubicBezTo>
                  <a:cubicBezTo>
                    <a:pt x="1202558" y="295313"/>
                    <a:pt x="1199723" y="295942"/>
                    <a:pt x="1195832" y="295942"/>
                  </a:cubicBezTo>
                  <a:cubicBezTo>
                    <a:pt x="1193158" y="295942"/>
                    <a:pt x="1190552" y="295570"/>
                    <a:pt x="1188012" y="294827"/>
                  </a:cubicBezTo>
                  <a:cubicBezTo>
                    <a:pt x="1185443" y="294084"/>
                    <a:pt x="1183255" y="293265"/>
                    <a:pt x="1181419" y="292351"/>
                  </a:cubicBezTo>
                  <a:lnTo>
                    <a:pt x="1181419" y="298656"/>
                  </a:lnTo>
                  <a:cubicBezTo>
                    <a:pt x="1183150" y="299571"/>
                    <a:pt x="1185177" y="300276"/>
                    <a:pt x="1187479" y="300761"/>
                  </a:cubicBezTo>
                  <a:cubicBezTo>
                    <a:pt x="1189781" y="301266"/>
                    <a:pt x="1192512" y="301504"/>
                    <a:pt x="1195670" y="301504"/>
                  </a:cubicBezTo>
                  <a:cubicBezTo>
                    <a:pt x="1199371" y="301504"/>
                    <a:pt x="1202567" y="301009"/>
                    <a:pt x="1205240" y="300018"/>
                  </a:cubicBezTo>
                  <a:cubicBezTo>
                    <a:pt x="1207914" y="299037"/>
                    <a:pt x="1209978" y="297561"/>
                    <a:pt x="1211405" y="295589"/>
                  </a:cubicBezTo>
                  <a:cubicBezTo>
                    <a:pt x="1212851" y="293637"/>
                    <a:pt x="1213565" y="291198"/>
                    <a:pt x="1213565" y="288322"/>
                  </a:cubicBezTo>
                  <a:cubicBezTo>
                    <a:pt x="1213546" y="285836"/>
                    <a:pt x="1213004" y="283797"/>
                    <a:pt x="1211890" y="282216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762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763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 type="dt" idx="31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ftr" idx="32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 type="sldNum" idx="33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B916E8CF-C5BE-42A2-AB8A-BBE5B8A57C5C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Mastertextformat bearbeiten</a:t>
            </a:r>
          </a:p>
          <a:p>
            <a:pPr marL="864000" lvl="1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Zweite Ebene</a:t>
            </a:r>
          </a:p>
          <a:p>
            <a:pPr marL="1296000" lvl="2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Ebene</a:t>
            </a:r>
          </a:p>
          <a:p>
            <a:pPr marL="1728000" lvl="3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Vierte Ebene</a:t>
            </a:r>
          </a:p>
          <a:p>
            <a:pPr marL="2160000" lvl="4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1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4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4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45" name="PlaceHolder 1"/>
          <p:cNvSpPr>
            <a:spLocks noGrp="1"/>
          </p:cNvSpPr>
          <p:nvPr>
            <p:ph type="dt" idx="43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6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ftr" idx="44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PlaceHolder 4"/>
          <p:cNvSpPr>
            <a:spLocks noGrp="1"/>
          </p:cNvSpPr>
          <p:nvPr>
            <p:ph type="sldNum" idx="45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B6671A1C-55D8-4DB2-997B-6B4BAE408D80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50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5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5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1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9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99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993" name="PlaceHolder 1"/>
          <p:cNvSpPr>
            <a:spLocks noGrp="1"/>
          </p:cNvSpPr>
          <p:nvPr>
            <p:ph type="dt" idx="46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95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6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ftr" idx="47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PlaceHolder 4"/>
          <p:cNvSpPr>
            <a:spLocks noGrp="1"/>
          </p:cNvSpPr>
          <p:nvPr>
            <p:ph type="sldNum" idx="48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2A440807-77C6-475F-B149-4DD3847D91C7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98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99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0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39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40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41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42" name="PlaceHolder 2"/>
          <p:cNvSpPr>
            <a:spLocks noGrp="1"/>
          </p:cNvSpPr>
          <p:nvPr>
            <p:ph type="dt" idx="49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ftr" idx="50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PlaceHolder 4"/>
          <p:cNvSpPr>
            <a:spLocks noGrp="1"/>
          </p:cNvSpPr>
          <p:nvPr>
            <p:ph type="sldNum" idx="51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CDDB8442-D6EF-4FE2-8B98-3F92DD3E9642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Mastertextformat bearbeiten</a:t>
            </a:r>
          </a:p>
          <a:p>
            <a:pPr marL="864000" lvl="1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Zweite Ebene</a:t>
            </a:r>
          </a:p>
          <a:p>
            <a:pPr marL="1296000" lvl="2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Ebene</a:t>
            </a:r>
          </a:p>
          <a:p>
            <a:pPr marL="1728000" lvl="3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Vierte Ebene</a:t>
            </a:r>
          </a:p>
          <a:p>
            <a:pPr marL="2160000" lvl="4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BD1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83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84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85" name="PlaceHolder 1"/>
          <p:cNvSpPr>
            <a:spLocks noGrp="1"/>
          </p:cNvSpPr>
          <p:nvPr>
            <p:ph type="dt" idx="52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Grafik 4"/>
          <p:cNvSpPr/>
          <p:nvPr/>
        </p:nvSpPr>
        <p:spPr>
          <a:xfrm>
            <a:off x="3240000" y="0"/>
            <a:ext cx="8952840" cy="6857640"/>
          </a:xfrm>
          <a:custGeom>
            <a:avLst/>
            <a:gdLst>
              <a:gd name="textAreaLeft" fmla="*/ 0 w 8952840"/>
              <a:gd name="textAreaRight" fmla="*/ 8953200 w 895284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8953194" h="6858000">
                <a:moveTo>
                  <a:pt x="6857987" y="0"/>
                </a:moveTo>
                <a:lnTo>
                  <a:pt x="0" y="6858000"/>
                </a:lnTo>
                <a:lnTo>
                  <a:pt x="8953195" y="6858000"/>
                </a:lnTo>
                <a:lnTo>
                  <a:pt x="8953195" y="0"/>
                </a:lnTo>
                <a:close/>
              </a:path>
            </a:pathLst>
          </a:custGeom>
          <a:gradFill rotWithShape="0">
            <a:gsLst>
              <a:gs pos="0">
                <a:srgbClr val="FFFFFF">
                  <a:alpha val="35294"/>
                </a:srgbClr>
              </a:gs>
              <a:gs pos="50000">
                <a:srgbClr val="FFFFFF">
                  <a:alpha val="5098"/>
                </a:srgbClr>
              </a:gs>
              <a:gs pos="100000">
                <a:srgbClr val="FFFFFF">
                  <a:alpha val="35294"/>
                </a:srgbClr>
              </a:gs>
            </a:gsLst>
            <a:lin ang="54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6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ftr" idx="53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 type="sldNum" idx="54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041C89B9-1534-447A-AE95-3A6924B4EFBD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090" name="Gruppieren 12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09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09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09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Open Sans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0" name="Gruppieren 17"/>
          <p:cNvGrpSpPr/>
          <p:nvPr/>
        </p:nvGrpSpPr>
        <p:grpSpPr>
          <a:xfrm>
            <a:off x="538200" y="6536520"/>
            <a:ext cx="636840" cy="155160"/>
            <a:chOff x="538200" y="6536520"/>
            <a:chExt cx="636840" cy="155160"/>
          </a:xfrm>
        </p:grpSpPr>
        <p:sp>
          <p:nvSpPr>
            <p:cNvPr id="1131" name="Freihandform 11"/>
            <p:cNvSpPr/>
            <p:nvPr/>
          </p:nvSpPr>
          <p:spPr>
            <a:xfrm>
              <a:off x="1019880" y="6536520"/>
              <a:ext cx="155160" cy="155160"/>
            </a:xfrm>
            <a:custGeom>
              <a:avLst/>
              <a:gdLst>
                <a:gd name="textAreaLeft" fmla="*/ 0 w 155160"/>
                <a:gd name="textAreaRight" fmla="*/ 155520 w 15516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295858" h="296341">
                  <a:moveTo>
                    <a:pt x="295859" y="147933"/>
                  </a:moveTo>
                  <a:cubicBezTo>
                    <a:pt x="295859" y="126825"/>
                    <a:pt x="292662" y="107271"/>
                    <a:pt x="286279" y="89259"/>
                  </a:cubicBezTo>
                  <a:cubicBezTo>
                    <a:pt x="279876" y="71257"/>
                    <a:pt x="270496" y="55521"/>
                    <a:pt x="258110" y="42072"/>
                  </a:cubicBezTo>
                  <a:cubicBezTo>
                    <a:pt x="245723" y="28613"/>
                    <a:pt x="230444" y="18155"/>
                    <a:pt x="212255" y="10706"/>
                  </a:cubicBezTo>
                  <a:cubicBezTo>
                    <a:pt x="197166" y="4515"/>
                    <a:pt x="180099" y="1048"/>
                    <a:pt x="161282" y="0"/>
                  </a:cubicBezTo>
                  <a:lnTo>
                    <a:pt x="135671" y="25641"/>
                  </a:lnTo>
                  <a:lnTo>
                    <a:pt x="149209" y="25641"/>
                  </a:lnTo>
                  <a:cubicBezTo>
                    <a:pt x="170824" y="25641"/>
                    <a:pt x="188471" y="30918"/>
                    <a:pt x="202180" y="41472"/>
                  </a:cubicBezTo>
                  <a:cubicBezTo>
                    <a:pt x="215879" y="52035"/>
                    <a:pt x="225992" y="66504"/>
                    <a:pt x="232518" y="84906"/>
                  </a:cubicBezTo>
                  <a:cubicBezTo>
                    <a:pt x="239035" y="103308"/>
                    <a:pt x="242298" y="124320"/>
                    <a:pt x="242298" y="147933"/>
                  </a:cubicBezTo>
                  <a:cubicBezTo>
                    <a:pt x="242298" y="171536"/>
                    <a:pt x="239302" y="192557"/>
                    <a:pt x="233308" y="210960"/>
                  </a:cubicBezTo>
                  <a:cubicBezTo>
                    <a:pt x="227315" y="229362"/>
                    <a:pt x="217525" y="243840"/>
                    <a:pt x="203959" y="254403"/>
                  </a:cubicBezTo>
                  <a:cubicBezTo>
                    <a:pt x="190383" y="264947"/>
                    <a:pt x="172136" y="270234"/>
                    <a:pt x="149209" y="270234"/>
                  </a:cubicBezTo>
                  <a:lnTo>
                    <a:pt x="97437" y="270234"/>
                  </a:lnTo>
                  <a:cubicBezTo>
                    <a:pt x="94002" y="270234"/>
                    <a:pt x="91729" y="269862"/>
                    <a:pt x="90616" y="269138"/>
                  </a:cubicBezTo>
                  <a:cubicBezTo>
                    <a:pt x="89493" y="268415"/>
                    <a:pt x="88932" y="266405"/>
                    <a:pt x="88932" y="263109"/>
                  </a:cubicBezTo>
                  <a:lnTo>
                    <a:pt x="88932" y="72438"/>
                  </a:lnTo>
                  <a:lnTo>
                    <a:pt x="43476" y="117948"/>
                  </a:lnTo>
                  <a:lnTo>
                    <a:pt x="43476" y="262109"/>
                  </a:lnTo>
                  <a:cubicBezTo>
                    <a:pt x="43476" y="265147"/>
                    <a:pt x="43210" y="267252"/>
                    <a:pt x="42687" y="268443"/>
                  </a:cubicBezTo>
                  <a:cubicBezTo>
                    <a:pt x="42154" y="269624"/>
                    <a:pt x="40375" y="270234"/>
                    <a:pt x="37350" y="270234"/>
                  </a:cubicBezTo>
                  <a:lnTo>
                    <a:pt x="7107" y="270234"/>
                  </a:lnTo>
                  <a:cubicBezTo>
                    <a:pt x="4081" y="270234"/>
                    <a:pt x="2131" y="270681"/>
                    <a:pt x="1284" y="271615"/>
                  </a:cubicBezTo>
                  <a:cubicBezTo>
                    <a:pt x="419" y="272539"/>
                    <a:pt x="0" y="274587"/>
                    <a:pt x="0" y="277739"/>
                  </a:cubicBezTo>
                  <a:lnTo>
                    <a:pt x="0" y="289617"/>
                  </a:lnTo>
                  <a:cubicBezTo>
                    <a:pt x="0" y="292522"/>
                    <a:pt x="485" y="294361"/>
                    <a:pt x="1475" y="295151"/>
                  </a:cubicBezTo>
                  <a:cubicBezTo>
                    <a:pt x="2464" y="295942"/>
                    <a:pt x="4405" y="296342"/>
                    <a:pt x="7316" y="296342"/>
                  </a:cubicBezTo>
                  <a:lnTo>
                    <a:pt x="149599" y="296342"/>
                  </a:lnTo>
                  <a:cubicBezTo>
                    <a:pt x="172260" y="296342"/>
                    <a:pt x="192581" y="292608"/>
                    <a:pt x="210571" y="285159"/>
                  </a:cubicBezTo>
                  <a:cubicBezTo>
                    <a:pt x="228551" y="277711"/>
                    <a:pt x="243906" y="267252"/>
                    <a:pt x="256616" y="253794"/>
                  </a:cubicBezTo>
                  <a:cubicBezTo>
                    <a:pt x="269335" y="240344"/>
                    <a:pt x="279049" y="224619"/>
                    <a:pt x="285765" y="206607"/>
                  </a:cubicBezTo>
                  <a:cubicBezTo>
                    <a:pt x="292491" y="188595"/>
                    <a:pt x="295859" y="169040"/>
                    <a:pt x="295859" y="147933"/>
                  </a:cubicBezTo>
                </a:path>
              </a:pathLst>
            </a:custGeom>
            <a:solidFill>
              <a:srgbClr val="EC6608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1132" name="Freihandform 12"/>
            <p:cNvSpPr/>
            <p:nvPr/>
          </p:nvSpPr>
          <p:spPr>
            <a:xfrm>
              <a:off x="538200" y="6536520"/>
              <a:ext cx="482040" cy="155160"/>
            </a:xfrm>
            <a:custGeom>
              <a:avLst/>
              <a:gdLst>
                <a:gd name="textAreaLeft" fmla="*/ 0 w 482040"/>
                <a:gd name="textAreaRight" fmla="*/ 482400 w 482040"/>
                <a:gd name="textAreaTop" fmla="*/ 0 h 155160"/>
                <a:gd name="textAreaBottom" fmla="*/ 155520 h 155160"/>
              </a:gdLst>
              <a:ahLst/>
              <a:cxnLst/>
              <a:rect l="textAreaLeft" t="textAreaTop" r="textAreaRight" b="textAreaBottom"/>
              <a:pathLst>
                <a:path w="918942" h="296237">
                  <a:moveTo>
                    <a:pt x="237618" y="0"/>
                  </a:moveTo>
                  <a:lnTo>
                    <a:pt x="237618" y="296237"/>
                  </a:lnTo>
                  <a:lnTo>
                    <a:pt x="176332" y="296237"/>
                  </a:lnTo>
                  <a:lnTo>
                    <a:pt x="176332" y="168383"/>
                  </a:lnTo>
                  <a:lnTo>
                    <a:pt x="61495" y="168383"/>
                  </a:lnTo>
                  <a:lnTo>
                    <a:pt x="61495" y="296237"/>
                  </a:lnTo>
                  <a:lnTo>
                    <a:pt x="0" y="296237"/>
                  </a:lnTo>
                  <a:lnTo>
                    <a:pt x="0" y="0"/>
                  </a:lnTo>
                  <a:lnTo>
                    <a:pt x="61495" y="0"/>
                  </a:lnTo>
                  <a:lnTo>
                    <a:pt x="61495" y="116110"/>
                  </a:lnTo>
                  <a:lnTo>
                    <a:pt x="176341" y="116110"/>
                  </a:lnTo>
                  <a:lnTo>
                    <a:pt x="176341" y="0"/>
                  </a:lnTo>
                  <a:lnTo>
                    <a:pt x="237618" y="0"/>
                  </a:lnTo>
                  <a:close/>
                  <a:moveTo>
                    <a:pt x="274530" y="0"/>
                  </a:moveTo>
                  <a:lnTo>
                    <a:pt x="274530" y="52273"/>
                  </a:lnTo>
                  <a:lnTo>
                    <a:pt x="353273" y="52273"/>
                  </a:lnTo>
                  <a:lnTo>
                    <a:pt x="353273" y="296237"/>
                  </a:lnTo>
                  <a:lnTo>
                    <a:pt x="414768" y="296237"/>
                  </a:lnTo>
                  <a:lnTo>
                    <a:pt x="414768" y="52264"/>
                  </a:lnTo>
                  <a:lnTo>
                    <a:pt x="493510" y="52264"/>
                  </a:lnTo>
                  <a:lnTo>
                    <a:pt x="493510" y="0"/>
                  </a:lnTo>
                  <a:lnTo>
                    <a:pt x="274530" y="0"/>
                  </a:lnTo>
                  <a:close/>
                  <a:moveTo>
                    <a:pt x="858456" y="0"/>
                  </a:moveTo>
                  <a:lnTo>
                    <a:pt x="807283" y="218056"/>
                  </a:lnTo>
                  <a:lnTo>
                    <a:pt x="751734" y="0"/>
                  </a:lnTo>
                  <a:lnTo>
                    <a:pt x="693617" y="0"/>
                  </a:lnTo>
                  <a:lnTo>
                    <a:pt x="637877" y="218056"/>
                  </a:lnTo>
                  <a:lnTo>
                    <a:pt x="586714" y="0"/>
                  </a:lnTo>
                  <a:lnTo>
                    <a:pt x="526208" y="0"/>
                  </a:lnTo>
                  <a:lnTo>
                    <a:pt x="600194" y="296237"/>
                  </a:lnTo>
                  <a:lnTo>
                    <a:pt x="670014" y="296237"/>
                  </a:lnTo>
                  <a:lnTo>
                    <a:pt x="722376" y="88325"/>
                  </a:lnTo>
                  <a:lnTo>
                    <a:pt x="775042" y="295846"/>
                  </a:lnTo>
                  <a:lnTo>
                    <a:pt x="868588" y="202187"/>
                  </a:lnTo>
                  <a:lnTo>
                    <a:pt x="918943" y="0"/>
                  </a:lnTo>
                  <a:lnTo>
                    <a:pt x="858456" y="0"/>
                  </a:lnTo>
                  <a:close/>
                </a:path>
              </a:pathLst>
            </a:custGeom>
            <a:solidFill>
              <a:srgbClr val="0000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de-DE" sz="1800" b="0" strike="noStrike" spc="-1">
                <a:solidFill>
                  <a:srgbClr val="000000"/>
                </a:solidFill>
                <a:latin typeface="Open Sans"/>
              </a:endParaRPr>
            </a:p>
          </p:txBody>
        </p:sp>
      </p:grpSp>
      <p:sp>
        <p:nvSpPr>
          <p:cNvPr id="113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Mastertitelformat bearbeiten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34" name="PlaceHolder 2"/>
          <p:cNvSpPr>
            <a:spLocks noGrp="1"/>
          </p:cNvSpPr>
          <p:nvPr>
            <p:ph type="dt" idx="55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&lt;Datum/Uhrzeit&gt;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ftr" idx="56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&lt;Fußzeile&gt;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PlaceHolder 4"/>
          <p:cNvSpPr>
            <a:spLocks noGrp="1"/>
          </p:cNvSpPr>
          <p:nvPr>
            <p:ph type="sldNum" idx="57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2261385D-38F6-467F-BE70-9D08BB206D61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‹Nr.›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PlaceHolder 5"/>
          <p:cNvSpPr>
            <a:spLocks noGrp="1"/>
          </p:cNvSpPr>
          <p:nvPr>
            <p:ph type="body"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Mastertextformat bearbeiten</a:t>
            </a:r>
          </a:p>
          <a:p>
            <a:pPr marL="864000" lvl="1" indent="-324000">
              <a:lnSpc>
                <a:spcPct val="110000"/>
              </a:lnSpc>
              <a:spcAft>
                <a:spcPts val="1001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Zweite Ebene</a:t>
            </a:r>
          </a:p>
          <a:p>
            <a:pPr marL="1296000" lvl="2" indent="-288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Dritte Ebene</a:t>
            </a:r>
          </a:p>
          <a:p>
            <a:pPr marL="1728000" lvl="3" indent="-216000">
              <a:lnSpc>
                <a:spcPct val="110000"/>
              </a:lnSpc>
              <a:spcAft>
                <a:spcPts val="859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pos="180000" algn="l"/>
                <a:tab pos="360000" algn="l"/>
                <a:tab pos="54000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Vierte Ebene</a:t>
            </a:r>
          </a:p>
          <a:p>
            <a:pPr marL="2160000" lvl="4" indent="-216000">
              <a:lnSpc>
                <a:spcPct val="110000"/>
              </a:lnSpc>
              <a:spcAft>
                <a:spcPts val="70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0000" algn="l"/>
                <a:tab pos="360000" algn="l"/>
                <a:tab pos="54000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Open Sans"/>
              </a:rPr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twonline-my.sharepoint.com/:b:/g/personal/s87649_htwonline_onmicrosoft_com/EaJxvE5AuQpGh3fKrveVfXMB56ILWP2siUEqbhdNm-reiQ?e=frBmbd" TargetMode="External"/><Relationship Id="rId1" Type="http://schemas.openxmlformats.org/officeDocument/2006/relationships/slideLayout" Target="../slideLayouts/slideLayout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/>
          </p:nvPr>
        </p:nvSpPr>
        <p:spPr>
          <a:xfrm>
            <a:off x="540000" y="4655520"/>
            <a:ext cx="3599640" cy="107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de-DE" sz="1600" b="1" strike="noStrike" spc="-1">
                <a:solidFill>
                  <a:srgbClr val="000000"/>
                </a:solidFill>
                <a:latin typeface="Open Sans"/>
              </a:rPr>
              <a:t>Business Process Automation</a:t>
            </a:r>
            <a:endParaRPr lang="de-DE" sz="1600" b="0" strike="noStrike" spc="-1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Gruppe Energiemessbox</a:t>
            </a:r>
          </a:p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Fakultät Informatik/ Mathematik</a:t>
            </a:r>
          </a:p>
        </p:txBody>
      </p:sp>
      <p:sp>
        <p:nvSpPr>
          <p:cNvPr id="1175" name="PlaceHolder 2"/>
          <p:cNvSpPr>
            <a:spLocks noGrp="1"/>
          </p:cNvSpPr>
          <p:nvPr>
            <p:ph type="title"/>
          </p:nvPr>
        </p:nvSpPr>
        <p:spPr>
          <a:xfrm>
            <a:off x="551520" y="1737000"/>
            <a:ext cx="6653160" cy="2756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200" b="0" strike="noStrike" spc="-1">
                <a:solidFill>
                  <a:srgbClr val="000000"/>
                </a:solidFill>
                <a:latin typeface="Open Sans"/>
                <a:ea typeface="Microsoft YaHei"/>
              </a:rPr>
              <a:t>Applikation zur Warnung vor Gefahrenbereichen </a:t>
            </a:r>
            <a:br>
              <a:rPr sz="3200"/>
            </a:br>
            <a:br>
              <a:rPr sz="3200"/>
            </a:br>
            <a:r>
              <a:rPr lang="de-DE" sz="3200" b="0" strike="noStrike" spc="-1">
                <a:solidFill>
                  <a:srgbClr val="000000"/>
                </a:solidFill>
                <a:latin typeface="Open Sans SemiBold"/>
              </a:rPr>
              <a:t>Konzeption</a:t>
            </a:r>
            <a:endParaRPr lang="de-DE" sz="32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fld id="{FDDAA985-6982-40C3-8793-C098F07159D8}" type="datetime1">
              <a:rPr lang="de-DE"/>
              <a:t>07.05.2025</a:t>
            </a:fld>
            <a:endParaRPr lang="de-D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8C4B7-36AF-6859-8C65-8F9A93ED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0FDA4B1-0499-E224-4833-699E5F3AB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  <p:sp>
        <p:nvSpPr>
          <p:cNvPr id="1201" name="Fußzeilenplatzhalter 9">
            <a:extLst>
              <a:ext uri="{FF2B5EF4-FFF2-40B4-BE49-F238E27FC236}">
                <a16:creationId xmlns:a16="http://schemas.microsoft.com/office/drawing/2014/main" id="{78AFA199-F3BD-767A-C700-428DEDFE492A}"/>
              </a:ext>
            </a:extLst>
          </p:cNvPr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E49F8C5-D77D-8324-6F7F-D6427352C8DE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B5F974D-3E19-44A9-B265-055C2B481063}" type="slidenum">
              <a:t>10</a:t>
            </a:fld>
            <a:endParaRPr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9EBAF6C-B70A-54CC-99AE-4AD483D3A8E0}"/>
              </a:ext>
            </a:extLst>
          </p:cNvPr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C1CDD635-C847-4548-9376-18B41EA3C0F4}" type="datetime1">
              <a:rPr lang="de-DE"/>
              <a:t>07.05.2025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8CBE76B9-B959-C75D-34D6-9A897BA03172}"/>
              </a:ext>
            </a:extLst>
          </p:cNvPr>
          <p:cNvSpPr txBox="1">
            <a:spLocks/>
          </p:cNvSpPr>
          <p:nvPr/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Softwarekomponenten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1C71C3C-CB7B-F068-CC48-9087A1188EE8}"/>
              </a:ext>
            </a:extLst>
          </p:cNvPr>
          <p:cNvSpPr/>
          <p:nvPr/>
        </p:nvSpPr>
        <p:spPr>
          <a:xfrm>
            <a:off x="6297220" y="3835564"/>
            <a:ext cx="3507343" cy="207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0659E0C-1A80-4740-B8BF-64CE3CFC5152}"/>
              </a:ext>
            </a:extLst>
          </p:cNvPr>
          <p:cNvSpPr/>
          <p:nvPr/>
        </p:nvSpPr>
        <p:spPr>
          <a:xfrm>
            <a:off x="2192810" y="4545608"/>
            <a:ext cx="4373253" cy="1220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04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CAE7-AA38-0C7E-C907-21733624D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AF998FD5-501F-08A4-59A0-50839536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  <p:sp>
        <p:nvSpPr>
          <p:cNvPr id="1201" name="Fußzeilenplatzhalter 9">
            <a:extLst>
              <a:ext uri="{FF2B5EF4-FFF2-40B4-BE49-F238E27FC236}">
                <a16:creationId xmlns:a16="http://schemas.microsoft.com/office/drawing/2014/main" id="{C8687D2D-5568-2A76-8D40-F3AA9C15E5C7}"/>
              </a:ext>
            </a:extLst>
          </p:cNvPr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8DC9444-CE24-9648-C19D-068326C8A5D4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B5F974D-3E19-44A9-B265-055C2B481063}" type="slidenum">
              <a:t>11</a:t>
            </a:fld>
            <a:endParaRPr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70A022F-B6F2-AE98-AC26-FA4FA634C973}"/>
              </a:ext>
            </a:extLst>
          </p:cNvPr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C1CDD635-C847-4548-9376-18B41EA3C0F4}" type="datetime1">
              <a:rPr lang="de-DE"/>
              <a:t>07.05.2025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908C6ED6-EC24-5F65-D6A1-8B469B2F276C}"/>
              </a:ext>
            </a:extLst>
          </p:cNvPr>
          <p:cNvSpPr txBox="1">
            <a:spLocks/>
          </p:cNvSpPr>
          <p:nvPr/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Softwarekomponenten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945A00-5F48-6FD5-409A-55C7BAFC3674}"/>
              </a:ext>
            </a:extLst>
          </p:cNvPr>
          <p:cNvSpPr/>
          <p:nvPr/>
        </p:nvSpPr>
        <p:spPr>
          <a:xfrm>
            <a:off x="6098061" y="4978564"/>
            <a:ext cx="814366" cy="57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233B075-4BC0-ECBB-00A8-43164D0C5933}"/>
              </a:ext>
            </a:extLst>
          </p:cNvPr>
          <p:cNvSpPr/>
          <p:nvPr/>
        </p:nvSpPr>
        <p:spPr>
          <a:xfrm>
            <a:off x="2192810" y="4545608"/>
            <a:ext cx="4373253" cy="1220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369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0B0F8-4360-2ABE-3C8F-DC206F29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4BEEF02-6E3D-8F00-95B3-0587232A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  <p:sp>
        <p:nvSpPr>
          <p:cNvPr id="1201" name="Fußzeilenplatzhalter 9">
            <a:extLst>
              <a:ext uri="{FF2B5EF4-FFF2-40B4-BE49-F238E27FC236}">
                <a16:creationId xmlns:a16="http://schemas.microsoft.com/office/drawing/2014/main" id="{B824621F-0BA5-F5C8-AAA9-74F02FD067C9}"/>
              </a:ext>
            </a:extLst>
          </p:cNvPr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D955A4C-7AC8-EC1C-2AEF-C9400D1A2EDC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B5F974D-3E19-44A9-B265-055C2B481063}" type="slidenum">
              <a:t>12</a:t>
            </a:fld>
            <a:endParaRPr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7BA1C93-A485-C5A3-FE72-7310B2A64004}"/>
              </a:ext>
            </a:extLst>
          </p:cNvPr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C1CDD635-C847-4548-9376-18B41EA3C0F4}" type="datetime1">
              <a:rPr lang="de-DE"/>
              <a:t>07.05.2025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A2F77CCA-14FF-BAB4-4455-E70CEA31F134}"/>
              </a:ext>
            </a:extLst>
          </p:cNvPr>
          <p:cNvSpPr txBox="1">
            <a:spLocks/>
          </p:cNvSpPr>
          <p:nvPr/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Softwarekomponenten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02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"/>
              </a:rPr>
              <a:t>Mögliche Fragen: QoS</a:t>
            </a:r>
          </a:p>
        </p:txBody>
      </p:sp>
      <p:sp>
        <p:nvSpPr>
          <p:cNvPr id="1204" name="Fußzeilenplatzhalter 10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Textfeld 1204"/>
          <p:cNvSpPr txBox="1"/>
          <p:nvPr/>
        </p:nvSpPr>
        <p:spPr>
          <a:xfrm>
            <a:off x="1080000" y="1275840"/>
            <a:ext cx="9720000" cy="4484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QoS 1 ist ausreichend, da Nachrichten jede Sekunde gesendet werden, dadurch wird auch der Fall abgefangen, dass Nachrichten in der falschen Reihenfolge eintreffen</a:t>
            </a:r>
          </a:p>
          <a:p>
            <a:r>
              <a:rPr lang="de-DE" spc="-1">
                <a:solidFill>
                  <a:srgbClr val="000000"/>
                </a:solidFill>
                <a:latin typeface="Arial"/>
              </a:rPr>
              <a:t>QoS 2 bei </a:t>
            </a:r>
            <a:r>
              <a:rPr lang="de-DE" spc="-1" err="1">
                <a:solidFill>
                  <a:srgbClr val="000000"/>
                </a:solidFill>
                <a:latin typeface="Arial"/>
              </a:rPr>
              <a:t>Websocketverbindung</a:t>
            </a:r>
            <a:r>
              <a:rPr lang="de-DE" spc="-1">
                <a:solidFill>
                  <a:srgbClr val="000000"/>
                </a:solidFill>
                <a:latin typeface="Arial"/>
              </a:rPr>
              <a:t>, da Häufigkeit der neuen Datenpakete unbekannt ist. Am Rand der Zone kann es passieren, dass die MQTT Pakete sonst in der falschen Reihenfolge beim ESP 32 ankommen.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6B2F6C3A-D8F4-42F7-9F29-12DFD94546C3}" type="slidenum">
              <a:t>13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63B531FB-DF3D-45AD-B4C7-5B2938AF0075}" type="datetime1">
              <a:rPr lang="de-DE"/>
              <a:t>07.05.2025</a:t>
            </a:fld>
            <a:endParaRPr lang="de-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Geschäftsprozess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 type="dt" idx="64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BF6A0AAB-953E-40A8-B2BF-F1CE6431F978}" type="datetime1">
              <a:rPr lang="de-DE" sz="1000" b="0" strike="noStrike" spc="-1">
                <a:solidFill>
                  <a:srgbClr val="000000"/>
                </a:solidFill>
                <a:latin typeface="Open Sans"/>
              </a:rPr>
              <a:t>07.05.2025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65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F4986B25-D987-4B97-8BAA-2C2273C52F17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14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PlaceHolder 4"/>
          <p:cNvSpPr>
            <a:spLocks noGrp="1"/>
          </p:cNvSpPr>
          <p:nvPr>
            <p:ph type="ftr" idx="66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Geschäftsprozess</a:t>
            </a:r>
            <a:br>
              <a:rPr sz="3000"/>
            </a:br>
            <a:r>
              <a:rPr lang="de-DE" sz="3000" b="0" strike="noStrike" spc="-1">
                <a:solidFill>
                  <a:srgbClr val="000000"/>
                </a:solidFill>
                <a:latin typeface="Open Sans"/>
              </a:rPr>
              <a:t>BPMN</a:t>
            </a:r>
          </a:p>
        </p:txBody>
      </p:sp>
      <p:sp>
        <p:nvSpPr>
          <p:cNvPr id="1216" name="Fußzeilenplatzhalter 6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89638F1E-B3C3-4D54-BDC1-C2DF60164F36}" type="slidenum">
              <a:t>15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7C5CC249-F1FB-4E03-B55E-92648B838840}" type="datetime1">
              <a:rPr lang="de-DE"/>
              <a:t>07.05.2025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80D270-6BE7-656F-CD2D-5D34757098C3}"/>
              </a:ext>
            </a:extLst>
          </p:cNvPr>
          <p:cNvSpPr txBox="1"/>
          <p:nvPr/>
        </p:nvSpPr>
        <p:spPr>
          <a:xfrm>
            <a:off x="4427220" y="3215639"/>
            <a:ext cx="333756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000">
                <a:solidFill>
                  <a:schemeClr val="accent6">
                    <a:lumMod val="76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BPMN Prozess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"/>
              </a:rPr>
              <a:t>DMN</a:t>
            </a:r>
          </a:p>
        </p:txBody>
      </p:sp>
      <p:sp>
        <p:nvSpPr>
          <p:cNvPr id="1207" name="Fußzeilenplatzhalter 11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08" name="Grafik 1207"/>
          <p:cNvPicPr/>
          <p:nvPr/>
        </p:nvPicPr>
        <p:blipFill>
          <a:blip r:embed="rId2"/>
          <a:stretch/>
        </p:blipFill>
        <p:spPr>
          <a:xfrm>
            <a:off x="142505" y="1800000"/>
            <a:ext cx="4798855" cy="3060000"/>
          </a:xfrm>
          <a:prstGeom prst="rect">
            <a:avLst/>
          </a:prstGeom>
          <a:ln w="0">
            <a:noFill/>
          </a:ln>
        </p:spPr>
      </p:pic>
      <p:pic>
        <p:nvPicPr>
          <p:cNvPr id="1209" name="Grafik 1208"/>
          <p:cNvPicPr/>
          <p:nvPr/>
        </p:nvPicPr>
        <p:blipFill>
          <a:blip r:embed="rId3"/>
          <a:stretch/>
        </p:blipFill>
        <p:spPr>
          <a:xfrm>
            <a:off x="4947312" y="3245760"/>
            <a:ext cx="6903000" cy="1974240"/>
          </a:xfrm>
          <a:prstGeom prst="rect">
            <a:avLst/>
          </a:prstGeom>
          <a:ln w="0">
            <a:noFill/>
          </a:ln>
        </p:spPr>
      </p:pic>
      <p:pic>
        <p:nvPicPr>
          <p:cNvPr id="1210" name="Grafik 1209"/>
          <p:cNvPicPr/>
          <p:nvPr/>
        </p:nvPicPr>
        <p:blipFill>
          <a:blip r:embed="rId4"/>
          <a:stretch/>
        </p:blipFill>
        <p:spPr>
          <a:xfrm>
            <a:off x="4947312" y="1283813"/>
            <a:ext cx="6527160" cy="180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7FC1E1F6-B7CF-430E-AEAD-7756B0381C90}" type="slidenum">
              <a:t>16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4F3369DC-7FB5-4A50-B6A4-85695B7E0BA4}" type="datetime1">
              <a:rPr lang="de-DE"/>
              <a:t>07.05.2025</a:t>
            </a:fld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Fortschritt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218" name="PlaceHolder 2"/>
          <p:cNvSpPr>
            <a:spLocks noGrp="1"/>
          </p:cNvSpPr>
          <p:nvPr>
            <p:ph type="dt" idx="67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DACAE047-36CF-4391-B719-F34E87833EB5}" type="datetime1">
              <a:rPr lang="de-DE" sz="1000" b="0" strike="noStrike" spc="-1">
                <a:solidFill>
                  <a:srgbClr val="000000"/>
                </a:solidFill>
                <a:latin typeface="Open Sans"/>
              </a:rPr>
              <a:t>07.05.2025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68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CD4F7666-83A3-4FF6-AEEE-0B97A1BB4D1F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17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PlaceHolder 4"/>
          <p:cNvSpPr>
            <a:spLocks noGrp="1"/>
          </p:cNvSpPr>
          <p:nvPr>
            <p:ph type="ftr" idx="69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Fußzeilenplatzhalter 8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Titel 9"/>
          <p:cNvSpPr txBox="1"/>
          <p:nvPr/>
        </p:nvSpPr>
        <p:spPr>
          <a:xfrm>
            <a:off x="538200" y="37656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Fortschritt</a:t>
            </a:r>
            <a:br>
              <a:rPr sz="3000"/>
            </a:br>
            <a:r>
              <a:rPr lang="de-DE" sz="3000" b="0" strike="noStrike" spc="-1">
                <a:solidFill>
                  <a:srgbClr val="000000"/>
                </a:solidFill>
                <a:latin typeface="Open Sans"/>
              </a:rPr>
              <a:t>Projekt</a:t>
            </a:r>
          </a:p>
        </p:txBody>
      </p:sp>
      <p:sp>
        <p:nvSpPr>
          <p:cNvPr id="1223" name="Textplatzhalter 2"/>
          <p:cNvSpPr txBox="1"/>
          <p:nvPr/>
        </p:nvSpPr>
        <p:spPr>
          <a:xfrm>
            <a:off x="540000" y="19800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ZIGPOS</a:t>
            </a: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Abfragen der Positionsdaten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Energiemessbox</a:t>
            </a: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Abfragen der Druckluftdaten (OPCUA)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M5 Stick</a:t>
            </a: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Vibration/ WIFI/ MQTT- Topics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de-DE" sz="1800" b="1" strike="noStrike" spc="-1" err="1">
                <a:solidFill>
                  <a:srgbClr val="000000"/>
                </a:solidFill>
                <a:latin typeface="Open Sans"/>
              </a:rPr>
              <a:t>Rasperry</a:t>
            </a: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 Pi</a:t>
            </a: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Docker </a:t>
            </a:r>
            <a:r>
              <a:rPr lang="de-DE" sz="1800" b="0" strike="noStrike" spc="-1" err="1">
                <a:solidFill>
                  <a:srgbClr val="000000"/>
                </a:solidFill>
                <a:latin typeface="Open Sans"/>
              </a:rPr>
              <a:t>Compose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/ Node </a:t>
            </a:r>
            <a:r>
              <a:rPr lang="de-DE" sz="1800" b="0" strike="noStrike" spc="-1" err="1">
                <a:solidFill>
                  <a:srgbClr val="000000"/>
                </a:solidFill>
                <a:latin typeface="Open Sans"/>
              </a:rPr>
              <a:t>Red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/ </a:t>
            </a:r>
            <a:r>
              <a:rPr lang="de-DE" spc="-1">
                <a:solidFill>
                  <a:srgbClr val="000000"/>
                </a:solidFill>
                <a:latin typeface="Open Sans"/>
              </a:rPr>
              <a:t>MQTT Broker/ </a:t>
            </a:r>
            <a:r>
              <a:rPr lang="de-DE" spc="-1" err="1">
                <a:solidFill>
                  <a:srgbClr val="000000"/>
                </a:solidFill>
                <a:latin typeface="Open Sans"/>
              </a:rPr>
              <a:t>Drools</a:t>
            </a:r>
            <a:endParaRPr lang="de-DE" sz="1800" b="0" strike="noStrike" spc="-1" err="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57"/>
          </p:nvPr>
        </p:nvSpPr>
        <p:spPr/>
        <p:txBody>
          <a:bodyPr/>
          <a:lstStyle/>
          <a:p>
            <a:fld id="{0E7ED135-49E9-4FC5-8FE2-AA27C2C4E44F}" type="slidenum">
              <a:t>18</a:t>
            </a:fld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dt" idx="55"/>
          </p:nvPr>
        </p:nvSpPr>
        <p:spPr/>
        <p:txBody>
          <a:bodyPr/>
          <a:lstStyle/>
          <a:p>
            <a:fld id="{16C5767E-2E3F-4E60-A25A-0A1B6747987A}" type="datetime1">
              <a:rPr lang="de-DE"/>
              <a:t>07.05.2025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538200" y="2544840"/>
            <a:ext cx="5378040" cy="57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buNone/>
              <a:tabLst>
                <a:tab pos="0" algn="l"/>
              </a:tabLst>
            </a:pPr>
            <a:r>
              <a:rPr lang="de-DE" sz="3600" b="0" strike="noStrike" spc="-1">
                <a:solidFill>
                  <a:srgbClr val="000000"/>
                </a:solidFill>
                <a:latin typeface="Open Sans SemiBold"/>
                <a:ea typeface="Microsoft YaHei"/>
              </a:rPr>
              <a:t>Vielen Dank!</a:t>
            </a:r>
            <a:br>
              <a:rPr sz="3600"/>
            </a:br>
            <a:br>
              <a:rPr sz="3600"/>
            </a:br>
            <a:br>
              <a:rPr sz="3600"/>
            </a:br>
            <a:r>
              <a:rPr lang="de-DE" sz="1600" b="1" strike="noStrike" spc="-1">
                <a:solidFill>
                  <a:srgbClr val="000000"/>
                </a:solidFill>
                <a:latin typeface="Open Sans"/>
                <a:ea typeface="Microsoft YaHei"/>
              </a:rPr>
              <a:t>Gruppe Energiemessbox</a:t>
            </a:r>
            <a:br>
              <a:rPr sz="3600"/>
            </a:b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Business Process Automation</a:t>
            </a:r>
            <a:br>
              <a:rPr sz="1600"/>
            </a:br>
            <a:r>
              <a:rPr lang="de-DE" sz="1600" b="0" strike="noStrike" spc="-1">
                <a:solidFill>
                  <a:srgbClr val="000000"/>
                </a:solidFill>
                <a:latin typeface="Open Sans"/>
              </a:rPr>
              <a:t>Fakultät Informatik/Mathematik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Gliederung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7" name="PlaceHolder 2"/>
          <p:cNvSpPr>
            <a:spLocks noGrp="1"/>
          </p:cNvSpPr>
          <p:nvPr>
            <p:ph type="dt" idx="58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CBC49A68-0C6F-4BE5-BD42-FE4DEB56B305}" type="datetime1">
              <a:rPr lang="de-DE" sz="1000" b="0" strike="noStrike" spc="-1">
                <a:solidFill>
                  <a:srgbClr val="000000"/>
                </a:solidFill>
                <a:latin typeface="Open Sans"/>
              </a:rPr>
              <a:t>07.05.2025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59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7F02C274-79C1-4C0A-9519-50F6574EEEFF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2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PlaceHolder 4"/>
          <p:cNvSpPr>
            <a:spLocks noGrp="1"/>
          </p:cNvSpPr>
          <p:nvPr>
            <p:ph type="ftr" idx="60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D2877-D43B-525F-F70E-84DED106D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>
            <a:extLst>
              <a:ext uri="{FF2B5EF4-FFF2-40B4-BE49-F238E27FC236}">
                <a16:creationId xmlns:a16="http://schemas.microsoft.com/office/drawing/2014/main" id="{6D809B46-3038-D388-2828-F13AE53D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Gliederung</a:t>
            </a:r>
            <a:br>
              <a:rPr lang="de-DE" sz="3000"/>
            </a:br>
            <a:r>
              <a:rPr lang="de-DE" sz="3000" spc="-1">
                <a:latin typeface="Open Sans"/>
              </a:rPr>
              <a:t>Konzeption</a:t>
            </a:r>
            <a:endParaRPr lang="de-DE">
              <a:latin typeface="Arial"/>
            </a:endParaRPr>
          </a:p>
        </p:txBody>
      </p:sp>
      <p:sp>
        <p:nvSpPr>
          <p:cNvPr id="1181" name="PlaceHolder 2">
            <a:extLst>
              <a:ext uri="{FF2B5EF4-FFF2-40B4-BE49-F238E27FC236}">
                <a16:creationId xmlns:a16="http://schemas.microsoft.com/office/drawing/2014/main" id="{DC466F6E-84E1-25B8-E5D4-79980C368A5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2400" spc="-1">
                <a:solidFill>
                  <a:srgbClr val="000000"/>
                </a:solidFill>
                <a:latin typeface="Open Sans"/>
              </a:rPr>
              <a:t>Problembeschreibung</a:t>
            </a:r>
            <a:endParaRPr lang="de-DE" sz="2400"/>
          </a:p>
          <a:p>
            <a:pPr marL="514350" indent="-285750"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2400" spc="-1">
                <a:latin typeface="Open Sans"/>
              </a:rPr>
              <a:t>Lösungskonzept</a:t>
            </a:r>
          </a:p>
          <a:p>
            <a:pPr marL="514350" indent="-285750"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2400" spc="-1">
                <a:latin typeface="Open Sans"/>
              </a:rPr>
              <a:t>Prozess</a:t>
            </a:r>
          </a:p>
          <a:p>
            <a:pPr marL="514350" indent="-285750"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2400" spc="-1">
                <a:latin typeface="Open Sans"/>
              </a:rPr>
              <a:t>Fortschritt</a:t>
            </a:r>
          </a:p>
        </p:txBody>
      </p:sp>
      <p:sp>
        <p:nvSpPr>
          <p:cNvPr id="1182" name="Fußzeilenplatzhalter 1">
            <a:extLst>
              <a:ext uri="{FF2B5EF4-FFF2-40B4-BE49-F238E27FC236}">
                <a16:creationId xmlns:a16="http://schemas.microsoft.com/office/drawing/2014/main" id="{7FE119D9-E876-C41C-8371-2E7851CA251B}"/>
              </a:ext>
            </a:extLst>
          </p:cNvPr>
          <p:cNvSpPr txBox="1"/>
          <p:nvPr/>
        </p:nvSpPr>
        <p:spPr>
          <a:xfrm>
            <a:off x="2126880" y="654192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C171240-993B-57E6-2D11-BAF1613D9FE2}"/>
              </a:ext>
            </a:extLst>
          </p:cNvPr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8FCDFF49-447E-4DC2-A8D8-1F3F43A05B23}" type="slidenum">
              <a:t>3</a:t>
            </a:fld>
            <a:endParaRPr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0705BB1-C15A-176A-7927-86F70527A8B7}"/>
              </a:ext>
            </a:extLst>
          </p:cNvPr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fld id="{E799B6EF-39C3-4460-A77E-74EBF8419633}" type="datetime1">
              <a:rPr lang="de-DE"/>
              <a:t>07.05.2025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9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10818-2342-42EC-B8B4-BA354AE5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>
            <a:extLst>
              <a:ext uri="{FF2B5EF4-FFF2-40B4-BE49-F238E27FC236}">
                <a16:creationId xmlns:a16="http://schemas.microsoft.com/office/drawing/2014/main" id="{B04DE6EB-41D8-A805-D379-CDDDBF8D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Problembeschreibung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77" name="PlaceHolder 2">
            <a:extLst>
              <a:ext uri="{FF2B5EF4-FFF2-40B4-BE49-F238E27FC236}">
                <a16:creationId xmlns:a16="http://schemas.microsoft.com/office/drawing/2014/main" id="{8D6F35FC-E540-7CB5-DD41-04B18D9736BC}"/>
              </a:ext>
            </a:extLst>
          </p:cNvPr>
          <p:cNvSpPr>
            <a:spLocks noGrp="1"/>
          </p:cNvSpPr>
          <p:nvPr>
            <p:ph type="dt" idx="58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CBC49A68-0C6F-4BE5-BD42-FE4DEB56B305}" type="datetime1">
              <a:rPr lang="de-DE" sz="1000" b="0" strike="noStrike" spc="-1">
                <a:solidFill>
                  <a:srgbClr val="000000"/>
                </a:solidFill>
                <a:latin typeface="Open Sans"/>
              </a:rPr>
              <a:t>07.05.2025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PlaceHolder 3">
            <a:extLst>
              <a:ext uri="{FF2B5EF4-FFF2-40B4-BE49-F238E27FC236}">
                <a16:creationId xmlns:a16="http://schemas.microsoft.com/office/drawing/2014/main" id="{BF6D4C12-FBD7-C6F3-5CE7-B17B413CB589}"/>
              </a:ext>
            </a:extLst>
          </p:cNvPr>
          <p:cNvSpPr>
            <a:spLocks noGrp="1"/>
          </p:cNvSpPr>
          <p:nvPr>
            <p:ph type="sldNum" idx="59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7F02C274-79C1-4C0A-9519-50F6574EEEFF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4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PlaceHolder 4">
            <a:extLst>
              <a:ext uri="{FF2B5EF4-FFF2-40B4-BE49-F238E27FC236}">
                <a16:creationId xmlns:a16="http://schemas.microsoft.com/office/drawing/2014/main" id="{EDB9335D-15D7-1D2D-2FF4-61217F2729E8}"/>
              </a:ext>
            </a:extLst>
          </p:cNvPr>
          <p:cNvSpPr>
            <a:spLocks noGrp="1"/>
          </p:cNvSpPr>
          <p:nvPr>
            <p:ph type="ftr" idx="60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854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b="0" strike="noStrike" spc="-1">
                <a:solidFill>
                  <a:srgbClr val="000000"/>
                </a:solidFill>
                <a:latin typeface="Open Sans SemiBold"/>
              </a:rPr>
              <a:t>Problembeschreibung</a:t>
            </a:r>
            <a:br>
              <a:rPr sz="3000"/>
            </a:br>
            <a:r>
              <a:rPr lang="de-DE" sz="3000" b="0" strike="noStrike" spc="-1">
                <a:solidFill>
                  <a:srgbClr val="000000"/>
                </a:solidFill>
                <a:latin typeface="Open Sans"/>
              </a:rPr>
              <a:t>Druckluft</a:t>
            </a:r>
          </a:p>
        </p:txBody>
      </p:sp>
      <p:sp>
        <p:nvSpPr>
          <p:cNvPr id="1181" name="PlaceHolder 2"/>
          <p:cNvSpPr>
            <a:spLocks noGrp="1"/>
          </p:cNvSpPr>
          <p:nvPr>
            <p:ph/>
          </p:nvPr>
        </p:nvSpPr>
        <p:spPr>
          <a:xfrm>
            <a:off x="538200" y="1796400"/>
            <a:ext cx="8330040" cy="442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Aufgabenstellung: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 Applikation für IIoT Testbed der HTWD</a:t>
            </a: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warnt Mitarbeiter im Bereich einer (techn.) Störung</a:t>
            </a: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Störung: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 Druckabfall in der Druckluftversorgung der Anlage </a:t>
            </a: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Simulation (durch Leckanlage):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 Über eine Energiemessbox stehen aktuelle Informationen zum Druckluftsystem zur Verfügung. </a:t>
            </a: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Open Sans"/>
            </a:endParaRPr>
          </a:p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800" b="1" strike="noStrike" spc="-1">
                <a:solidFill>
                  <a:srgbClr val="000000"/>
                </a:solidFill>
                <a:latin typeface="Open Sans"/>
              </a:rPr>
              <a:t>Technologische Vorgaben:</a:t>
            </a:r>
            <a:r>
              <a:rPr lang="de-DE" sz="1800" b="0" strike="noStrike" spc="-1">
                <a:solidFill>
                  <a:srgbClr val="000000"/>
                </a:solidFill>
                <a:latin typeface="Open Sans"/>
              </a:rPr>
              <a:t> OPC-UA, MQTT, AAS, NodeRed, Drools</a:t>
            </a:r>
          </a:p>
        </p:txBody>
      </p:sp>
      <p:sp>
        <p:nvSpPr>
          <p:cNvPr id="1182" name="Fußzeilenplatzhalter 1"/>
          <p:cNvSpPr txBox="1"/>
          <p:nvPr/>
        </p:nvSpPr>
        <p:spPr>
          <a:xfrm>
            <a:off x="2126880" y="654192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8FCDFF49-447E-4DC2-A8D8-1F3F43A05B23}" type="slidenum">
              <a:t>5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fld id="{E799B6EF-39C3-4460-A77E-74EBF8419633}" type="datetime1">
              <a:rPr lang="de-DE"/>
              <a:t>07.05.2025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PlaceHolder 1"/>
          <p:cNvSpPr>
            <a:spLocks noGrp="1"/>
          </p:cNvSpPr>
          <p:nvPr>
            <p:ph type="title"/>
          </p:nvPr>
        </p:nvSpPr>
        <p:spPr>
          <a:xfrm>
            <a:off x="540000" y="2462400"/>
            <a:ext cx="5507640" cy="161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Lösungskonzept</a:t>
            </a:r>
            <a:endParaRPr lang="de-DE" sz="3000" b="0" strike="noStrike" spc="-1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1184" name="PlaceHolder 2"/>
          <p:cNvSpPr>
            <a:spLocks noGrp="1"/>
          </p:cNvSpPr>
          <p:nvPr>
            <p:ph type="dt" idx="61"/>
          </p:nvPr>
        </p:nvSpPr>
        <p:spPr>
          <a:xfrm>
            <a:off x="1281600" y="6539760"/>
            <a:ext cx="755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ct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94A8D7F0-79B8-4007-9E0E-AE611FCA7285}" type="datetime1">
              <a:rPr lang="de-DE" sz="1000" b="0" strike="noStrike" spc="-1">
                <a:solidFill>
                  <a:srgbClr val="000000"/>
                </a:solidFill>
                <a:latin typeface="Open Sans"/>
              </a:rPr>
              <a:t>07.05.2025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PlaceHolder 3"/>
          <p:cNvSpPr>
            <a:spLocks noGrp="1"/>
          </p:cNvSpPr>
          <p:nvPr>
            <p:ph type="sldNum" idx="62"/>
          </p:nvPr>
        </p:nvSpPr>
        <p:spPr>
          <a:xfrm>
            <a:off x="11116800" y="6539760"/>
            <a:ext cx="5392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 algn="r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fld id="{B2629D8E-200D-4183-A97A-F2832D4F3E59}" type="slidenum">
              <a:rPr lang="de-DE" sz="1000" b="0" strike="noStrike" spc="-1">
                <a:solidFill>
                  <a:srgbClr val="000000"/>
                </a:solidFill>
                <a:latin typeface="Open Sans"/>
              </a:rPr>
              <a:t>6</a:t>
            </a:fld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PlaceHolder 4"/>
          <p:cNvSpPr>
            <a:spLocks noGrp="1"/>
          </p:cNvSpPr>
          <p:nvPr>
            <p:ph type="ftr" idx="63"/>
          </p:nvPr>
        </p:nvSpPr>
        <p:spPr>
          <a:xfrm>
            <a:off x="2126520" y="653976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  <a:defRPr lang="de-DE" sz="1000" b="0" strike="noStrike" spc="-1">
                <a:solidFill>
                  <a:srgbClr val="000000"/>
                </a:solidFill>
                <a:latin typeface="Open Sans"/>
              </a:defRPr>
            </a:lvl1pPr>
          </a:lstStyle>
          <a:p>
            <a:pPr indent="0">
              <a:lnSpc>
                <a:spcPct val="11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Druckluft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Rechteck 1186"/>
          <p:cNvSpPr/>
          <p:nvPr/>
        </p:nvSpPr>
        <p:spPr>
          <a:xfrm>
            <a:off x="674887" y="1980000"/>
            <a:ext cx="8468326" cy="3050355"/>
          </a:xfrm>
          <a:prstGeom prst="rect">
            <a:avLst/>
          </a:prstGeom>
          <a:noFill/>
          <a:ln w="10080">
            <a:solidFill>
              <a:srgbClr val="3465A4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50040" rIns="95040" bIns="5004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Physische Komponenten</a:t>
            </a:r>
            <a:endParaRPr lang="de-DE"/>
          </a:p>
        </p:txBody>
      </p:sp>
      <p:sp>
        <p:nvSpPr>
          <p:cNvPr id="1189" name="Rechteck 1188"/>
          <p:cNvSpPr/>
          <p:nvPr/>
        </p:nvSpPr>
        <p:spPr>
          <a:xfrm>
            <a:off x="9536223" y="378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Akteur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Mitarbeiter</a:t>
            </a:r>
          </a:p>
        </p:txBody>
      </p:sp>
      <p:sp>
        <p:nvSpPr>
          <p:cNvPr id="1190" name="Rechteck 1189"/>
          <p:cNvSpPr/>
          <p:nvPr/>
        </p:nvSpPr>
        <p:spPr>
          <a:xfrm>
            <a:off x="6480000" y="3789407"/>
            <a:ext cx="2270370" cy="1070593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b="1" spc="-1">
                <a:solidFill>
                  <a:srgbClr val="000000"/>
                </a:solidFill>
                <a:latin typeface="Arial"/>
              </a:rPr>
              <a:t>Schutzausrüstung (PSA)</a:t>
            </a:r>
          </a:p>
          <a:p>
            <a:pPr algn="ctr"/>
            <a:r>
              <a:rPr lang="de-DE">
                <a:solidFill>
                  <a:srgbClr val="000000"/>
                </a:solidFill>
                <a:latin typeface="Arial"/>
              </a:rPr>
              <a:t>Vibrationsmodul</a:t>
            </a:r>
          </a:p>
        </p:txBody>
      </p:sp>
      <p:sp>
        <p:nvSpPr>
          <p:cNvPr id="1192" name="Rechteck 1191"/>
          <p:cNvSpPr/>
          <p:nvPr/>
        </p:nvSpPr>
        <p:spPr>
          <a:xfrm>
            <a:off x="3699570" y="3789645"/>
            <a:ext cx="2070075" cy="1070355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Server</a:t>
            </a:r>
            <a:r>
              <a:rPr lang="de-DE" b="1" spc="-1">
                <a:solidFill>
                  <a:srgbClr val="000000"/>
                </a:solidFill>
                <a:latin typeface="Arial"/>
              </a:rPr>
              <a:t> (Raspberry Pi)</a:t>
            </a:r>
            <a:endParaRPr lang="de-DE"/>
          </a:p>
          <a:p>
            <a:pPr algn="ctr"/>
            <a:r>
              <a:rPr lang="de-DE" spc="-1">
                <a:solidFill>
                  <a:srgbClr val="000000"/>
                </a:solidFill>
                <a:latin typeface="Arial"/>
              </a:rPr>
              <a:t>Datenverarbeitung</a:t>
            </a:r>
            <a:endParaRPr lang="de-DE" sz="180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Gerader Verbinder 1192"/>
          <p:cNvSpPr/>
          <p:nvPr/>
        </p:nvSpPr>
        <p:spPr>
          <a:xfrm>
            <a:off x="5760000" y="4320000"/>
            <a:ext cx="720000" cy="0"/>
          </a:xfrm>
          <a:prstGeom prst="line">
            <a:avLst/>
          </a:prstGeom>
          <a:ln w="76320">
            <a:solidFill>
              <a:srgbClr val="FF4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-82800" rIns="127800" bIns="-828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4" name="Rechteck 1193"/>
          <p:cNvSpPr/>
          <p:nvPr/>
        </p:nvSpPr>
        <p:spPr>
          <a:xfrm>
            <a:off x="1057273" y="3779761"/>
            <a:ext cx="1922296" cy="1070593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b="1" spc="-1">
                <a:solidFill>
                  <a:srgbClr val="000000"/>
                </a:solidFill>
                <a:latin typeface="Arial"/>
              </a:rPr>
              <a:t>ZIGPOS (RTLS)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de-DE" spc="-1">
                <a:solidFill>
                  <a:srgbClr val="000000"/>
                </a:solidFill>
                <a:latin typeface="Arial"/>
              </a:rPr>
              <a:t>Positionsdaten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5" name="Gerader Verbinder 1194"/>
          <p:cNvSpPr/>
          <p:nvPr/>
        </p:nvSpPr>
        <p:spPr>
          <a:xfrm>
            <a:off x="2979570" y="4329646"/>
            <a:ext cx="720000" cy="0"/>
          </a:xfrm>
          <a:prstGeom prst="line">
            <a:avLst/>
          </a:prstGeom>
          <a:ln w="76320">
            <a:solidFill>
              <a:srgbClr val="FF4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-82800" rIns="127800" bIns="-828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6" name="Textfeld 1195"/>
          <p:cNvSpPr txBox="1"/>
          <p:nvPr/>
        </p:nvSpPr>
        <p:spPr>
          <a:xfrm>
            <a:off x="1080000" y="5040000"/>
            <a:ext cx="1965555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DE" spc="-1">
                <a:solidFill>
                  <a:srgbClr val="2A6099"/>
                </a:solidFill>
                <a:latin typeface="Arial"/>
              </a:rPr>
              <a:t>Warnsystem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7" name="Fußzeilenplatzhalter 3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Rechteck 1197"/>
          <p:cNvSpPr/>
          <p:nvPr/>
        </p:nvSpPr>
        <p:spPr>
          <a:xfrm>
            <a:off x="3960000" y="2160000"/>
            <a:ext cx="1800000" cy="1080000"/>
          </a:xfrm>
          <a:prstGeom prst="rect">
            <a:avLst/>
          </a:prstGeom>
          <a:solidFill>
            <a:srgbClr val="DDDDDD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de-DE" sz="1800" b="1" strike="noStrike" spc="-1">
                <a:solidFill>
                  <a:srgbClr val="000000"/>
                </a:solidFill>
                <a:latin typeface="Arial"/>
              </a:rPr>
              <a:t>Energie-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de-DE" b="1" spc="-1" err="1">
                <a:solidFill>
                  <a:srgbClr val="000000"/>
                </a:solidFill>
                <a:latin typeface="Arial"/>
              </a:rPr>
              <a:t>messbox</a:t>
            </a:r>
            <a:endParaRPr lang="de-DE" sz="1800" b="0" strike="noStrike" spc="-1" err="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de-DE" spc="-1">
                <a:solidFill>
                  <a:srgbClr val="000000"/>
                </a:solidFill>
                <a:latin typeface="Arial"/>
              </a:rPr>
              <a:t>Druckluftdaten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9" name="Gerader Verbinder 1198"/>
          <p:cNvSpPr/>
          <p:nvPr/>
        </p:nvSpPr>
        <p:spPr>
          <a:xfrm>
            <a:off x="4860000" y="3240000"/>
            <a:ext cx="0" cy="540000"/>
          </a:xfrm>
          <a:prstGeom prst="line">
            <a:avLst/>
          </a:prstGeom>
          <a:ln w="76320">
            <a:solidFill>
              <a:srgbClr val="FF4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82800" rIns="127800" bIns="828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97E5CC66-0AC6-4363-9275-905070A3323F}" type="slidenum">
              <a:t>7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AE3094C5-D77E-4C49-8DCC-D8B032DD4425}" type="datetime1">
              <a:rPr lang="de-DE"/>
              <a:t>07.05.2025</a:t>
            </a:fld>
            <a:endParaRPr lang="de-DE"/>
          </a:p>
        </p:txBody>
      </p:sp>
      <p:sp>
        <p:nvSpPr>
          <p:cNvPr id="6" name="Gerader Verbinder 5">
            <a:extLst>
              <a:ext uri="{FF2B5EF4-FFF2-40B4-BE49-F238E27FC236}">
                <a16:creationId xmlns:a16="http://schemas.microsoft.com/office/drawing/2014/main" id="{98F2950D-407C-20CC-CED9-38B9D4A296CC}"/>
              </a:ext>
            </a:extLst>
          </p:cNvPr>
          <p:cNvSpPr/>
          <p:nvPr/>
        </p:nvSpPr>
        <p:spPr>
          <a:xfrm>
            <a:off x="8751556" y="4319998"/>
            <a:ext cx="776444" cy="2"/>
          </a:xfrm>
          <a:prstGeom prst="line">
            <a:avLst/>
          </a:prstGeom>
          <a:ln w="76320">
            <a:solidFill>
              <a:srgbClr val="FF4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-82800" rIns="127800" bIns="-8280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837D6828-DABF-4200-6CC7-9172345A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  <p:sp>
        <p:nvSpPr>
          <p:cNvPr id="1201" name="Fußzeilenplatzhalter 9"/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B5F974D-3E19-44A9-B265-055C2B481063}" type="slidenum">
              <a:t>8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C1CDD635-C847-4548-9376-18B41EA3C0F4}" type="datetime1">
              <a:rPr lang="de-DE"/>
              <a:t>07.05.2025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09471308-6708-4CB1-9D79-6C0AEC373281}"/>
              </a:ext>
            </a:extLst>
          </p:cNvPr>
          <p:cNvSpPr txBox="1">
            <a:spLocks/>
          </p:cNvSpPr>
          <p:nvPr/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Softwarekomponenten</a:t>
            </a:r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F31E67E-E09C-4971-7805-0F764DBD2E10}"/>
              </a:ext>
            </a:extLst>
          </p:cNvPr>
          <p:cNvSpPr/>
          <p:nvPr/>
        </p:nvSpPr>
        <p:spPr>
          <a:xfrm>
            <a:off x="3647537" y="2276928"/>
            <a:ext cx="2693390" cy="171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94728-7683-C871-DCA0-10EE3942D699}"/>
              </a:ext>
            </a:extLst>
          </p:cNvPr>
          <p:cNvSpPr/>
          <p:nvPr/>
        </p:nvSpPr>
        <p:spPr>
          <a:xfrm>
            <a:off x="6089402" y="3835564"/>
            <a:ext cx="3715161" cy="207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C4B3C1-F0CE-E2E9-A71D-16EFF8B1F1D4}"/>
              </a:ext>
            </a:extLst>
          </p:cNvPr>
          <p:cNvSpPr/>
          <p:nvPr/>
        </p:nvSpPr>
        <p:spPr>
          <a:xfrm>
            <a:off x="7708651" y="2276927"/>
            <a:ext cx="2191163" cy="171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F2B9E6-E235-2E4C-4507-FBC95BBE954C}"/>
              </a:ext>
            </a:extLst>
          </p:cNvPr>
          <p:cNvSpPr/>
          <p:nvPr/>
        </p:nvSpPr>
        <p:spPr>
          <a:xfrm>
            <a:off x="2192810" y="4545608"/>
            <a:ext cx="4373253" cy="1220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D59D-03A7-D54D-39EF-2082D308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2DC8CDC-09A0-A079-F29D-23AA53F9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991" y="0"/>
            <a:ext cx="7806018" cy="6858000"/>
          </a:xfrm>
          <a:prstGeom prst="rect">
            <a:avLst/>
          </a:prstGeom>
        </p:spPr>
      </p:pic>
      <p:sp>
        <p:nvSpPr>
          <p:cNvPr id="1201" name="Fußzeilenplatzhalter 9">
            <a:extLst>
              <a:ext uri="{FF2B5EF4-FFF2-40B4-BE49-F238E27FC236}">
                <a16:creationId xmlns:a16="http://schemas.microsoft.com/office/drawing/2014/main" id="{8B7314B4-CF9E-226D-1E06-82D3BBAB1C8C}"/>
              </a:ext>
            </a:extLst>
          </p:cNvPr>
          <p:cNvSpPr txBox="1"/>
          <p:nvPr/>
        </p:nvSpPr>
        <p:spPr>
          <a:xfrm>
            <a:off x="2127240" y="6544440"/>
            <a:ext cx="863964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ct val="110000"/>
              </a:lnSpc>
              <a:spcAft>
                <a:spcPts val="1001"/>
              </a:spcAft>
              <a:tabLst>
                <a:tab pos="0" algn="l"/>
              </a:tabLst>
            </a:pPr>
            <a:r>
              <a:rPr lang="de-DE" sz="1000" b="0" strike="noStrike" spc="-1">
                <a:solidFill>
                  <a:srgbClr val="000000"/>
                </a:solidFill>
                <a:latin typeface="Open Sans"/>
              </a:rPr>
              <a:t>Konzeption / Informatik/ Mathematik / Gruppe Energiemessbox</a:t>
            </a:r>
            <a:endParaRPr lang="de-DE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5B92470-FB31-DADF-D30D-83BF313367F3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AB5F974D-3E19-44A9-B265-055C2B481063}" type="slidenum">
              <a:t>9</a:t>
            </a:fld>
            <a:endParaRPr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C008D80-702C-A5F4-EB21-4CBA5F89332B}"/>
              </a:ext>
            </a:extLst>
          </p:cNvPr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fld id="{C1CDD635-C847-4548-9376-18B41EA3C0F4}" type="datetime1">
              <a:rPr lang="de-DE"/>
              <a:t>07.05.2025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55A2A24D-64F0-BE10-4912-169F5929C4F1}"/>
              </a:ext>
            </a:extLst>
          </p:cNvPr>
          <p:cNvSpPr txBox="1">
            <a:spLocks/>
          </p:cNvSpPr>
          <p:nvPr/>
        </p:nvSpPr>
        <p:spPr>
          <a:xfrm>
            <a:off x="538200" y="376200"/>
            <a:ext cx="11116800" cy="8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180000" algn="l"/>
                <a:tab pos="360000" algn="l"/>
                <a:tab pos="540000" algn="l"/>
              </a:tabLst>
            </a:pPr>
            <a:r>
              <a:rPr lang="de-DE" sz="3000" spc="-1">
                <a:solidFill>
                  <a:srgbClr val="000000"/>
                </a:solidFill>
                <a:latin typeface="Open Sans SemiBold"/>
              </a:rPr>
              <a:t>Softwarekomponenten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E03DD8-F10C-E8C3-EA22-75BCB5B44CBD}"/>
              </a:ext>
            </a:extLst>
          </p:cNvPr>
          <p:cNvSpPr/>
          <p:nvPr/>
        </p:nvSpPr>
        <p:spPr>
          <a:xfrm>
            <a:off x="6297220" y="3835564"/>
            <a:ext cx="3507343" cy="207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206FC5-1763-4966-C8F0-009E7A519CB3}"/>
              </a:ext>
            </a:extLst>
          </p:cNvPr>
          <p:cNvSpPr/>
          <p:nvPr/>
        </p:nvSpPr>
        <p:spPr>
          <a:xfrm>
            <a:off x="7708651" y="2276927"/>
            <a:ext cx="2693390" cy="171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A6BAE78-91B1-6099-F233-345DB4D9F162}"/>
              </a:ext>
            </a:extLst>
          </p:cNvPr>
          <p:cNvSpPr/>
          <p:nvPr/>
        </p:nvSpPr>
        <p:spPr>
          <a:xfrm>
            <a:off x="2192810" y="4545608"/>
            <a:ext cx="4373253" cy="12209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801722"/>
      </p:ext>
    </p:extLst>
  </p:cSld>
  <p:clrMapOvr>
    <a:masterClrMapping/>
  </p:clrMapOvr>
</p:sld>
</file>

<file path=ppt/theme/theme1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HTWD_2023032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Breitbild</PresentationFormat>
  <Slides>19</Slides>
  <Notes>0</Notes>
  <HiddenSlides>1</HiddenSlides>
  <ScaleCrop>false</ScaleCrop>
  <HeadingPairs>
    <vt:vector size="4" baseType="variant">
      <vt:variant>
        <vt:lpstr>Design</vt:lpstr>
      </vt:variant>
      <vt:variant>
        <vt:i4>8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HTWD_20230322</vt:lpstr>
      <vt:lpstr>HTWD_20230322</vt:lpstr>
      <vt:lpstr>HTWD_20230322</vt:lpstr>
      <vt:lpstr>HTWD_20230322</vt:lpstr>
      <vt:lpstr>HTWD_20230322</vt:lpstr>
      <vt:lpstr>HTWD_20230322</vt:lpstr>
      <vt:lpstr>HTWD_20230322</vt:lpstr>
      <vt:lpstr>HTWD_20230322</vt:lpstr>
      <vt:lpstr>Applikation zur Warnung vor Gefahrenbereichen   Konzeption</vt:lpstr>
      <vt:lpstr>Gliederung</vt:lpstr>
      <vt:lpstr>Gliederung Konzeption</vt:lpstr>
      <vt:lpstr>Problembeschreibung</vt:lpstr>
      <vt:lpstr>Problembeschreibung Druckluft</vt:lpstr>
      <vt:lpstr>Lösungskonzept</vt:lpstr>
      <vt:lpstr>Physische Komponenten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Mögliche Fragen: QoS</vt:lpstr>
      <vt:lpstr>Geschäftsprozess</vt:lpstr>
      <vt:lpstr>Geschäftsprozess BPMN</vt:lpstr>
      <vt:lpstr>DMN</vt:lpstr>
      <vt:lpstr>Fortschritt</vt:lpstr>
      <vt:lpstr>PowerPoint-Präsentation</vt:lpstr>
      <vt:lpstr>Vielen Dank!   Gruppe Energiemessbox Business Process Automation Fakultät Informatik/Mathematik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Titelfolie mit Bild mit bis zu maximal drei Zeilen langem Text</dc:title>
  <dc:subject/>
  <dc:creator/>
  <dc:description/>
  <cp:revision>2</cp:revision>
  <dcterms:created xsi:type="dcterms:W3CDTF">2025-04-22T13:01:07Z</dcterms:created>
  <dcterms:modified xsi:type="dcterms:W3CDTF">2025-05-07T07:50:52Z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34</vt:r8>
  </property>
</Properties>
</file>