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3"/>
  </p:notesMasterIdLst>
  <p:sldIdLst>
    <p:sldId id="492" r:id="rId2"/>
    <p:sldId id="400" r:id="rId3"/>
    <p:sldId id="480" r:id="rId4"/>
    <p:sldId id="476" r:id="rId5"/>
    <p:sldId id="477" r:id="rId6"/>
    <p:sldId id="478" r:id="rId7"/>
    <p:sldId id="407" r:id="rId8"/>
    <p:sldId id="409" r:id="rId9"/>
    <p:sldId id="410" r:id="rId10"/>
    <p:sldId id="479" r:id="rId11"/>
    <p:sldId id="490" r:id="rId12"/>
    <p:sldId id="491" r:id="rId13"/>
    <p:sldId id="481" r:id="rId14"/>
    <p:sldId id="482" r:id="rId15"/>
    <p:sldId id="483" r:id="rId16"/>
    <p:sldId id="484" r:id="rId17"/>
    <p:sldId id="489" r:id="rId18"/>
    <p:sldId id="485" r:id="rId19"/>
    <p:sldId id="487" r:id="rId20"/>
    <p:sldId id="494" r:id="rId21"/>
    <p:sldId id="493" r:id="rId22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so Nadarajah" initials="YN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/>
    <p:restoredTop sz="94646"/>
  </p:normalViewPr>
  <p:slideViewPr>
    <p:cSldViewPr>
      <p:cViewPr varScale="1">
        <p:scale>
          <a:sx n="46" d="100"/>
          <a:sy n="46" d="100"/>
        </p:scale>
        <p:origin x="1028" y="4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958" cy="49680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16666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51098" y="0"/>
            <a:ext cx="2944958" cy="49680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ct val="116666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606" y="4715710"/>
            <a:ext cx="5438464" cy="44665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SzPct val="116666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SzPct val="116666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SzPct val="116666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SzPct val="116666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SzPct val="116666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116666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116666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116666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116666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28242"/>
            <a:ext cx="2944958" cy="49680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16666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51098" y="9428242"/>
            <a:ext cx="2944958" cy="4968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AU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932511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7B303-8EC8-457A-BD0B-C649F5542BD7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147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624848-176F-4CA9-B7D1-1C343D50C8E6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6206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803326-C2CD-4ABA-8A3D-3066D66C99A3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2322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46658CB-D474-4488-9912-3ABACD53FC02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21944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9B6BE55-642B-4F8E-8D06-093FE43198E1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421841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010" y="1225604"/>
            <a:ext cx="3338990" cy="4419245"/>
          </a:xfrm>
          <a:prstGeom prst="rect">
            <a:avLst/>
          </a:prstGeom>
        </p:spPr>
      </p:pic>
      <p:sp>
        <p:nvSpPr>
          <p:cNvPr id="13" name="Rectangle 21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927817"/>
                </a:lnTo>
                <a:lnTo>
                  <a:pt x="8712888" y="927817"/>
                </a:lnTo>
                <a:lnTo>
                  <a:pt x="8712888" y="1287079"/>
                </a:lnTo>
                <a:lnTo>
                  <a:pt x="8000168" y="1287079"/>
                </a:lnTo>
                <a:lnTo>
                  <a:pt x="8000168" y="2045256"/>
                </a:lnTo>
                <a:lnTo>
                  <a:pt x="7422508" y="2045256"/>
                </a:lnTo>
                <a:lnTo>
                  <a:pt x="7422508" y="3106706"/>
                </a:lnTo>
                <a:lnTo>
                  <a:pt x="8000168" y="3106706"/>
                </a:lnTo>
                <a:lnTo>
                  <a:pt x="8000168" y="3861272"/>
                </a:lnTo>
                <a:lnTo>
                  <a:pt x="8712888" y="3861272"/>
                </a:lnTo>
                <a:lnTo>
                  <a:pt x="8712888" y="4232603"/>
                </a:lnTo>
                <a:lnTo>
                  <a:pt x="9144000" y="4232603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srgbClr val="000054"/>
              </a:solidFill>
            </a:endParaRPr>
          </a:p>
        </p:txBody>
      </p:sp>
      <p:sp>
        <p:nvSpPr>
          <p:cNvPr id="14" name="Oval 12"/>
          <p:cNvSpPr/>
          <p:nvPr userDrawn="1"/>
        </p:nvSpPr>
        <p:spPr>
          <a:xfrm>
            <a:off x="1" y="1225604"/>
            <a:ext cx="1645173" cy="4419245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457200"/>
            <a:endParaRPr lang="en-US" sz="1800" kern="1200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" y="791847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7AA84E91-7045-8940-9876-EF7F184A4EB5}" type="datetimeFigureOut">
              <a:rPr lang="en-US" sz="1800" kern="1200" smtClean="0">
                <a:solidFill>
                  <a:srgbClr val="000054"/>
                </a:solidFill>
                <a:latin typeface="Calibri"/>
                <a:ea typeface="+mn-ea"/>
                <a:cs typeface="+mn-cs"/>
              </a:rPr>
              <a:pPr defTabSz="457200"/>
              <a:t>3/27/2019</a:t>
            </a:fld>
            <a:endParaRPr lang="en-US" sz="1800" kern="1200" dirty="0">
              <a:solidFill>
                <a:srgbClr val="000054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7918472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sz="1800" kern="1200" dirty="0">
              <a:solidFill>
                <a:srgbClr val="000054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66855"/>
            <a:ext cx="7820102" cy="1526887"/>
          </a:xfrm>
        </p:spPr>
        <p:txBody>
          <a:bodyPr>
            <a:norm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93741"/>
            <a:ext cx="7820102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019" y="5772355"/>
            <a:ext cx="1326397" cy="79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5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EEDC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srgbClr val="00AAFF"/>
              </a:solidFill>
            </a:endParaRPr>
          </a:p>
        </p:txBody>
      </p:sp>
      <p:sp>
        <p:nvSpPr>
          <p:cNvPr id="15" name="Rectangle 21"/>
          <p:cNvSpPr/>
          <p:nvPr userDrawn="1"/>
        </p:nvSpPr>
        <p:spPr>
          <a:xfrm rot="16200000" flipH="1">
            <a:off x="6854369" y="4762541"/>
            <a:ext cx="1717740" cy="2473188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srgbClr val="000054"/>
              </a:solidFill>
            </a:endParaRPr>
          </a:p>
        </p:txBody>
      </p:sp>
      <p:sp>
        <p:nvSpPr>
          <p:cNvPr id="16" name="Oval 12"/>
          <p:cNvSpPr/>
          <p:nvPr userDrawn="1"/>
        </p:nvSpPr>
        <p:spPr>
          <a:xfrm rot="16200000" flipH="1">
            <a:off x="6896054" y="-419405"/>
            <a:ext cx="1641588" cy="2480408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457200"/>
            <a:endParaRPr lang="en-US" sz="1800" kern="12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44652"/>
            <a:ext cx="7497956" cy="2475105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>
                <a:solidFill>
                  <a:srgbClr val="000054"/>
                </a:solidFill>
              </a:defRPr>
            </a:lvl1pPr>
          </a:lstStyle>
          <a:p>
            <a:r>
              <a:rPr lang="en-US" dirty="0">
                <a:solidFill>
                  <a:srgbClr val="E60028"/>
                </a:solidFill>
              </a:rPr>
              <a:t>—</a:t>
            </a:r>
            <a:br>
              <a:rPr lang="en-US" dirty="0"/>
            </a:br>
            <a:r>
              <a:rPr lang="en-AU" dirty="0"/>
              <a:t>Breaker statement </a:t>
            </a:r>
            <a:br>
              <a:rPr lang="en-AU" dirty="0"/>
            </a:br>
            <a:r>
              <a:rPr lang="en-AU" dirty="0"/>
              <a:t>to be placed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19755"/>
            <a:ext cx="7497956" cy="1430452"/>
          </a:xfrm>
        </p:spPr>
        <p:txBody>
          <a:bodyPr/>
          <a:lstStyle>
            <a:lvl1pPr marL="0" indent="0" algn="l">
              <a:buNone/>
              <a:defRPr>
                <a:solidFill>
                  <a:srgbClr val="00005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421268" y="371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sz="1800" kern="1200" dirty="0">
              <a:solidFill>
                <a:srgbClr val="000054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332" y="5772355"/>
            <a:ext cx="1326397" cy="79218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4432761" y="6548762"/>
            <a:ext cx="27924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fld id="{9E4DEE52-25AF-7B49-B9FC-7562266B64DE}" type="slidenum">
              <a:rPr lang="en-US" sz="600" kern="1200" smtClean="0">
                <a:ea typeface="+mn-ea"/>
              </a:rPr>
              <a:pPr defTabSz="457200"/>
              <a:t>‹#›</a:t>
            </a:fld>
            <a:endParaRPr lang="en-US" sz="600" kern="12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514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E60028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srgbClr val="00AAFF"/>
              </a:solidFill>
            </a:endParaRPr>
          </a:p>
        </p:txBody>
      </p:sp>
      <p:sp>
        <p:nvSpPr>
          <p:cNvPr id="15" name="Rectangle 21"/>
          <p:cNvSpPr/>
          <p:nvPr userDrawn="1"/>
        </p:nvSpPr>
        <p:spPr>
          <a:xfrm rot="16200000" flipH="1">
            <a:off x="6854369" y="4762541"/>
            <a:ext cx="1717740" cy="2473188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srgbClr val="000054"/>
              </a:solidFill>
            </a:endParaRPr>
          </a:p>
        </p:txBody>
      </p:sp>
      <p:sp>
        <p:nvSpPr>
          <p:cNvPr id="16" name="Oval 12"/>
          <p:cNvSpPr/>
          <p:nvPr userDrawn="1"/>
        </p:nvSpPr>
        <p:spPr>
          <a:xfrm rot="16200000" flipH="1">
            <a:off x="6896054" y="-419405"/>
            <a:ext cx="1641588" cy="2480408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C864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457200"/>
            <a:endParaRPr lang="en-US" sz="1800" kern="12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44653"/>
            <a:ext cx="7497956" cy="2475103"/>
          </a:xfrm>
        </p:spPr>
        <p:txBody>
          <a:bodyPr>
            <a:no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C864C8"/>
                </a:solidFill>
              </a:rPr>
              <a:t>—</a:t>
            </a:r>
            <a:br>
              <a:rPr lang="en-US" dirty="0"/>
            </a:br>
            <a:r>
              <a:rPr lang="en-AU" dirty="0"/>
              <a:t>Breaker statement </a:t>
            </a:r>
            <a:br>
              <a:rPr lang="en-AU" dirty="0"/>
            </a:br>
            <a:r>
              <a:rPr lang="en-AU" dirty="0"/>
              <a:t>to be placed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25073"/>
            <a:ext cx="7497956" cy="1430452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421268" y="371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sz="1800" kern="1200" dirty="0">
              <a:solidFill>
                <a:srgbClr val="000054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332" y="5772355"/>
            <a:ext cx="1326397" cy="79218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4432761" y="6548762"/>
            <a:ext cx="27924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fld id="{9E4DEE52-25AF-7B49-B9FC-7562266B64DE}" type="slidenum">
              <a:rPr lang="en-US" sz="600" kern="1200" smtClean="0">
                <a:solidFill>
                  <a:srgbClr val="FFFFFF"/>
                </a:solidFill>
                <a:ea typeface="+mn-ea"/>
              </a:rPr>
              <a:pPr defTabSz="457200"/>
              <a:t>‹#›</a:t>
            </a:fld>
            <a:endParaRPr lang="en-US" sz="600" kern="1200" dirty="0">
              <a:solidFill>
                <a:srgbClr val="FFFFFF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669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742375"/>
            <a:ext cx="3866995" cy="291583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None/>
              <a:defRPr>
                <a:solidFill>
                  <a:srgbClr val="000000"/>
                </a:solidFill>
              </a:defRPr>
            </a:lvl2pPr>
            <a:lvl3pPr marL="914400" indent="0">
              <a:buNone/>
              <a:defRPr>
                <a:solidFill>
                  <a:srgbClr val="000000"/>
                </a:solidFill>
              </a:defRPr>
            </a:lvl3pPr>
            <a:lvl4pPr marL="1371600" indent="0">
              <a:buNone/>
              <a:defRPr>
                <a:solidFill>
                  <a:srgbClr val="000000"/>
                </a:solidFill>
              </a:defRPr>
            </a:lvl4pPr>
            <a:lvl5pPr marL="1828800" indent="0">
              <a:buNone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143377"/>
            <a:ext cx="7261922" cy="1482513"/>
          </a:xfrm>
        </p:spPr>
        <p:txBody>
          <a:bodyPr/>
          <a:lstStyle/>
          <a:p>
            <a:r>
              <a:rPr lang="en-US" dirty="0">
                <a:solidFill>
                  <a:srgbClr val="FAC800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1743874"/>
            <a:ext cx="7261922" cy="76721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589347" y="2742375"/>
            <a:ext cx="3866995" cy="2915837"/>
          </a:xfrm>
        </p:spPr>
        <p:txBody>
          <a:bodyPr>
            <a:normAutofit/>
          </a:bodyPr>
          <a:lstStyle>
            <a:lvl1pPr marL="285750" indent="-285750">
              <a:buClr>
                <a:srgbClr val="FAC800"/>
              </a:buClr>
              <a:buFont typeface="Lucida Grande"/>
              <a:buChar char="—"/>
              <a:defRPr sz="1200">
                <a:solidFill>
                  <a:srgbClr val="000000"/>
                </a:solidFill>
              </a:defRPr>
            </a:lvl1pPr>
            <a:lvl2pPr marL="457200" indent="0">
              <a:buNone/>
              <a:defRPr sz="1200">
                <a:solidFill>
                  <a:srgbClr val="000000"/>
                </a:solidFill>
              </a:defRPr>
            </a:lvl2pPr>
            <a:lvl3pPr marL="914400" indent="0">
              <a:buNone/>
              <a:defRPr>
                <a:solidFill>
                  <a:srgbClr val="000000"/>
                </a:solidFill>
              </a:defRPr>
            </a:lvl3pPr>
            <a:lvl4pPr marL="1371600" indent="0">
              <a:buNone/>
              <a:defRPr>
                <a:solidFill>
                  <a:srgbClr val="000000"/>
                </a:solidFill>
              </a:defRPr>
            </a:lvl4pPr>
            <a:lvl5pPr marL="1828800" indent="0">
              <a:buNone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83072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6202556" cy="1482513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r>
              <a:rPr lang="en-US" dirty="0">
                <a:solidFill>
                  <a:srgbClr val="C864C8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8" name="Rectangle 21"/>
          <p:cNvSpPr/>
          <p:nvPr userDrawn="1"/>
        </p:nvSpPr>
        <p:spPr>
          <a:xfrm rot="5400000">
            <a:off x="7948067" y="6119269"/>
            <a:ext cx="605571" cy="871895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C864C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srgbClr val="000054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26766" y="2303915"/>
            <a:ext cx="1177925" cy="1570567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726765" y="3939842"/>
            <a:ext cx="2336180" cy="504593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726765" y="4444435"/>
            <a:ext cx="2332038" cy="809029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3347865" y="2303915"/>
            <a:ext cx="1177925" cy="1570567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3347864" y="3939842"/>
            <a:ext cx="2336180" cy="504593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3347864" y="4444435"/>
            <a:ext cx="2332038" cy="809029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5940153" y="2303915"/>
            <a:ext cx="1177925" cy="1570567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940152" y="3939842"/>
            <a:ext cx="2336180" cy="504593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5940152" y="4444435"/>
            <a:ext cx="2332038" cy="809029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28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srgbClr val="00AAFF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26765" y="928186"/>
            <a:ext cx="2073430" cy="276457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726765" y="3939842"/>
            <a:ext cx="2336180" cy="504593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726765" y="4444435"/>
            <a:ext cx="2332038" cy="1246819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3" y="5772356"/>
            <a:ext cx="1357693" cy="81087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67473" y="1833808"/>
            <a:ext cx="1932723" cy="12307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rgbClr val="AA00AA"/>
                </a:solidFill>
              </a:defRPr>
            </a:lvl2pPr>
            <a:lvl3pPr marL="914400" indent="0">
              <a:buFontTx/>
              <a:buNone/>
              <a:defRPr>
                <a:solidFill>
                  <a:srgbClr val="AA00AA"/>
                </a:solidFill>
              </a:defRPr>
            </a:lvl3pPr>
            <a:lvl4pPr marL="1371600" indent="0">
              <a:buFontTx/>
              <a:buNone/>
              <a:defRPr>
                <a:solidFill>
                  <a:srgbClr val="AA00AA"/>
                </a:solidFill>
              </a:defRPr>
            </a:lvl4pPr>
            <a:lvl5pPr marL="1828800" indent="0">
              <a:buFontTx/>
              <a:buNone/>
              <a:defRPr>
                <a:solidFill>
                  <a:srgbClr val="AA00AA"/>
                </a:solidFill>
              </a:defRPr>
            </a:lvl5pPr>
          </a:lstStyle>
          <a:p>
            <a:pPr lvl="0"/>
            <a:r>
              <a:rPr lang="en-US" dirty="0"/>
              <a:t>—</a:t>
            </a:r>
            <a:br>
              <a:rPr lang="en-US" dirty="0"/>
            </a:br>
            <a:r>
              <a:rPr lang="en-US" dirty="0"/>
              <a:t>Click to edit Master text styles</a:t>
            </a:r>
          </a:p>
        </p:txBody>
      </p:sp>
      <p:sp>
        <p:nvSpPr>
          <p:cNvPr id="43" name="Picture Placeholder 10"/>
          <p:cNvSpPr>
            <a:spLocks noGrp="1"/>
          </p:cNvSpPr>
          <p:nvPr>
            <p:ph type="pic" sz="quarter" idx="23"/>
          </p:nvPr>
        </p:nvSpPr>
        <p:spPr>
          <a:xfrm>
            <a:off x="3491880" y="928186"/>
            <a:ext cx="2073430" cy="276457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4" name="Text Placeholder 20"/>
          <p:cNvSpPr>
            <a:spLocks noGrp="1"/>
          </p:cNvSpPr>
          <p:nvPr>
            <p:ph type="body" sz="quarter" idx="24"/>
          </p:nvPr>
        </p:nvSpPr>
        <p:spPr>
          <a:xfrm>
            <a:off x="3491880" y="3939842"/>
            <a:ext cx="2336180" cy="504593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3491880" y="4444435"/>
            <a:ext cx="2332038" cy="1246819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632588" y="1833808"/>
            <a:ext cx="1932723" cy="12307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rgbClr val="AA00AA"/>
                </a:solidFill>
              </a:defRPr>
            </a:lvl2pPr>
            <a:lvl3pPr marL="914400" indent="0">
              <a:buFontTx/>
              <a:buNone/>
              <a:defRPr>
                <a:solidFill>
                  <a:srgbClr val="AA00AA"/>
                </a:solidFill>
              </a:defRPr>
            </a:lvl3pPr>
            <a:lvl4pPr marL="1371600" indent="0">
              <a:buFontTx/>
              <a:buNone/>
              <a:defRPr>
                <a:solidFill>
                  <a:srgbClr val="AA00AA"/>
                </a:solidFill>
              </a:defRPr>
            </a:lvl4pPr>
            <a:lvl5pPr marL="1828800" indent="0">
              <a:buFontTx/>
              <a:buNone/>
              <a:defRPr>
                <a:solidFill>
                  <a:srgbClr val="AA00AA"/>
                </a:solidFill>
              </a:defRPr>
            </a:lvl5pPr>
          </a:lstStyle>
          <a:p>
            <a:pPr lvl="0"/>
            <a:r>
              <a:rPr lang="en-US" dirty="0"/>
              <a:t>—</a:t>
            </a:r>
            <a:br>
              <a:rPr lang="en-US" dirty="0"/>
            </a:br>
            <a:r>
              <a:rPr lang="en-US" dirty="0"/>
              <a:t>Click to edit Master text styles</a:t>
            </a:r>
          </a:p>
        </p:txBody>
      </p:sp>
      <p:sp>
        <p:nvSpPr>
          <p:cNvPr id="47" name="Picture Placeholder 10"/>
          <p:cNvSpPr>
            <a:spLocks noGrp="1"/>
          </p:cNvSpPr>
          <p:nvPr>
            <p:ph type="pic" sz="quarter" idx="27"/>
          </p:nvPr>
        </p:nvSpPr>
        <p:spPr>
          <a:xfrm>
            <a:off x="6300192" y="928186"/>
            <a:ext cx="2073430" cy="276457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8" name="Text Placeholder 20"/>
          <p:cNvSpPr>
            <a:spLocks noGrp="1"/>
          </p:cNvSpPr>
          <p:nvPr>
            <p:ph type="body" sz="quarter" idx="28"/>
          </p:nvPr>
        </p:nvSpPr>
        <p:spPr>
          <a:xfrm>
            <a:off x="6300192" y="3939842"/>
            <a:ext cx="2336180" cy="504593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300192" y="4444436"/>
            <a:ext cx="2332038" cy="1246817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440900" y="1833808"/>
            <a:ext cx="1932723" cy="12307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rgbClr val="AA00AA"/>
                </a:solidFill>
              </a:defRPr>
            </a:lvl2pPr>
            <a:lvl3pPr marL="914400" indent="0">
              <a:buFontTx/>
              <a:buNone/>
              <a:defRPr>
                <a:solidFill>
                  <a:srgbClr val="AA00AA"/>
                </a:solidFill>
              </a:defRPr>
            </a:lvl3pPr>
            <a:lvl4pPr marL="1371600" indent="0">
              <a:buFontTx/>
              <a:buNone/>
              <a:defRPr>
                <a:solidFill>
                  <a:srgbClr val="AA00AA"/>
                </a:solidFill>
              </a:defRPr>
            </a:lvl4pPr>
            <a:lvl5pPr marL="1828800" indent="0">
              <a:buFontTx/>
              <a:buNone/>
              <a:defRPr>
                <a:solidFill>
                  <a:srgbClr val="AA00AA"/>
                </a:solidFill>
              </a:defRPr>
            </a:lvl5pPr>
          </a:lstStyle>
          <a:p>
            <a:pPr lvl="0"/>
            <a:r>
              <a:rPr lang="en-US" dirty="0"/>
              <a:t>—</a:t>
            </a:r>
            <a:br>
              <a:rPr lang="en-US" dirty="0"/>
            </a:br>
            <a:r>
              <a:rPr lang="en-US" dirty="0"/>
              <a:t>Click to edit Master text styles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4432761" y="6548762"/>
            <a:ext cx="27924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fld id="{9E4DEE52-25AF-7B49-B9FC-7562266B64DE}" type="slidenum">
              <a:rPr lang="en-US" sz="600" kern="1200" smtClean="0">
                <a:ea typeface="+mn-ea"/>
              </a:rPr>
              <a:pPr defTabSz="457200"/>
              <a:t>‹#›</a:t>
            </a:fld>
            <a:endParaRPr lang="en-US" sz="600" kern="12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3830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srgbClr val="00AAF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27254"/>
            <a:ext cx="7627938" cy="51574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/>
              <a:buNone/>
              <a:defRPr/>
            </a:lvl5pPr>
          </a:lstStyle>
          <a:p>
            <a:pPr lvl="0"/>
            <a:r>
              <a:rPr lang="en-US" dirty="0">
                <a:solidFill>
                  <a:srgbClr val="FF8199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3" y="5772356"/>
            <a:ext cx="1357693" cy="81087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432761" y="6548762"/>
            <a:ext cx="27924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fld id="{9E4DEE52-25AF-7B49-B9FC-7562266B64DE}" type="slidenum">
              <a:rPr lang="en-US" sz="600" kern="1200" smtClean="0">
                <a:ea typeface="+mn-ea"/>
              </a:rPr>
              <a:pPr defTabSz="457200"/>
              <a:t>‹#›</a:t>
            </a:fld>
            <a:endParaRPr lang="en-US" sz="600" kern="12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1693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7AE1A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srgbClr val="00AAF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27254"/>
            <a:ext cx="7627938" cy="51574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/>
              <a:buNone/>
              <a:defRPr/>
            </a:lvl5pPr>
          </a:lstStyle>
          <a:p>
            <a:pPr lvl="0"/>
            <a:r>
              <a:rPr lang="en-US" dirty="0">
                <a:solidFill>
                  <a:srgbClr val="E60028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3" y="5772356"/>
            <a:ext cx="1357693" cy="81087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432761" y="6548762"/>
            <a:ext cx="27924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fld id="{9E4DEE52-25AF-7B49-B9FC-7562266B64DE}" type="slidenum">
              <a:rPr lang="en-US" sz="600" kern="1200" smtClean="0">
                <a:ea typeface="+mn-ea"/>
              </a:rPr>
              <a:pPr defTabSz="457200"/>
              <a:t>‹#›</a:t>
            </a:fld>
            <a:endParaRPr lang="en-US" sz="600" kern="12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5366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r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AA00A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srgbClr val="AA00AA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27254"/>
            <a:ext cx="7627938" cy="51574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/>
              <a:buNone/>
              <a:defRPr/>
            </a:lvl5pPr>
          </a:lstStyle>
          <a:p>
            <a:pPr lvl="0"/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3" y="5772356"/>
            <a:ext cx="1357693" cy="81087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432761" y="6548762"/>
            <a:ext cx="27924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fld id="{9E4DEE52-25AF-7B49-B9FC-7562266B64DE}" type="slidenum">
              <a:rPr lang="en-US" sz="600" kern="1200" smtClean="0">
                <a:solidFill>
                  <a:srgbClr val="FFFFFF"/>
                </a:solidFill>
                <a:ea typeface="+mn-ea"/>
              </a:rPr>
              <a:pPr defTabSz="457200"/>
              <a:t>‹#›</a:t>
            </a:fld>
            <a:endParaRPr lang="en-US" sz="600" kern="1200" dirty="0">
              <a:solidFill>
                <a:srgbClr val="FFFFFF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4904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81000" y="274638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56000"/>
              <a:buNone/>
              <a:defRPr sz="2500" b="0" i="0" u="none" strike="noStrike" cap="none">
                <a:solidFill>
                  <a:srgbClr val="EE3224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ct val="56000"/>
              <a:buNone/>
              <a:defRPr sz="2500" b="0" i="0" u="none" strike="noStrike" cap="none">
                <a:solidFill>
                  <a:srgbClr val="EE322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ct val="56000"/>
              <a:buNone/>
              <a:defRPr sz="2500" b="0" i="0" u="none" strike="noStrike" cap="none">
                <a:solidFill>
                  <a:srgbClr val="EE322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ct val="56000"/>
              <a:buNone/>
              <a:defRPr sz="2500" b="0" i="0" u="none" strike="noStrike" cap="none">
                <a:solidFill>
                  <a:srgbClr val="EE322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ct val="56000"/>
              <a:buNone/>
              <a:defRPr sz="2500" b="0" i="0" u="none" strike="noStrike" cap="none">
                <a:solidFill>
                  <a:srgbClr val="EE322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ct val="56000"/>
              <a:buNone/>
              <a:defRPr sz="2500" b="0" i="0" u="none" strike="noStrike" cap="none">
                <a:solidFill>
                  <a:srgbClr val="EE322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ct val="56000"/>
              <a:buNone/>
              <a:defRPr sz="2500" b="0" i="0" u="none" strike="noStrike" cap="none">
                <a:solidFill>
                  <a:srgbClr val="EE322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ct val="56000"/>
              <a:buNone/>
              <a:defRPr sz="2500" b="0" i="0" u="none" strike="noStrike" cap="none">
                <a:solidFill>
                  <a:srgbClr val="EE322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ct val="56000"/>
              <a:buNone/>
              <a:defRPr sz="2500" b="0" i="0" u="none" strike="noStrike" cap="none">
                <a:solidFill>
                  <a:srgbClr val="EE32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81000" y="1300163"/>
            <a:ext cx="8229600" cy="4865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0975" marR="0" lvl="0" indent="-66675" algn="l" rtl="0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Verdana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85775" marR="0" lvl="1" indent="-53975" algn="l" rtl="0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795338" marR="0" lvl="2" indent="-58737" algn="l" rtl="0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90613" marR="0" lvl="3" indent="-61912" algn="l" rtl="0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390650" marR="0" lvl="4" indent="-57150" algn="l" rtl="0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847850" marR="0" lvl="5" indent="-57150" algn="l" rtl="0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305050" marR="0" lvl="6" indent="-57150" algn="l" rtl="0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762250" marR="0" lvl="7" indent="-57150" algn="l" rtl="0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219450" marR="0" lvl="8" indent="-57150" algn="l" rtl="0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44500" y="6565900"/>
            <a:ext cx="2133600" cy="21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27272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2611438" y="6575425"/>
            <a:ext cx="3832225" cy="21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ct val="127272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23038" y="6578600"/>
            <a:ext cx="2133600" cy="21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A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AU"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4CA48-BE24-400F-AF66-00BC562E666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1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0661" y="669073"/>
            <a:ext cx="4293340" cy="5372264"/>
          </a:xfrm>
          <a:prstGeom prst="rect">
            <a:avLst/>
          </a:prstGeom>
        </p:spPr>
      </p:pic>
      <p:sp>
        <p:nvSpPr>
          <p:cNvPr id="13" name="Rectangle 21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927817"/>
                </a:lnTo>
                <a:lnTo>
                  <a:pt x="8712888" y="927817"/>
                </a:lnTo>
                <a:lnTo>
                  <a:pt x="8712888" y="1287079"/>
                </a:lnTo>
                <a:lnTo>
                  <a:pt x="8000168" y="1287079"/>
                </a:lnTo>
                <a:lnTo>
                  <a:pt x="8000168" y="2045256"/>
                </a:lnTo>
                <a:lnTo>
                  <a:pt x="7422508" y="2045256"/>
                </a:lnTo>
                <a:lnTo>
                  <a:pt x="7422508" y="3106706"/>
                </a:lnTo>
                <a:lnTo>
                  <a:pt x="8000168" y="3106706"/>
                </a:lnTo>
                <a:lnTo>
                  <a:pt x="8000168" y="3861272"/>
                </a:lnTo>
                <a:lnTo>
                  <a:pt x="8712888" y="3861272"/>
                </a:lnTo>
                <a:lnTo>
                  <a:pt x="8712888" y="4232603"/>
                </a:lnTo>
                <a:lnTo>
                  <a:pt x="9144000" y="4232603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srgbClr val="000054"/>
              </a:solidFill>
            </a:endParaRPr>
          </a:p>
        </p:txBody>
      </p:sp>
      <p:sp>
        <p:nvSpPr>
          <p:cNvPr id="14" name="Oval 12"/>
          <p:cNvSpPr/>
          <p:nvPr userDrawn="1"/>
        </p:nvSpPr>
        <p:spPr>
          <a:xfrm>
            <a:off x="1" y="1225604"/>
            <a:ext cx="1645173" cy="4419245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457200"/>
            <a:endParaRPr lang="en-US" sz="1800" kern="1200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" y="791847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7AA84E91-7045-8940-9876-EF7F184A4EB5}" type="datetimeFigureOut">
              <a:rPr lang="en-US" sz="1800" kern="1200" smtClean="0">
                <a:solidFill>
                  <a:srgbClr val="000054"/>
                </a:solidFill>
                <a:latin typeface="Calibri"/>
                <a:ea typeface="+mn-ea"/>
                <a:cs typeface="+mn-cs"/>
              </a:rPr>
              <a:pPr defTabSz="457200"/>
              <a:t>3/27/2019</a:t>
            </a:fld>
            <a:endParaRPr lang="en-US" sz="1800" kern="1200" dirty="0">
              <a:solidFill>
                <a:srgbClr val="000054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7918472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sz="1800" kern="1200" dirty="0">
              <a:solidFill>
                <a:srgbClr val="000054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75115"/>
            <a:ext cx="7820102" cy="1518627"/>
          </a:xfrm>
        </p:spPr>
        <p:txBody>
          <a:bodyPr>
            <a:norm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93741"/>
            <a:ext cx="7820102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019" y="5772355"/>
            <a:ext cx="1326397" cy="79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3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0028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srgbClr val="000054"/>
              </a:solidFill>
            </a:endParaRPr>
          </a:p>
        </p:txBody>
      </p:sp>
      <p:sp>
        <p:nvSpPr>
          <p:cNvPr id="13" name="Rectangle 21"/>
          <p:cNvSpPr/>
          <p:nvPr userDrawn="1"/>
        </p:nvSpPr>
        <p:spPr>
          <a:xfrm>
            <a:off x="7422508" y="1237089"/>
            <a:ext cx="1721492" cy="4406381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50D2FF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srgbClr val="000054"/>
              </a:solidFill>
            </a:endParaRPr>
          </a:p>
        </p:txBody>
      </p:sp>
      <p:sp>
        <p:nvSpPr>
          <p:cNvPr id="14" name="Oval 12"/>
          <p:cNvSpPr/>
          <p:nvPr userDrawn="1"/>
        </p:nvSpPr>
        <p:spPr>
          <a:xfrm>
            <a:off x="1" y="1225604"/>
            <a:ext cx="1645173" cy="4419245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457200"/>
            <a:endParaRPr lang="en-US" sz="1800" kern="1200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" y="791847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7AA84E91-7045-8940-9876-EF7F184A4EB5}" type="datetimeFigureOut">
              <a:rPr lang="en-US" sz="1800" kern="1200" smtClean="0">
                <a:solidFill>
                  <a:srgbClr val="000054"/>
                </a:solidFill>
                <a:latin typeface="Calibri"/>
                <a:ea typeface="+mn-ea"/>
                <a:cs typeface="+mn-cs"/>
              </a:rPr>
              <a:pPr defTabSz="457200"/>
              <a:t>3/27/2019</a:t>
            </a:fld>
            <a:endParaRPr lang="en-US" sz="1800" kern="1200" dirty="0">
              <a:solidFill>
                <a:srgbClr val="000054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7918472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sz="1800" kern="1200" dirty="0">
              <a:solidFill>
                <a:srgbClr val="000054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75115"/>
            <a:ext cx="8235176" cy="1518627"/>
          </a:xfrm>
        </p:spPr>
        <p:txBody>
          <a:bodyPr>
            <a:norm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50D2FF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93741"/>
            <a:ext cx="8235176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019" y="5772355"/>
            <a:ext cx="1326397" cy="79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7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srgbClr val="000054"/>
              </a:solidFill>
            </a:endParaRPr>
          </a:p>
        </p:txBody>
      </p:sp>
      <p:sp>
        <p:nvSpPr>
          <p:cNvPr id="13" name="Rectangle 21"/>
          <p:cNvSpPr/>
          <p:nvPr userDrawn="1"/>
        </p:nvSpPr>
        <p:spPr>
          <a:xfrm>
            <a:off x="7422508" y="1237089"/>
            <a:ext cx="1721492" cy="4406381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srgbClr val="000054"/>
              </a:solidFill>
            </a:endParaRPr>
          </a:p>
        </p:txBody>
      </p:sp>
      <p:sp>
        <p:nvSpPr>
          <p:cNvPr id="14" name="Oval 12"/>
          <p:cNvSpPr/>
          <p:nvPr userDrawn="1"/>
        </p:nvSpPr>
        <p:spPr>
          <a:xfrm>
            <a:off x="1" y="1225604"/>
            <a:ext cx="1645173" cy="4419245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457200"/>
            <a:endParaRPr lang="en-US" sz="1800" kern="1200" dirty="0">
              <a:solidFill>
                <a:srgbClr val="E600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" y="791847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7AA84E91-7045-8940-9876-EF7F184A4EB5}" type="datetimeFigureOut">
              <a:rPr lang="en-US" sz="1800" kern="1200" smtClean="0">
                <a:solidFill>
                  <a:srgbClr val="000054"/>
                </a:solidFill>
                <a:latin typeface="Calibri"/>
                <a:ea typeface="+mn-ea"/>
                <a:cs typeface="+mn-cs"/>
              </a:rPr>
              <a:pPr defTabSz="457200"/>
              <a:t>3/27/2019</a:t>
            </a:fld>
            <a:endParaRPr lang="en-US" sz="1800" kern="1200" dirty="0">
              <a:solidFill>
                <a:srgbClr val="000054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7918472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sz="1800" kern="1200" dirty="0">
              <a:solidFill>
                <a:srgbClr val="000054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1" y="2075116"/>
            <a:ext cx="7324493" cy="1518627"/>
          </a:xfrm>
        </p:spPr>
        <p:txBody>
          <a:bodyPr>
            <a:normAutofit/>
          </a:bodyPr>
          <a:lstStyle>
            <a:lvl1pPr algn="l">
              <a:defRPr sz="3400">
                <a:solidFill>
                  <a:srgbClr val="000054"/>
                </a:solidFill>
              </a:defRPr>
            </a:lvl1pPr>
          </a:lstStyle>
          <a:p>
            <a:r>
              <a:rPr lang="en-US" dirty="0">
                <a:solidFill>
                  <a:srgbClr val="AAD75F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93741"/>
            <a:ext cx="8235176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005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019" y="5772356"/>
            <a:ext cx="1357693" cy="81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9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MIT_DUO_RGB_flat_LR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5833"/>
          <a:stretch/>
        </p:blipFill>
        <p:spPr>
          <a:xfrm>
            <a:off x="0" y="0"/>
            <a:ext cx="5400000" cy="6089181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4233637"/>
                </a:lnTo>
                <a:lnTo>
                  <a:pt x="156821" y="4225718"/>
                </a:lnTo>
                <a:cubicBezTo>
                  <a:pt x="992807" y="4140820"/>
                  <a:pt x="1645173" y="3434804"/>
                  <a:pt x="1645173" y="2576420"/>
                </a:cubicBezTo>
                <a:cubicBezTo>
                  <a:pt x="1645173" y="1718036"/>
                  <a:pt x="992807" y="1012021"/>
                  <a:pt x="156821" y="927122"/>
                </a:cubicBezTo>
                <a:lnTo>
                  <a:pt x="0" y="919203"/>
                </a:lnTo>
                <a:close/>
              </a:path>
            </a:pathLst>
          </a:custGeom>
          <a:solidFill>
            <a:srgbClr val="0078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srgbClr val="00005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" y="791847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7AA84E91-7045-8940-9876-EF7F184A4EB5}" type="datetimeFigureOut">
              <a:rPr lang="en-US" sz="1800" kern="1200" smtClean="0">
                <a:solidFill>
                  <a:srgbClr val="000054"/>
                </a:solidFill>
                <a:latin typeface="Calibri"/>
                <a:ea typeface="+mn-ea"/>
                <a:cs typeface="+mn-cs"/>
              </a:rPr>
              <a:pPr defTabSz="457200"/>
              <a:t>3/27/2019</a:t>
            </a:fld>
            <a:endParaRPr lang="en-US" sz="1800" kern="1200" dirty="0">
              <a:solidFill>
                <a:srgbClr val="000054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7918472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sz="1800" kern="1200" dirty="0">
              <a:solidFill>
                <a:srgbClr val="000054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3410" y="2075114"/>
            <a:ext cx="7497956" cy="1518628"/>
          </a:xfrm>
        </p:spPr>
        <p:txBody>
          <a:bodyPr>
            <a:no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50D2FF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410" y="3593741"/>
            <a:ext cx="7497956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21"/>
          <p:cNvSpPr/>
          <p:nvPr userDrawn="1"/>
        </p:nvSpPr>
        <p:spPr>
          <a:xfrm>
            <a:off x="7422508" y="1237089"/>
            <a:ext cx="1721492" cy="4406381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50D2FF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srgbClr val="000054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019" y="5772355"/>
            <a:ext cx="1326397" cy="79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0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647275"/>
            <a:ext cx="4686855" cy="531656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4233637"/>
                </a:lnTo>
                <a:lnTo>
                  <a:pt x="156821" y="4225718"/>
                </a:lnTo>
                <a:cubicBezTo>
                  <a:pt x="992807" y="4140820"/>
                  <a:pt x="1645173" y="3434804"/>
                  <a:pt x="1645173" y="2576420"/>
                </a:cubicBezTo>
                <a:cubicBezTo>
                  <a:pt x="1645173" y="1718036"/>
                  <a:pt x="992807" y="1012021"/>
                  <a:pt x="156821" y="927122"/>
                </a:cubicBezTo>
                <a:lnTo>
                  <a:pt x="0" y="919203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srgbClr val="00005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" y="791847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7AA84E91-7045-8940-9876-EF7F184A4EB5}" type="datetimeFigureOut">
              <a:rPr lang="en-US" sz="1800" kern="1200" smtClean="0">
                <a:solidFill>
                  <a:srgbClr val="000054"/>
                </a:solidFill>
                <a:latin typeface="Calibri"/>
                <a:ea typeface="+mn-ea"/>
                <a:cs typeface="+mn-cs"/>
              </a:rPr>
              <a:pPr defTabSz="457200"/>
              <a:t>3/27/2019</a:t>
            </a:fld>
            <a:endParaRPr lang="en-US" sz="1800" kern="1200" dirty="0">
              <a:solidFill>
                <a:srgbClr val="000054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7918472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sz="1800" kern="1200" dirty="0">
              <a:solidFill>
                <a:srgbClr val="000054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6335" y="2075115"/>
            <a:ext cx="7497956" cy="1518627"/>
          </a:xfrm>
        </p:spPr>
        <p:txBody>
          <a:bodyPr>
            <a:no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50D2FF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335" y="3593741"/>
            <a:ext cx="7497956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21"/>
          <p:cNvSpPr/>
          <p:nvPr userDrawn="1"/>
        </p:nvSpPr>
        <p:spPr>
          <a:xfrm>
            <a:off x="7422508" y="1237089"/>
            <a:ext cx="1721492" cy="4406381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7AE1AA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srgbClr val="000054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019" y="5772355"/>
            <a:ext cx="1326397" cy="79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2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203351"/>
            <a:ext cx="1654099" cy="444012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4233637"/>
                </a:lnTo>
                <a:lnTo>
                  <a:pt x="156821" y="4225718"/>
                </a:lnTo>
                <a:cubicBezTo>
                  <a:pt x="992807" y="4140820"/>
                  <a:pt x="1645173" y="3434804"/>
                  <a:pt x="1645173" y="2576420"/>
                </a:cubicBezTo>
                <a:cubicBezTo>
                  <a:pt x="1645173" y="1718036"/>
                  <a:pt x="992807" y="1012021"/>
                  <a:pt x="156821" y="927122"/>
                </a:cubicBezTo>
                <a:lnTo>
                  <a:pt x="0" y="919203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srgbClr val="00005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" y="791847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7AA84E91-7045-8940-9876-EF7F184A4EB5}" type="datetimeFigureOut">
              <a:rPr lang="en-US" sz="1800" kern="1200" smtClean="0">
                <a:solidFill>
                  <a:srgbClr val="000054"/>
                </a:solidFill>
                <a:latin typeface="Calibri"/>
                <a:ea typeface="+mn-ea"/>
                <a:cs typeface="+mn-cs"/>
              </a:rPr>
              <a:pPr defTabSz="457200"/>
              <a:t>3/27/2019</a:t>
            </a:fld>
            <a:endParaRPr lang="en-US" sz="1800" kern="1200" dirty="0">
              <a:solidFill>
                <a:srgbClr val="000054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7918472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sz="1800" kern="1200" dirty="0">
              <a:solidFill>
                <a:srgbClr val="000054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6335" y="2075115"/>
            <a:ext cx="7497956" cy="1518627"/>
          </a:xfrm>
        </p:spPr>
        <p:txBody>
          <a:bodyPr>
            <a:no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50D2FF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335" y="3593741"/>
            <a:ext cx="7497956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21"/>
          <p:cNvSpPr/>
          <p:nvPr userDrawn="1"/>
        </p:nvSpPr>
        <p:spPr>
          <a:xfrm>
            <a:off x="7422508" y="1237089"/>
            <a:ext cx="1721492" cy="4406381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EDC00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srgbClr val="000054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019" y="5772355"/>
            <a:ext cx="1326397" cy="792183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-421268" y="371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sz="1800" kern="1200" dirty="0">
              <a:solidFill>
                <a:srgbClr val="000054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78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srgbClr val="000054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332" y="5772355"/>
            <a:ext cx="1326397" cy="792183"/>
          </a:xfrm>
          <a:prstGeom prst="rect">
            <a:avLst/>
          </a:prstGeom>
        </p:spPr>
      </p:pic>
      <p:sp>
        <p:nvSpPr>
          <p:cNvPr id="15" name="Rectangle 21"/>
          <p:cNvSpPr/>
          <p:nvPr userDrawn="1"/>
        </p:nvSpPr>
        <p:spPr>
          <a:xfrm rot="16200000" flipH="1">
            <a:off x="6854369" y="4762541"/>
            <a:ext cx="1717740" cy="2473188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srgbClr val="000054"/>
              </a:solidFill>
            </a:endParaRPr>
          </a:p>
        </p:txBody>
      </p:sp>
      <p:sp>
        <p:nvSpPr>
          <p:cNvPr id="16" name="Oval 12"/>
          <p:cNvSpPr/>
          <p:nvPr userDrawn="1"/>
        </p:nvSpPr>
        <p:spPr>
          <a:xfrm rot="16200000" flipH="1">
            <a:off x="6896054" y="-419405"/>
            <a:ext cx="1641588" cy="2480408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7AE1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457200"/>
            <a:endParaRPr lang="en-US" sz="1800" kern="12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44652"/>
            <a:ext cx="7497956" cy="2475104"/>
          </a:xfrm>
        </p:spPr>
        <p:txBody>
          <a:bodyPr>
            <a:no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AU" dirty="0"/>
              <a:t>Breaker statement </a:t>
            </a:r>
            <a:br>
              <a:rPr lang="en-AU" dirty="0"/>
            </a:br>
            <a:r>
              <a:rPr lang="en-AU" dirty="0"/>
              <a:t>to be placed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6332" y="4019755"/>
            <a:ext cx="7497956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421268" y="371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sz="1800" kern="1200" dirty="0">
              <a:solidFill>
                <a:srgbClr val="000054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432761" y="6548762"/>
            <a:ext cx="27924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fld id="{9E4DEE52-25AF-7B49-B9FC-7562266B64DE}" type="slidenum">
              <a:rPr lang="en-US" sz="600" kern="1200" smtClean="0">
                <a:solidFill>
                  <a:srgbClr val="FFFFFF"/>
                </a:solidFill>
                <a:ea typeface="+mn-ea"/>
              </a:rPr>
              <a:pPr defTabSz="457200"/>
              <a:t>‹#›</a:t>
            </a:fld>
            <a:endParaRPr lang="en-US" sz="600" kern="1200" dirty="0">
              <a:solidFill>
                <a:srgbClr val="FFFFFF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601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50D2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srgbClr val="00AAFF"/>
              </a:solidFill>
            </a:endParaRPr>
          </a:p>
        </p:txBody>
      </p:sp>
      <p:sp>
        <p:nvSpPr>
          <p:cNvPr id="15" name="Rectangle 21"/>
          <p:cNvSpPr/>
          <p:nvPr userDrawn="1"/>
        </p:nvSpPr>
        <p:spPr>
          <a:xfrm rot="16200000" flipH="1">
            <a:off x="6854369" y="4762541"/>
            <a:ext cx="1717740" cy="2473188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srgbClr val="000054"/>
              </a:solidFill>
            </a:endParaRPr>
          </a:p>
        </p:txBody>
      </p:sp>
      <p:sp>
        <p:nvSpPr>
          <p:cNvPr id="16" name="Oval 12"/>
          <p:cNvSpPr/>
          <p:nvPr userDrawn="1"/>
        </p:nvSpPr>
        <p:spPr>
          <a:xfrm rot="16200000" flipH="1">
            <a:off x="6896054" y="-419405"/>
            <a:ext cx="1641588" cy="2480408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0078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457200"/>
            <a:endParaRPr lang="en-US" sz="1800" kern="12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44652"/>
            <a:ext cx="7497956" cy="2475104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>
                <a:solidFill>
                  <a:srgbClr val="000054"/>
                </a:solidFill>
              </a:defRPr>
            </a:lvl1pPr>
          </a:lstStyle>
          <a:p>
            <a:r>
              <a:rPr lang="en-US" dirty="0">
                <a:solidFill>
                  <a:srgbClr val="0078FF"/>
                </a:solidFill>
              </a:rPr>
              <a:t>—</a:t>
            </a:r>
            <a:br>
              <a:rPr lang="en-US" dirty="0"/>
            </a:br>
            <a:r>
              <a:rPr lang="en-AU" dirty="0"/>
              <a:t>Breaker statement </a:t>
            </a:r>
            <a:br>
              <a:rPr lang="en-AU" dirty="0"/>
            </a:br>
            <a:r>
              <a:rPr lang="en-AU" dirty="0"/>
              <a:t>to be placed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19755"/>
            <a:ext cx="7497956" cy="1430452"/>
          </a:xfrm>
        </p:spPr>
        <p:txBody>
          <a:bodyPr/>
          <a:lstStyle>
            <a:lvl1pPr marL="0" indent="0" algn="l">
              <a:buNone/>
              <a:defRPr>
                <a:solidFill>
                  <a:srgbClr val="00005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421268" y="371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sz="1800" kern="1200" dirty="0">
              <a:solidFill>
                <a:srgbClr val="000054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332" y="5772355"/>
            <a:ext cx="1326397" cy="79218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4432761" y="6548762"/>
            <a:ext cx="27924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fld id="{9E4DEE52-25AF-7B49-B9FC-7562266B64DE}" type="slidenum">
              <a:rPr lang="en-US" sz="600" kern="1200" smtClean="0">
                <a:ea typeface="+mn-ea"/>
              </a:rPr>
              <a:pPr defTabSz="457200"/>
              <a:t>‹#›</a:t>
            </a:fld>
            <a:endParaRPr lang="en-US" sz="600" kern="12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862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3" y="5772356"/>
            <a:ext cx="1357693" cy="81087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3377"/>
            <a:ext cx="7082263" cy="1482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AC800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8896"/>
            <a:ext cx="8229600" cy="3042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Oval 12"/>
          <p:cNvSpPr/>
          <p:nvPr/>
        </p:nvSpPr>
        <p:spPr>
          <a:xfrm rot="5400000">
            <a:off x="7960218" y="-147857"/>
            <a:ext cx="578724" cy="874440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457200"/>
            <a:endParaRPr lang="en-US" sz="1800" kern="1200" dirty="0">
              <a:solidFill>
                <a:prstClr val="white"/>
              </a:solidFill>
            </a:endParaRPr>
          </a:p>
        </p:txBody>
      </p:sp>
      <p:sp>
        <p:nvSpPr>
          <p:cNvPr id="13" name="Rectangle 21"/>
          <p:cNvSpPr/>
          <p:nvPr/>
        </p:nvSpPr>
        <p:spPr>
          <a:xfrm rot="5400000">
            <a:off x="7948067" y="6119269"/>
            <a:ext cx="605571" cy="871895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FAC800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srgbClr val="00005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32761" y="6548762"/>
            <a:ext cx="27924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fld id="{9E4DEE52-25AF-7B49-B9FC-7562266B64DE}" type="slidenum">
              <a:rPr lang="en-US" sz="600" kern="1200" smtClean="0">
                <a:ea typeface="+mn-ea"/>
              </a:rPr>
              <a:pPr defTabSz="457200"/>
              <a:t>‹#›</a:t>
            </a:fld>
            <a:endParaRPr lang="en-US" sz="600" kern="12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036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rgbClr val="00005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B31FCF-059B-49DF-BB87-BE3FEF035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28564"/>
            <a:ext cx="7021993" cy="441666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1D2A3-C9FD-4695-9AC7-1CE3AB603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AutoShape 2" descr="Image result for experiencias">
            <a:extLst>
              <a:ext uri="{FF2B5EF4-FFF2-40B4-BE49-F238E27FC236}">
                <a16:creationId xmlns:a16="http://schemas.microsoft.com/office/drawing/2014/main" id="{E4F69C9F-4406-449D-88CD-6727F1474DC7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AU" dirty="0" err="1"/>
              <a:t>Semana</a:t>
            </a:r>
            <a:r>
              <a:rPr lang="en-AU" dirty="0"/>
              <a:t> 7 PPT 7 Spanish 3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8350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images.fineartamerica.com/images-medium-large/colorful-fruit-food-square-background-angela-way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" t="37844" r="1899" b="36222"/>
          <a:stretch/>
        </p:blipFill>
        <p:spPr bwMode="auto">
          <a:xfrm>
            <a:off x="1339105" y="2104691"/>
            <a:ext cx="6298456" cy="137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47" y="116632"/>
            <a:ext cx="8229600" cy="1143000"/>
          </a:xfrm>
        </p:spPr>
        <p:txBody>
          <a:bodyPr/>
          <a:lstStyle/>
          <a:p>
            <a:r>
              <a:rPr lang="es-MX" dirty="0"/>
              <a:t>El se impersonal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977" y="1196752"/>
            <a:ext cx="8568952" cy="4925144"/>
          </a:xfrm>
        </p:spPr>
        <p:txBody>
          <a:bodyPr>
            <a:normAutofit fontScale="92500" lnSpcReduction="10000"/>
          </a:bodyPr>
          <a:lstStyle/>
          <a:p>
            <a:r>
              <a:rPr lang="es-MX" sz="3300" dirty="0"/>
              <a:t>¿A qué hora </a:t>
            </a:r>
            <a:r>
              <a:rPr lang="es-MX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almuerza</a:t>
            </a:r>
            <a:r>
              <a:rPr lang="es-MX" sz="3300" b="1" dirty="0"/>
              <a:t> </a:t>
            </a:r>
            <a:r>
              <a:rPr lang="es-MX" sz="3300" dirty="0"/>
              <a:t>en España?</a:t>
            </a:r>
          </a:p>
          <a:p>
            <a:pPr marL="0" indent="0">
              <a:buNone/>
            </a:pPr>
            <a:endParaRPr lang="es-MX" sz="3300" dirty="0"/>
          </a:p>
          <a:p>
            <a:r>
              <a:rPr lang="es-MX" sz="3300" dirty="0"/>
              <a:t>En Argentina </a:t>
            </a:r>
            <a:r>
              <a:rPr lang="es-MX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bebe </a:t>
            </a:r>
            <a:r>
              <a:rPr lang="es-MX" sz="3300" dirty="0"/>
              <a:t>mucho</a:t>
            </a:r>
            <a:r>
              <a:rPr lang="es-MX" sz="3300" b="1" dirty="0"/>
              <a:t> </a:t>
            </a:r>
            <a:r>
              <a:rPr lang="es-MX" sz="3300" dirty="0"/>
              <a:t>vino.</a:t>
            </a:r>
          </a:p>
          <a:p>
            <a:pPr marL="0" indent="0">
              <a:buNone/>
            </a:pPr>
            <a:endParaRPr lang="es-MX" sz="3300" dirty="0"/>
          </a:p>
          <a:p>
            <a:r>
              <a:rPr lang="es-MX" sz="3300" dirty="0"/>
              <a:t>En Venezuela </a:t>
            </a:r>
            <a:r>
              <a:rPr lang="es-MX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comen </a:t>
            </a:r>
            <a:r>
              <a:rPr lang="es-MX" sz="3300" dirty="0"/>
              <a:t>muchas arepas.</a:t>
            </a:r>
          </a:p>
          <a:p>
            <a:endParaRPr lang="es-MX" sz="3300" dirty="0"/>
          </a:p>
          <a:p>
            <a:r>
              <a:rPr lang="es-MX" sz="3300" dirty="0"/>
              <a:t>En México </a:t>
            </a:r>
            <a:r>
              <a:rPr lang="es-MX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consumen </a:t>
            </a:r>
            <a:r>
              <a:rPr lang="es-MX" sz="3300" dirty="0"/>
              <a:t>los fríjoles con arroz.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8194" y="1796914"/>
            <a:ext cx="8621751" cy="615553"/>
          </a:xfrm>
          <a:prstGeom prst="rect">
            <a:avLst/>
          </a:prstGeom>
          <a:solidFill>
            <a:schemeClr val="bg1"/>
          </a:solidFill>
          <a:ln w="69850">
            <a:solidFill>
              <a:srgbClr val="D60093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sz="3300" b="1" dirty="0">
                <a:solidFill>
                  <a:srgbClr val="CC0099"/>
                </a:solidFill>
              </a:rPr>
              <a:t>= ¿A qué hora almuerzan los españoles?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194" y="2994720"/>
            <a:ext cx="8621751" cy="615553"/>
          </a:xfrm>
          <a:prstGeom prst="rect">
            <a:avLst/>
          </a:prstGeom>
          <a:solidFill>
            <a:schemeClr val="bg1"/>
          </a:solidFill>
          <a:ln w="69850">
            <a:solidFill>
              <a:srgbClr val="D60093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sz="3300" b="1" dirty="0">
                <a:solidFill>
                  <a:srgbClr val="CC0099"/>
                </a:solidFill>
              </a:rPr>
              <a:t>= Los argentinos beben mucho vino.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930" y="4221087"/>
            <a:ext cx="8599015" cy="615553"/>
          </a:xfrm>
          <a:prstGeom prst="rect">
            <a:avLst/>
          </a:prstGeom>
          <a:solidFill>
            <a:schemeClr val="bg1"/>
          </a:solidFill>
          <a:ln w="69850">
            <a:solidFill>
              <a:srgbClr val="D60093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sz="3300" b="1" dirty="0">
                <a:solidFill>
                  <a:srgbClr val="CC0099"/>
                </a:solidFill>
              </a:rPr>
              <a:t>= Los venezolanos comen muchas arepas.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8193" y="5373216"/>
            <a:ext cx="8621752" cy="600164"/>
          </a:xfrm>
          <a:prstGeom prst="rect">
            <a:avLst/>
          </a:prstGeom>
          <a:solidFill>
            <a:schemeClr val="bg1"/>
          </a:solidFill>
          <a:ln w="69850">
            <a:solidFill>
              <a:srgbClr val="D60093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sz="3300" b="1" dirty="0">
                <a:solidFill>
                  <a:srgbClr val="CC0099"/>
                </a:solidFill>
              </a:rPr>
              <a:t>= Los mexicanos consumen los frijoles con arroz.</a:t>
            </a:r>
          </a:p>
        </p:txBody>
      </p:sp>
    </p:spTree>
    <p:extLst>
      <p:ext uri="{BB962C8B-B14F-4D97-AF65-F5344CB8AC3E}">
        <p14:creationId xmlns:p14="http://schemas.microsoft.com/office/powerpoint/2010/main" val="202036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3F08-7080-4F57-A4A0-0D1107A6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Léxico laboral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95AD3-C51E-4895-93FB-53C7F5CED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664"/>
            <a:ext cx="9144000" cy="535467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CC1AB-5E01-4832-9C70-FB7425DFA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3932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5299-495B-4003-BB47-320FC60A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solución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C0F9E-0EB9-42B7-838C-1C06D6C28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1172"/>
            <a:ext cx="9144000" cy="227565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B8341-1D94-45A0-B735-172FE841E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41938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1B63-0EF1-4F59-8E52-FBCF40F7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Experiencias </a:t>
            </a:r>
            <a:r>
              <a:rPr lang="es-ES_tradnl"/>
              <a:t>laborales lee </a:t>
            </a:r>
            <a:r>
              <a:rPr lang="es-ES_tradnl" dirty="0"/>
              <a:t>a infografía  </a:t>
            </a:r>
            <a:r>
              <a:rPr lang="es-ES_tradnl"/>
              <a:t>y responde:</a:t>
            </a:r>
            <a:br>
              <a:rPr lang="es-ES_tradnl"/>
            </a:br>
            <a:r>
              <a:rPr lang="es-ES_tradnl"/>
              <a:t>¿qué </a:t>
            </a:r>
            <a:r>
              <a:rPr lang="es-ES_tradnl" dirty="0"/>
              <a:t>aspectos son </a:t>
            </a:r>
            <a:r>
              <a:rPr lang="es-ES_tradnl"/>
              <a:t>más importantes para ti? </a:t>
            </a:r>
            <a:endParaRPr lang="es-ES_trad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94227-5B85-4D13-A326-9559A7ADD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25217"/>
            <a:ext cx="8348594" cy="420756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C56E0-E738-4337-A51E-BDB755971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568" y="1325217"/>
            <a:ext cx="8229600" cy="4865687"/>
          </a:xfrm>
        </p:spPr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54311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6022-ED56-45B8-B5E8-8E0496E7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1138138"/>
          </a:xfrm>
        </p:spPr>
        <p:txBody>
          <a:bodyPr>
            <a:normAutofit fontScale="90000"/>
          </a:bodyPr>
          <a:lstStyle/>
          <a:p>
            <a:br>
              <a:rPr lang="es-ES_tradnl" dirty="0"/>
            </a:br>
            <a:r>
              <a:rPr lang="es-ES_tradnl" dirty="0" err="1"/>
              <a:t>Videocurriculum</a:t>
            </a:r>
            <a:r>
              <a:rPr lang="es-ES_tradnl" dirty="0"/>
              <a:t> de Ana</a:t>
            </a:r>
            <a:br>
              <a:rPr lang="es-ES_tradnl" dirty="0"/>
            </a:br>
            <a:br>
              <a:rPr lang="es-ES_tradnl" dirty="0"/>
            </a:b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https://campus.difusion.com/courses/campus-sur/course_modules/recursos?group_id=&amp;expanded_ids%5B%5D=56ff0e1c-ae43-4c65-a40f-3e1d4a43816b</a:t>
            </a:r>
            <a:br>
              <a:rPr lang="es-ES_tradnl" dirty="0"/>
            </a:br>
            <a:endParaRPr lang="es-ES_trad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89FACD-2743-4FFE-85AE-CDB0EF393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517601"/>
            <a:ext cx="8724900" cy="429577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6BB8A-7CE0-452E-91DE-37869C0C1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344" y="2204864"/>
            <a:ext cx="6999312" cy="3816424"/>
          </a:xfrm>
        </p:spPr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56085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FD0D-8CF1-494C-BD8D-DBA68FB4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La personalidad de Ana y después entrevista 5B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BAD40-DE1F-43EA-AEAB-85D0EAE5B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76400"/>
            <a:ext cx="8001000" cy="35052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D3CB3-DABD-410E-B19A-AD39B19236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93457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557A-B0AB-45E9-A1B3-06DBCFD9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Habilidades responde a 4A y luego relaciona..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F3D30-6D1C-4CE9-A5D5-CEB65B0D2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7780"/>
            <a:ext cx="4800600" cy="396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7B446A-5415-4096-9FF8-40CE0F770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577" y="2284151"/>
            <a:ext cx="34956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5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BA5-0898-462C-83A5-40E77F5F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Me gustaría + infinitivo  responde a 4B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C90AF-A510-4470-A6E0-2FF0611ED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B1B92-5AE3-467D-85A0-3A8252D46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93" y="973931"/>
            <a:ext cx="7743555" cy="491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50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81D6-F607-4DED-81BF-768DA915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Repaso   -</a:t>
            </a:r>
            <a:r>
              <a:rPr lang="es-ES_tradnl" dirty="0" err="1"/>
              <a:t>ndo</a:t>
            </a:r>
            <a:endParaRPr lang="es-ES_trad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F43CE-C79D-47AD-978F-7988C24C8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68" y="2235208"/>
            <a:ext cx="8984435" cy="23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11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721B-39A7-464D-8228-38296D43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Solución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53469-0EB6-4AFF-9F61-BFCFF5BD2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9905"/>
            <a:ext cx="9144000" cy="235818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C8F58-D5A8-4D04-AC91-6BF599F36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7709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6774-EE92-4250-9CD0-386D7104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Semana 4 </a:t>
            </a:r>
            <a:r>
              <a:rPr lang="es-ES_tradnl" dirty="0" err="1"/>
              <a:t>PPT</a:t>
            </a:r>
            <a:r>
              <a:rPr lang="es-ES_tradnl" dirty="0"/>
              <a:t> 7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5A877-A071-4870-8B76-4CA7D2874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sz="2400" dirty="0"/>
              <a:t>Hablar del quiz</a:t>
            </a:r>
          </a:p>
          <a:p>
            <a:r>
              <a:rPr lang="es-ES_tradnl" sz="2400" dirty="0"/>
              <a:t>Del </a:t>
            </a:r>
            <a:r>
              <a:rPr lang="es-ES_tradnl" sz="2400" dirty="0" err="1"/>
              <a:t>feedback</a:t>
            </a:r>
            <a:endParaRPr lang="es-ES_tradnl" sz="2400" dirty="0"/>
          </a:p>
          <a:p>
            <a:r>
              <a:rPr lang="es-ES_tradnl" sz="2400" dirty="0"/>
              <a:t>De la lectura de culturas en contacto</a:t>
            </a:r>
          </a:p>
        </p:txBody>
      </p:sp>
    </p:spTree>
    <p:extLst>
      <p:ext uri="{BB962C8B-B14F-4D97-AF65-F5344CB8AC3E}">
        <p14:creationId xmlns:p14="http://schemas.microsoft.com/office/powerpoint/2010/main" val="2068758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8BF2-F2A0-49C4-88DD-7CD92CF6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Resumen</a:t>
            </a:r>
            <a:r>
              <a:rPr lang="en-AU" dirty="0"/>
              <a:t> de </a:t>
            </a:r>
            <a:r>
              <a:rPr lang="en-AU" dirty="0" err="1"/>
              <a:t>clase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85057-0B20-4BAC-86DD-CFE5FDB31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Lectura</a:t>
            </a:r>
            <a:r>
              <a:rPr lang="en-AU" dirty="0"/>
              <a:t> cultural</a:t>
            </a:r>
          </a:p>
          <a:p>
            <a:r>
              <a:rPr lang="en-AU" dirty="0" err="1"/>
              <a:t>Ya</a:t>
            </a:r>
            <a:r>
              <a:rPr lang="en-AU" dirty="0"/>
              <a:t> no </a:t>
            </a:r>
            <a:r>
              <a:rPr lang="en-AU" dirty="0" err="1"/>
              <a:t>todavia</a:t>
            </a:r>
            <a:r>
              <a:rPr lang="en-AU" dirty="0"/>
              <a:t> </a:t>
            </a:r>
          </a:p>
          <a:p>
            <a:r>
              <a:rPr lang="en-AU" dirty="0" err="1"/>
              <a:t>Lexico</a:t>
            </a:r>
            <a:r>
              <a:rPr lang="en-AU" dirty="0"/>
              <a:t> de </a:t>
            </a:r>
            <a:r>
              <a:rPr lang="en-AU" dirty="0" err="1"/>
              <a:t>trabajo</a:t>
            </a:r>
            <a:endParaRPr lang="en-AU" dirty="0"/>
          </a:p>
          <a:p>
            <a:r>
              <a:rPr lang="en-AU" dirty="0"/>
              <a:t>Me </a:t>
            </a:r>
            <a:r>
              <a:rPr lang="en-AU" dirty="0" err="1"/>
              <a:t>gustaría</a:t>
            </a:r>
            <a:endParaRPr lang="en-AU" dirty="0"/>
          </a:p>
          <a:p>
            <a:r>
              <a:rPr lang="en-AU" dirty="0" err="1"/>
              <a:t>Repaso</a:t>
            </a:r>
            <a:r>
              <a:rPr lang="en-AU" dirty="0"/>
              <a:t> –</a:t>
            </a:r>
            <a:r>
              <a:rPr lang="en-AU" dirty="0" err="1"/>
              <a:t>ndo</a:t>
            </a:r>
            <a:endParaRPr lang="en-AU" dirty="0"/>
          </a:p>
          <a:p>
            <a:r>
              <a:rPr lang="en-AU" dirty="0" err="1"/>
              <a:t>Repaso</a:t>
            </a:r>
            <a:r>
              <a:rPr lang="en-AU" dirty="0"/>
              <a:t> </a:t>
            </a:r>
            <a:r>
              <a:rPr lang="en-AU" dirty="0" err="1"/>
              <a:t>indefinidos</a:t>
            </a:r>
            <a:endParaRPr lang="en-AU" dirty="0"/>
          </a:p>
          <a:p>
            <a:r>
              <a:rPr lang="en-AU" dirty="0" err="1"/>
              <a:t>Repaso</a:t>
            </a:r>
            <a:r>
              <a:rPr lang="en-AU" dirty="0"/>
              <a:t>  se impersonal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98866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BF6D-8AB7-4E81-8504-FA9CFF54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Tarea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6CC9C-D89F-4AA4-938A-083AD42CA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Hojas de gramática con solución en </a:t>
            </a:r>
            <a:r>
              <a:rPr lang="es-ES_tradnl" dirty="0" err="1"/>
              <a:t>canvas</a:t>
            </a:r>
            <a:r>
              <a:rPr lang="es-ES_tradnl" dirty="0"/>
              <a:t> para </a:t>
            </a:r>
            <a:r>
              <a:rPr lang="es-ES_tradnl" dirty="0" err="1"/>
              <a:t>engagement</a:t>
            </a:r>
            <a:endParaRPr lang="es-ES_tradnl" dirty="0"/>
          </a:p>
          <a:p>
            <a:r>
              <a:rPr lang="en-AU" dirty="0" err="1"/>
              <a:t>Ya</a:t>
            </a:r>
            <a:r>
              <a:rPr lang="en-AU" dirty="0"/>
              <a:t> no </a:t>
            </a:r>
            <a:r>
              <a:rPr lang="en-AU" dirty="0" err="1"/>
              <a:t>todavia</a:t>
            </a:r>
            <a:r>
              <a:rPr lang="en-AU" dirty="0"/>
              <a:t> </a:t>
            </a:r>
          </a:p>
          <a:p>
            <a:r>
              <a:rPr lang="en-AU"/>
              <a:t>Me </a:t>
            </a:r>
            <a:r>
              <a:rPr lang="en-AU" dirty="0" err="1"/>
              <a:t>gustaría</a:t>
            </a:r>
            <a:endParaRPr lang="en-AU" dirty="0"/>
          </a:p>
          <a:p>
            <a:r>
              <a:rPr lang="en-AU" dirty="0" err="1"/>
              <a:t>Repaso</a:t>
            </a:r>
            <a:r>
              <a:rPr lang="en-AU" dirty="0"/>
              <a:t> –</a:t>
            </a:r>
            <a:r>
              <a:rPr lang="en-AU" dirty="0" err="1"/>
              <a:t>ndo</a:t>
            </a:r>
            <a:endParaRPr lang="en-AU" dirty="0"/>
          </a:p>
          <a:p>
            <a:r>
              <a:rPr lang="en-AU" dirty="0" err="1"/>
              <a:t>Repaso</a:t>
            </a:r>
            <a:r>
              <a:rPr lang="en-AU" dirty="0"/>
              <a:t> </a:t>
            </a:r>
            <a:r>
              <a:rPr lang="en-AU" dirty="0" err="1"/>
              <a:t>indefinidos</a:t>
            </a:r>
            <a:endParaRPr lang="en-AU" dirty="0"/>
          </a:p>
          <a:p>
            <a:r>
              <a:rPr lang="en-AU" dirty="0" err="1"/>
              <a:t>Repaso</a:t>
            </a:r>
            <a:r>
              <a:rPr lang="en-AU" dirty="0"/>
              <a:t>  se impersonal</a:t>
            </a: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4237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9A05-5771-4228-A0D2-AA74AE83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</a:t>
            </a:r>
            <a:r>
              <a:rPr lang="en-AU" dirty="0" err="1"/>
              <a:t>Contenidos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BB949-B0ED-4B4E-B035-1EA4E9D51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sz="4000" dirty="0"/>
              <a:t>Ya todavía</a:t>
            </a:r>
          </a:p>
          <a:p>
            <a:r>
              <a:rPr lang="es-ES_tradnl" sz="4000" dirty="0"/>
              <a:t>Se impersonal</a:t>
            </a:r>
          </a:p>
          <a:p>
            <a:r>
              <a:rPr lang="es-ES_tradnl" sz="4000" dirty="0"/>
              <a:t>Léxico  empleo</a:t>
            </a:r>
          </a:p>
          <a:p>
            <a:r>
              <a:rPr lang="es-ES_tradnl" sz="4000" dirty="0"/>
              <a:t>Indefinidos</a:t>
            </a:r>
          </a:p>
          <a:p>
            <a:endParaRPr lang="es-ES_tradnl" sz="4000" dirty="0"/>
          </a:p>
          <a:p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291356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21325" y="982816"/>
            <a:ext cx="7886700" cy="994172"/>
          </a:xfrm>
        </p:spPr>
        <p:txBody>
          <a:bodyPr>
            <a:normAutofit/>
          </a:bodyPr>
          <a:lstStyle/>
          <a:p>
            <a:pPr eaLnBrk="1" hangingPunct="1"/>
            <a:r>
              <a:rPr lang="es-ES" sz="3000" dirty="0">
                <a:solidFill>
                  <a:srgbClr val="A50021"/>
                </a:solidFill>
              </a:rPr>
              <a:t>Pretérito perfecto: ya –todavía no</a:t>
            </a:r>
            <a:endParaRPr lang="en-US" sz="3000" dirty="0">
              <a:solidFill>
                <a:srgbClr val="A50021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0" y="2057400"/>
            <a:ext cx="8686800" cy="615554"/>
          </a:xfrm>
        </p:spPr>
        <p:txBody>
          <a:bodyPr>
            <a:normAutofit/>
          </a:bodyPr>
          <a:lstStyle/>
          <a:p>
            <a:pPr eaLnBrk="1" hangingPunct="1"/>
            <a:r>
              <a:rPr lang="es-ES" sz="2400" b="1" dirty="0">
                <a:solidFill>
                  <a:srgbClr val="C00000"/>
                </a:solidFill>
              </a:rPr>
              <a:t>Ya:</a:t>
            </a:r>
            <a:r>
              <a:rPr lang="es-ES" sz="2400" dirty="0"/>
              <a:t> indica que se ha completado una acción </a:t>
            </a:r>
            <a:endParaRPr lang="en-US" sz="2400" dirty="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0" y="2726532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s-ES" sz="2400" b="1" dirty="0">
                <a:solidFill>
                  <a:srgbClr val="C00000"/>
                </a:solidFill>
                <a:latin typeface="Arial" charset="0"/>
              </a:rPr>
              <a:t>Todavía no: </a:t>
            </a:r>
            <a:r>
              <a:rPr lang="es-ES" sz="2400" dirty="0">
                <a:solidFill>
                  <a:prstClr val="black"/>
                </a:solidFill>
                <a:latin typeface="Arial" charset="0"/>
              </a:rPr>
              <a:t>indica que no se ha hecho una acción, pero que es un plan de futuro</a:t>
            </a:r>
            <a:endParaRPr lang="en-US" sz="2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0" y="4670822"/>
            <a:ext cx="485933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" sz="2100">
                <a:solidFill>
                  <a:prstClr val="black"/>
                </a:solidFill>
                <a:latin typeface="Arial" charset="0"/>
              </a:rPr>
              <a:t>¿Has estado en Barcelona?</a:t>
            </a:r>
            <a:endParaRPr lang="en-US" sz="21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V="1">
            <a:off x="4787902" y="4400550"/>
            <a:ext cx="1223963" cy="4869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135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4787902" y="4887516"/>
            <a:ext cx="1368425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135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6011865" y="4131471"/>
            <a:ext cx="313213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" sz="2100">
                <a:solidFill>
                  <a:prstClr val="black"/>
                </a:solidFill>
                <a:latin typeface="Arial" charset="0"/>
              </a:rPr>
              <a:t>Sí, ya he estado.</a:t>
            </a:r>
            <a:endParaRPr lang="en-US" sz="21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6011865" y="5103019"/>
            <a:ext cx="313213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" sz="2100">
                <a:solidFill>
                  <a:prstClr val="black"/>
                </a:solidFill>
                <a:latin typeface="Arial" charset="0"/>
              </a:rPr>
              <a:t>No, todavía no he estado.</a:t>
            </a:r>
            <a:endParaRPr lang="en-US" sz="21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75317" y="1177889"/>
            <a:ext cx="6206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50" b="1" dirty="0">
                <a:solidFill>
                  <a:srgbClr val="FF0000"/>
                </a:solidFill>
              </a:rPr>
              <a:t>3B</a:t>
            </a:r>
          </a:p>
          <a:p>
            <a:r>
              <a:rPr lang="es-ES" sz="1350" dirty="0">
                <a:solidFill>
                  <a:srgbClr val="FF0000"/>
                </a:solidFill>
              </a:rPr>
              <a:t>p. 35</a:t>
            </a:r>
          </a:p>
        </p:txBody>
      </p:sp>
    </p:spTree>
    <p:extLst>
      <p:ext uri="{BB962C8B-B14F-4D97-AF65-F5344CB8AC3E}">
        <p14:creationId xmlns:p14="http://schemas.microsoft.com/office/powerpoint/2010/main" val="252412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sz="3000">
                <a:solidFill>
                  <a:srgbClr val="A50021"/>
                </a:solidFill>
              </a:rPr>
              <a:t>Pretérito perfecto: ya –todavía no</a:t>
            </a:r>
            <a:endParaRPr lang="en-US" sz="3000">
              <a:solidFill>
                <a:srgbClr val="A50021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124077" y="2025254"/>
            <a:ext cx="6562725" cy="885825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s-ES" dirty="0"/>
              <a:t>-¿</a:t>
            </a:r>
            <a:r>
              <a:rPr lang="es-ES" sz="2100" dirty="0"/>
              <a:t>Has hecho los ejercicios de español?</a:t>
            </a:r>
          </a:p>
          <a:p>
            <a:pPr eaLnBrk="1" hangingPunct="1">
              <a:buFontTx/>
              <a:buNone/>
            </a:pPr>
            <a:r>
              <a:rPr lang="es-ES" sz="2100" dirty="0"/>
              <a:t>- Sí, </a:t>
            </a:r>
            <a:r>
              <a:rPr lang="es-ES" sz="2100" dirty="0">
                <a:solidFill>
                  <a:srgbClr val="C00000"/>
                </a:solidFill>
              </a:rPr>
              <a:t>ya</a:t>
            </a:r>
            <a:r>
              <a:rPr lang="es-ES" sz="2100" dirty="0"/>
              <a:t> he hecho todos.</a:t>
            </a:r>
            <a:endParaRPr lang="en-US" sz="2100" dirty="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95288" y="3105151"/>
            <a:ext cx="359265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2100" dirty="0">
                <a:solidFill>
                  <a:prstClr val="black"/>
                </a:solidFill>
                <a:latin typeface="Arial" charset="0"/>
              </a:rPr>
              <a:t>-¿Quieres comer a las dos?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2100" dirty="0">
                <a:solidFill>
                  <a:prstClr val="black"/>
                </a:solidFill>
                <a:latin typeface="Arial" charset="0"/>
              </a:rPr>
              <a:t>-No, lo siento, </a:t>
            </a:r>
            <a:r>
              <a:rPr lang="es-ES" sz="2100" dirty="0">
                <a:solidFill>
                  <a:srgbClr val="C00000"/>
                </a:solidFill>
                <a:latin typeface="Arial" charset="0"/>
              </a:rPr>
              <a:t>ya</a:t>
            </a:r>
            <a:r>
              <a:rPr lang="es-ES" sz="2100" dirty="0">
                <a:solidFill>
                  <a:prstClr val="black"/>
                </a:solidFill>
                <a:latin typeface="Arial" charset="0"/>
              </a:rPr>
              <a:t> he comido.</a:t>
            </a:r>
            <a:endParaRPr lang="en-US" sz="135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482851" y="4293394"/>
            <a:ext cx="666115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2100" dirty="0">
                <a:solidFill>
                  <a:prstClr val="black"/>
                </a:solidFill>
                <a:latin typeface="Arial" charset="0"/>
              </a:rPr>
              <a:t>-¿Tienes el CD para los ejercicios auditivos de semestre?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2100" dirty="0">
                <a:solidFill>
                  <a:prstClr val="black"/>
                </a:solidFill>
                <a:latin typeface="Arial" charset="0"/>
              </a:rPr>
              <a:t>- No, </a:t>
            </a:r>
            <a:r>
              <a:rPr lang="es-ES" sz="2100" dirty="0">
                <a:solidFill>
                  <a:srgbClr val="C00000"/>
                </a:solidFill>
                <a:latin typeface="Arial" charset="0"/>
              </a:rPr>
              <a:t>todavía no</a:t>
            </a:r>
            <a:endParaRPr lang="en-US" sz="2100" dirty="0">
              <a:solidFill>
                <a:srgbClr val="C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09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857250"/>
            <a:ext cx="6819900" cy="538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6372225" y="1538289"/>
            <a:ext cx="2374900" cy="738664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_tradnl" sz="2100">
                <a:solidFill>
                  <a:prstClr val="white"/>
                </a:solidFill>
                <a:latin typeface="Arial" charset="0"/>
              </a:rPr>
              <a:t>Pepe ya ha ido al Museo del Prado</a:t>
            </a:r>
            <a:endParaRPr lang="en-US" sz="210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6443664" y="4238625"/>
            <a:ext cx="2374900" cy="1061829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_tradnl" sz="2100">
                <a:solidFill>
                  <a:prstClr val="white"/>
                </a:solidFill>
                <a:latin typeface="Arial" charset="0"/>
              </a:rPr>
              <a:t>Pepe ya ha visitado el Palacio Real</a:t>
            </a:r>
            <a:endParaRPr lang="en-US" sz="210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105483" name="Text Box 11"/>
          <p:cNvSpPr txBox="1">
            <a:spLocks noChangeArrowheads="1"/>
          </p:cNvSpPr>
          <p:nvPr/>
        </p:nvSpPr>
        <p:spPr bwMode="auto">
          <a:xfrm>
            <a:off x="6443664" y="2888458"/>
            <a:ext cx="2374900" cy="738664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_tradnl" sz="2100">
                <a:solidFill>
                  <a:prstClr val="white"/>
                </a:solidFill>
                <a:latin typeface="Arial" charset="0"/>
              </a:rPr>
              <a:t>Pepe ya ha visto la Plaza Mayor</a:t>
            </a:r>
            <a:endParaRPr lang="en-US" sz="210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105484" name="Text Box 12"/>
          <p:cNvSpPr txBox="1">
            <a:spLocks noChangeArrowheads="1"/>
          </p:cNvSpPr>
          <p:nvPr/>
        </p:nvSpPr>
        <p:spPr bwMode="auto">
          <a:xfrm>
            <a:off x="6443664" y="857252"/>
            <a:ext cx="2374900" cy="41549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_tradnl" sz="2100">
                <a:solidFill>
                  <a:prstClr val="white"/>
                </a:solidFill>
                <a:latin typeface="Arial" charset="0"/>
              </a:rPr>
              <a:t>…ya …</a:t>
            </a:r>
            <a:endParaRPr lang="en-US" sz="210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2" y="857252"/>
            <a:ext cx="2987675" cy="41549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_tradnl" sz="2100">
                <a:solidFill>
                  <a:prstClr val="white"/>
                </a:solidFill>
                <a:latin typeface="Arial" charset="0"/>
              </a:rPr>
              <a:t>…todavía no …</a:t>
            </a:r>
            <a:endParaRPr lang="en-US" sz="210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105486" name="Text Box 14"/>
          <p:cNvSpPr txBox="1">
            <a:spLocks noChangeArrowheads="1"/>
          </p:cNvSpPr>
          <p:nvPr/>
        </p:nvSpPr>
        <p:spPr bwMode="auto">
          <a:xfrm>
            <a:off x="0" y="1593057"/>
            <a:ext cx="2374900" cy="1384995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_tradnl" sz="2100">
                <a:solidFill>
                  <a:prstClr val="white"/>
                </a:solidFill>
                <a:latin typeface="Arial" charset="0"/>
              </a:rPr>
              <a:t>Pepe todavía no ha ido al Centro de Arte Reina Sofía</a:t>
            </a:r>
            <a:endParaRPr lang="en-US" sz="210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0" y="3752852"/>
            <a:ext cx="2374900" cy="1061829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_tradnl" sz="2100">
                <a:solidFill>
                  <a:prstClr val="white"/>
                </a:solidFill>
                <a:latin typeface="Arial" charset="0"/>
              </a:rPr>
              <a:t>Pepe todavía no ha visitado la Puerta del Sol</a:t>
            </a:r>
            <a:endParaRPr lang="en-US" sz="2100">
              <a:solidFill>
                <a:prstClr val="whit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0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" grpId="0" animBg="1"/>
      <p:bldP spid="105480" grpId="0" animBg="1"/>
      <p:bldP spid="105483" grpId="0" animBg="1"/>
      <p:bldP spid="105484" grpId="0" animBg="1"/>
      <p:bldP spid="105485" grpId="0" animBg="1"/>
      <p:bldP spid="105486" grpId="0" animBg="1"/>
      <p:bldP spid="1054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ES_tradnl" sz="4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Cuantificadores indefinidos</a:t>
            </a:r>
            <a:endParaRPr lang="en-AU" sz="4000" b="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4098" name="Picture 2" descr="#Liniers nadie es perfecto: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"/>
          <a:stretch/>
        </p:blipFill>
        <p:spPr bwMode="auto">
          <a:xfrm>
            <a:off x="1885206" y="4293096"/>
            <a:ext cx="5372100" cy="2069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1"/>
          <p:cNvSpPr txBox="1">
            <a:spLocks/>
          </p:cNvSpPr>
          <p:nvPr/>
        </p:nvSpPr>
        <p:spPr>
          <a:xfrm>
            <a:off x="251520" y="1417638"/>
            <a:ext cx="8712968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 3"/>
              <a:buNone/>
            </a:pPr>
            <a:r>
              <a:rPr lang="es-ES_tradnl" sz="3200" dirty="0">
                <a:latin typeface="Calibri" panose="020F0502020204030204" pitchFamily="34" charset="0"/>
              </a:rPr>
              <a:t>Para cosas: algo </a:t>
            </a:r>
            <a:r>
              <a:rPr lang="es-ES_tradnl" sz="3200" i="1" dirty="0">
                <a:latin typeface="Calibri" panose="020F0502020204030204" pitchFamily="34" charset="0"/>
              </a:rPr>
              <a:t>(</a:t>
            </a:r>
            <a:r>
              <a:rPr lang="es-ES_tradnl" sz="3200" i="1" dirty="0" err="1">
                <a:latin typeface="Calibri" panose="020F0502020204030204" pitchFamily="34" charset="0"/>
              </a:rPr>
              <a:t>something</a:t>
            </a:r>
            <a:r>
              <a:rPr lang="es-ES_tradnl" sz="3200" i="1" dirty="0">
                <a:latin typeface="Calibri" panose="020F0502020204030204" pitchFamily="34" charset="0"/>
              </a:rPr>
              <a:t>)</a:t>
            </a:r>
            <a:r>
              <a:rPr lang="es-ES_tradnl" sz="3200" dirty="0">
                <a:latin typeface="Calibri" panose="020F0502020204030204" pitchFamily="34" charset="0"/>
              </a:rPr>
              <a:t>/nada </a:t>
            </a:r>
            <a:r>
              <a:rPr lang="es-ES_tradnl" sz="3200" i="1" dirty="0">
                <a:latin typeface="Calibri" panose="020F0502020204030204" pitchFamily="34" charset="0"/>
              </a:rPr>
              <a:t>(</a:t>
            </a:r>
            <a:r>
              <a:rPr lang="es-ES_tradnl" sz="3200" i="1" dirty="0" err="1">
                <a:latin typeface="Calibri" panose="020F0502020204030204" pitchFamily="34" charset="0"/>
              </a:rPr>
              <a:t>nothing</a:t>
            </a:r>
            <a:r>
              <a:rPr lang="es-ES_tradnl" sz="3200" i="1" dirty="0">
                <a:latin typeface="Calibri" panose="020F0502020204030204" pitchFamily="34" charset="0"/>
              </a:rPr>
              <a:t>)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 3"/>
              <a:buNone/>
            </a:pPr>
            <a:r>
              <a:rPr lang="es-ES_tradnl" sz="3200" dirty="0">
                <a:latin typeface="Calibri" panose="020F0502020204030204" pitchFamily="34" charset="0"/>
              </a:rPr>
              <a:t>Para personas: alguien </a:t>
            </a:r>
            <a:r>
              <a:rPr lang="es-ES_tradnl" sz="3200" i="1" dirty="0">
                <a:latin typeface="Calibri" panose="020F0502020204030204" pitchFamily="34" charset="0"/>
              </a:rPr>
              <a:t>(</a:t>
            </a:r>
            <a:r>
              <a:rPr lang="es-ES_tradnl" sz="3200" i="1" dirty="0" err="1">
                <a:latin typeface="Calibri" panose="020F0502020204030204" pitchFamily="34" charset="0"/>
              </a:rPr>
              <a:t>someone</a:t>
            </a:r>
            <a:r>
              <a:rPr lang="es-ES_tradnl" sz="3200" i="1" dirty="0">
                <a:latin typeface="Calibri" panose="020F0502020204030204" pitchFamily="34" charset="0"/>
              </a:rPr>
              <a:t>)</a:t>
            </a:r>
            <a:r>
              <a:rPr lang="es-ES_tradnl" sz="3200" dirty="0">
                <a:latin typeface="Calibri" panose="020F0502020204030204" pitchFamily="34" charset="0"/>
              </a:rPr>
              <a:t>/nadie* </a:t>
            </a:r>
            <a:r>
              <a:rPr lang="es-ES_tradnl" sz="3200" i="1" dirty="0">
                <a:latin typeface="Calibri" panose="020F0502020204030204" pitchFamily="34" charset="0"/>
              </a:rPr>
              <a:t>(</a:t>
            </a:r>
            <a:r>
              <a:rPr lang="es-ES_tradnl" sz="3200" i="1" dirty="0" err="1">
                <a:latin typeface="Calibri" panose="020F0502020204030204" pitchFamily="34" charset="0"/>
              </a:rPr>
              <a:t>noone</a:t>
            </a:r>
            <a:r>
              <a:rPr lang="es-ES_tradnl" sz="3200" i="1" dirty="0">
                <a:latin typeface="Calibri" panose="020F0502020204030204" pitchFamily="34" charset="0"/>
              </a:rPr>
              <a:t>)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 3"/>
              <a:buNone/>
            </a:pPr>
            <a:endParaRPr lang="es-ES_tradnl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08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340768"/>
            <a:ext cx="8640959" cy="587692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s-ES" altLang="en-US" sz="2800" dirty="0">
                <a:latin typeface="Calibri" panose="020F0502020204030204" pitchFamily="34" charset="0"/>
              </a:rPr>
              <a:t>A veces no es importante especificar quién hace la acción de un verbo y podemos usar una forma impersonal.</a:t>
            </a:r>
          </a:p>
          <a:p>
            <a:pPr marL="0" indent="0" eaLnBrk="1" hangingPunct="1">
              <a:buNone/>
            </a:pPr>
            <a:endParaRPr lang="es-ES" altLang="en-US" sz="1000" dirty="0">
              <a:latin typeface="Calibri" panose="020F0502020204030204" pitchFamily="34" charset="0"/>
            </a:endParaRPr>
          </a:p>
          <a:p>
            <a:pPr marL="109728" indent="0">
              <a:buNone/>
              <a:tabLst>
                <a:tab pos="3043238" algn="l"/>
              </a:tabLst>
              <a:defRPr/>
            </a:pPr>
            <a:r>
              <a:rPr lang="es-ES" sz="2800" b="1" dirty="0">
                <a:latin typeface="Calibri" panose="020F0502020204030204" pitchFamily="34" charset="0"/>
              </a:rPr>
              <a:t>En lugar de decir:</a:t>
            </a:r>
            <a:r>
              <a:rPr lang="es-ES" sz="2800" dirty="0">
                <a:latin typeface="Calibri" panose="020F0502020204030204" pitchFamily="34" charset="0"/>
              </a:rPr>
              <a:t> 	</a:t>
            </a:r>
            <a:r>
              <a:rPr lang="es-ES" sz="2800" b="1" dirty="0">
                <a:solidFill>
                  <a:srgbClr val="00B0F0"/>
                </a:solidFill>
                <a:latin typeface="Calibri" panose="020F0502020204030204" pitchFamily="34" charset="0"/>
              </a:rPr>
              <a:t>La gente necesita </a:t>
            </a:r>
            <a:r>
              <a:rPr lang="es-ES" sz="2800" dirty="0">
                <a:latin typeface="Calibri" panose="020F0502020204030204" pitchFamily="34" charset="0"/>
              </a:rPr>
              <a:t>experiencia.</a:t>
            </a:r>
          </a:p>
          <a:p>
            <a:pPr marL="109728" indent="0">
              <a:buNone/>
              <a:tabLst>
                <a:tab pos="3043238" algn="l"/>
              </a:tabLst>
              <a:defRPr/>
            </a:pPr>
            <a:r>
              <a:rPr lang="es-ES" sz="28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s-ES" sz="2800" b="1" dirty="0">
                <a:solidFill>
                  <a:srgbClr val="00B0F0"/>
                </a:solidFill>
                <a:latin typeface="Calibri" panose="020F0502020204030204" pitchFamily="34" charset="0"/>
              </a:rPr>
              <a:t>El mundo necesita </a:t>
            </a:r>
            <a:r>
              <a:rPr lang="es-ES" sz="2800" dirty="0">
                <a:latin typeface="Calibri" panose="020F0502020204030204" pitchFamily="34" charset="0"/>
              </a:rPr>
              <a:t>agua limpia.</a:t>
            </a:r>
          </a:p>
          <a:p>
            <a:pPr marL="109728" indent="0">
              <a:buNone/>
              <a:tabLst>
                <a:tab pos="3043238" algn="l"/>
              </a:tabLst>
              <a:defRPr/>
            </a:pPr>
            <a:r>
              <a:rPr lang="es-ES" sz="28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s-ES" sz="2800" b="1" dirty="0">
                <a:solidFill>
                  <a:srgbClr val="00B0F0"/>
                </a:solidFill>
                <a:latin typeface="Calibri" panose="020F0502020204030204" pitchFamily="34" charset="0"/>
              </a:rPr>
              <a:t>Los ciudadanos necesitan </a:t>
            </a:r>
            <a:r>
              <a:rPr lang="es-ES" sz="2800" dirty="0">
                <a:latin typeface="Calibri" panose="020F0502020204030204" pitchFamily="34" charset="0"/>
              </a:rPr>
              <a:t>esperanza.</a:t>
            </a:r>
          </a:p>
          <a:p>
            <a:pPr marL="109728" indent="0">
              <a:buNone/>
              <a:tabLst>
                <a:tab pos="3043238" algn="l"/>
              </a:tabLst>
              <a:defRPr/>
            </a:pPr>
            <a:r>
              <a:rPr lang="es-ES" sz="28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s-ES" sz="2800" b="1" dirty="0">
                <a:solidFill>
                  <a:srgbClr val="00B0F0"/>
                </a:solidFill>
                <a:latin typeface="Calibri" panose="020F0502020204030204" pitchFamily="34" charset="0"/>
              </a:rPr>
              <a:t>Uno necesita </a:t>
            </a:r>
            <a:r>
              <a:rPr lang="es-ES" sz="2800" dirty="0">
                <a:latin typeface="Calibri" panose="020F0502020204030204" pitchFamily="34" charset="0"/>
              </a:rPr>
              <a:t>hablar idiomas</a:t>
            </a:r>
          </a:p>
          <a:p>
            <a:pPr marL="109728" indent="0">
              <a:buNone/>
              <a:tabLst>
                <a:tab pos="3043238" algn="l"/>
              </a:tabLst>
              <a:defRPr/>
            </a:pPr>
            <a:r>
              <a:rPr lang="es-ES" sz="28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s-ES" sz="2800" b="1" dirty="0">
                <a:solidFill>
                  <a:srgbClr val="00B0F0"/>
                </a:solidFill>
                <a:latin typeface="Calibri" panose="020F0502020204030204" pitchFamily="34" charset="0"/>
              </a:rPr>
              <a:t>Necesitamos</a:t>
            </a:r>
            <a:r>
              <a:rPr lang="es-ES" sz="2800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es-ES" sz="2800" dirty="0">
                <a:latin typeface="Calibri" panose="020F0502020204030204" pitchFamily="34" charset="0"/>
              </a:rPr>
              <a:t>formación profesional.</a:t>
            </a:r>
          </a:p>
          <a:p>
            <a:pPr marL="109728" indent="0">
              <a:buNone/>
              <a:tabLst>
                <a:tab pos="3043238" algn="l"/>
              </a:tabLst>
              <a:defRPr/>
            </a:pPr>
            <a:r>
              <a:rPr lang="es-ES" sz="28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s-ES" sz="2800" b="1" dirty="0">
                <a:solidFill>
                  <a:srgbClr val="00B0F0"/>
                </a:solidFill>
                <a:latin typeface="Calibri" panose="020F0502020204030204" pitchFamily="34" charset="0"/>
              </a:rPr>
              <a:t>Necesitas</a:t>
            </a:r>
            <a:r>
              <a:rPr lang="es-ES" sz="2800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es-ES" sz="2800" dirty="0">
                <a:latin typeface="Calibri" panose="020F0502020204030204" pitchFamily="34" charset="0"/>
              </a:rPr>
              <a:t>motivación.</a:t>
            </a:r>
          </a:p>
          <a:p>
            <a:pPr marL="109728" indent="0">
              <a:buNone/>
              <a:tabLst>
                <a:tab pos="3043238" algn="l"/>
              </a:tabLst>
              <a:defRPr/>
            </a:pPr>
            <a:endParaRPr lang="es-ES" sz="1000" dirty="0">
              <a:latin typeface="Calibri" panose="020F0502020204030204" pitchFamily="34" charset="0"/>
            </a:endParaRPr>
          </a:p>
          <a:p>
            <a:pPr marL="109728" indent="0">
              <a:buNone/>
              <a:defRPr/>
            </a:pPr>
            <a:r>
              <a:rPr lang="es-ES" sz="2800" b="1" dirty="0">
                <a:latin typeface="Calibri" panose="020F0502020204030204" pitchFamily="34" charset="0"/>
              </a:rPr>
              <a:t>Podemos decir:</a:t>
            </a:r>
            <a:r>
              <a:rPr lang="es-E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	</a:t>
            </a:r>
            <a:r>
              <a:rPr lang="es-ES" sz="3600" b="1" dirty="0">
                <a:solidFill>
                  <a:srgbClr val="00B0F0"/>
                </a:solidFill>
                <a:latin typeface="Calibri" panose="020F0502020204030204" pitchFamily="34" charset="0"/>
              </a:rPr>
              <a:t>Se necesita …</a:t>
            </a:r>
            <a:r>
              <a:rPr lang="es-ES" sz="3600" dirty="0">
                <a:latin typeface="Calibri" panose="020F0502020204030204" pitchFamily="34" charset="0"/>
              </a:rPr>
              <a:t>experiencia.</a:t>
            </a:r>
            <a:endParaRPr lang="en-AU" sz="3600" dirty="0">
              <a:latin typeface="Calibri" panose="020F0502020204030204" pitchFamily="34" charset="0"/>
            </a:endParaRPr>
          </a:p>
          <a:p>
            <a:pPr marL="0" indent="0" eaLnBrk="1" hangingPunct="1">
              <a:buNone/>
            </a:pPr>
            <a:endParaRPr lang="en-US" altLang="en-US" sz="2800" dirty="0">
              <a:latin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48947" y="18864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El se impersonal</a:t>
            </a:r>
            <a:endParaRPr kumimoji="0" lang="es-MX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4800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51635" y="1930595"/>
            <a:ext cx="866842" cy="576262"/>
          </a:xfrm>
          <a:prstGeom prst="roundRect">
            <a:avLst/>
          </a:prstGeom>
          <a:solidFill>
            <a:srgbClr val="D60093"/>
          </a:solidFill>
          <a:ln w="38100" cmpd="sng"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3200" dirty="0">
                <a:latin typeface="Calibri" panose="020F0502020204030204" pitchFamily="34" charset="0"/>
              </a:rPr>
              <a:t>Se</a:t>
            </a:r>
            <a:endParaRPr lang="en-AU" sz="3200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94762" y="1973751"/>
            <a:ext cx="771234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 dirty="0"/>
              <a:t>+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742834" y="1626582"/>
            <a:ext cx="3888431" cy="576263"/>
          </a:xfrm>
          <a:prstGeom prst="roundRect">
            <a:avLst/>
          </a:prstGeom>
          <a:solidFill>
            <a:srgbClr val="00FF00"/>
          </a:solidFill>
          <a:ln w="38100" cmpd="sng">
            <a:solidFill>
              <a:srgbClr val="00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s-ES" sz="2400" dirty="0">
                <a:latin typeface="Calibri" panose="020F0502020204030204" pitchFamily="34" charset="0"/>
              </a:rPr>
              <a:t>verbo en 3ª persona singular </a:t>
            </a:r>
            <a:endParaRPr lang="en-AU" sz="2400" dirty="0">
              <a:latin typeface="Calibri" panose="020F0502020204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42834" y="2355245"/>
            <a:ext cx="3888431" cy="576262"/>
          </a:xfrm>
          <a:prstGeom prst="roundRect">
            <a:avLst/>
          </a:prstGeom>
          <a:solidFill>
            <a:srgbClr val="00FF00"/>
          </a:solidFill>
          <a:ln w="38100" cmpd="sng">
            <a:solidFill>
              <a:srgbClr val="00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s-ES" sz="2400" dirty="0">
                <a:latin typeface="Calibri" panose="020F0502020204030204" pitchFamily="34" charset="0"/>
              </a:rPr>
              <a:t>verbo en 3ª persona plural </a:t>
            </a:r>
            <a:endParaRPr lang="en-AU" sz="2400" dirty="0">
              <a:latin typeface="Calibri" panose="020F050202020403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89218" y="1620232"/>
            <a:ext cx="2698258" cy="576263"/>
          </a:xfrm>
          <a:prstGeom prst="roundRect">
            <a:avLst/>
          </a:prstGeom>
          <a:solidFill>
            <a:srgbClr val="00B0F0"/>
          </a:solidFill>
          <a:ln w="38100" cmpd="sng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s-ES" sz="2400" dirty="0">
                <a:latin typeface="Calibri" panose="020F0502020204030204" pitchFamily="34" charset="0"/>
              </a:rPr>
              <a:t>sustantivo singular </a:t>
            </a:r>
            <a:endParaRPr lang="en-AU" sz="2400" dirty="0">
              <a:latin typeface="Calibri" panose="020F050202020403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89218" y="2355245"/>
            <a:ext cx="2698258" cy="576262"/>
          </a:xfrm>
          <a:prstGeom prst="roundRect">
            <a:avLst/>
          </a:prstGeom>
          <a:solidFill>
            <a:srgbClr val="00B0F0"/>
          </a:solidFill>
          <a:ln w="38100" cmpd="sng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s-ES" sz="2400" dirty="0">
                <a:latin typeface="Calibri" panose="020F0502020204030204" pitchFamily="34" charset="0"/>
              </a:rPr>
              <a:t>sustantivo plural </a:t>
            </a:r>
            <a:endParaRPr lang="en-AU" sz="2400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81266" y="1677530"/>
            <a:ext cx="771235" cy="461665"/>
          </a:xfrm>
          <a:prstGeom prst="rect">
            <a:avLst/>
          </a:prstGeom>
          <a:noFill/>
          <a:ln w="38100" cmpd="sng"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 dirty="0"/>
              <a:t>+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481267" y="2454737"/>
            <a:ext cx="771235" cy="461665"/>
          </a:xfrm>
          <a:prstGeom prst="rect">
            <a:avLst/>
          </a:prstGeom>
          <a:noFill/>
          <a:ln w="38100" cmpd="sng"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/>
              <a:t>+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2707" y="4998401"/>
            <a:ext cx="86601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altLang="en-US" sz="2400" dirty="0"/>
              <a:t>Es otra opción para empezar una frase cuando el sujeto es indeterminado, abstracto, un sustantivo colectivo, etc.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altLang="en-US" sz="2400" dirty="0"/>
              <a:t>La frase adquiere un sentido de afirmación general o impersonal.</a:t>
            </a:r>
            <a:endParaRPr lang="en-AU" altLang="en-US" sz="2400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1560" y="3062695"/>
            <a:ext cx="853244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n-US" sz="2400" b="1" dirty="0"/>
              <a:t>Se necesita </a:t>
            </a:r>
            <a:r>
              <a:rPr lang="es-ES" altLang="en-US" sz="2400" u="sng" dirty="0"/>
              <a:t>mucho dinero</a:t>
            </a:r>
            <a:r>
              <a:rPr lang="es-ES" altLang="en-US" sz="2400" dirty="0"/>
              <a:t> para comprar una mansión.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n-US" sz="2400" dirty="0"/>
              <a:t>		    </a:t>
            </a:r>
            <a:r>
              <a:rPr lang="es-ES" altLang="en-US" sz="2400" i="1" dirty="0"/>
              <a:t>singular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s-ES" altLang="en-US" sz="24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n-US" sz="2400" b="1" dirty="0"/>
              <a:t>Se necesita</a:t>
            </a:r>
            <a:r>
              <a:rPr lang="es-ES" altLang="en-US" sz="2400" b="1" u="sng" dirty="0"/>
              <a:t>n</a:t>
            </a:r>
            <a:r>
              <a:rPr lang="es-ES" altLang="en-US" sz="2400" b="1" dirty="0"/>
              <a:t> </a:t>
            </a:r>
            <a:r>
              <a:rPr lang="es-ES" altLang="en-US" sz="2400" u="sng" dirty="0"/>
              <a:t>muchas personas</a:t>
            </a:r>
            <a:r>
              <a:rPr lang="es-ES" altLang="en-US" sz="2400" dirty="0"/>
              <a:t> para hacer una manifestación.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n-US" sz="2400" dirty="0"/>
              <a:t>		                 </a:t>
            </a:r>
            <a:r>
              <a:rPr lang="es-ES" altLang="en-US" sz="2400" i="1" dirty="0"/>
              <a:t>plural</a:t>
            </a:r>
            <a:endParaRPr lang="en-AU" altLang="en-US" sz="2400" i="1" dirty="0"/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448947" y="18864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El se impersonal</a:t>
            </a:r>
            <a:endParaRPr kumimoji="0" lang="es-MX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1620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5" grpId="0" build="p"/>
      <p:bldP spid="9" grpId="0" build="p"/>
    </p:bldLst>
  </p:timing>
</p:sld>
</file>

<file path=ppt/theme/theme1.xml><?xml version="1.0" encoding="utf-8"?>
<a:theme xmlns:a="http://schemas.openxmlformats.org/drawingml/2006/main" name="RMIT_2017_Templates_Master_Core_Widescreen 16 x 9">
  <a:themeElements>
    <a:clrScheme name="RMIT 1">
      <a:dk1>
        <a:srgbClr val="000054"/>
      </a:dk1>
      <a:lt1>
        <a:sysClr val="window" lastClr="FFFFFF"/>
      </a:lt1>
      <a:dk2>
        <a:srgbClr val="E60028"/>
      </a:dk2>
      <a:lt2>
        <a:srgbClr val="EEECE1"/>
      </a:lt2>
      <a:accent1>
        <a:srgbClr val="FC9147"/>
      </a:accent1>
      <a:accent2>
        <a:srgbClr val="FAC800"/>
      </a:accent2>
      <a:accent3>
        <a:srgbClr val="00DCB4"/>
      </a:accent3>
      <a:accent4>
        <a:srgbClr val="7AE1AA"/>
      </a:accent4>
      <a:accent5>
        <a:srgbClr val="0078FF"/>
      </a:accent5>
      <a:accent6>
        <a:srgbClr val="00AAFF"/>
      </a:accent6>
      <a:hlink>
        <a:srgbClr val="AA00AA"/>
      </a:hlink>
      <a:folHlink>
        <a:srgbClr val="C864C8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10669</TotalTime>
  <Words>463</Words>
  <Application>Microsoft Office PowerPoint</Application>
  <PresentationFormat>On-screen Show (4:3)</PresentationFormat>
  <Paragraphs>103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Lucida Grande</vt:lpstr>
      <vt:lpstr>Times New Roman</vt:lpstr>
      <vt:lpstr>Verdana</vt:lpstr>
      <vt:lpstr>Wingdings 3</vt:lpstr>
      <vt:lpstr>RMIT_2017_Templates_Master_Core_Widescreen 16 x 9</vt:lpstr>
      <vt:lpstr>Semana 7 PPT 7 Spanish 3</vt:lpstr>
      <vt:lpstr>Semana 4 PPT 7 </vt:lpstr>
      <vt:lpstr> Contenidos</vt:lpstr>
      <vt:lpstr>Pretérito perfecto: ya –todavía no</vt:lpstr>
      <vt:lpstr>Pretérito perfecto: ya –todavía no</vt:lpstr>
      <vt:lpstr>PowerPoint Presentation</vt:lpstr>
      <vt:lpstr>PowerPoint Presentation</vt:lpstr>
      <vt:lpstr>PowerPoint Presentation</vt:lpstr>
      <vt:lpstr>PowerPoint Presentation</vt:lpstr>
      <vt:lpstr>El se impersonal</vt:lpstr>
      <vt:lpstr>Léxico laboral</vt:lpstr>
      <vt:lpstr>solución</vt:lpstr>
      <vt:lpstr>Experiencias laborales lee a infografía  y responde: ¿qué aspectos son más importantes para ti? </vt:lpstr>
      <vt:lpstr> Videocurriculum de Ana  https://campus.difusion.com/courses/campus-sur/course_modules/recursos?group_id=&amp;expanded_ids%5B%5D=56ff0e1c-ae43-4c65-a40f-3e1d4a43816b </vt:lpstr>
      <vt:lpstr>La personalidad de Ana y después entrevista 5B</vt:lpstr>
      <vt:lpstr>Habilidades responde a 4A y luego relaciona..</vt:lpstr>
      <vt:lpstr>Me gustaría + infinitivo  responde a 4B </vt:lpstr>
      <vt:lpstr>Repaso   -ndo</vt:lpstr>
      <vt:lpstr>Solución </vt:lpstr>
      <vt:lpstr>Resumen de clase</vt:lpstr>
      <vt:lpstr>Tarea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Literacy in the Arabic community</dc:title>
  <dc:creator>Yamam Abuzinadah</dc:creator>
  <cp:lastModifiedBy>Anamaria Ducasse</cp:lastModifiedBy>
  <cp:revision>142</cp:revision>
  <dcterms:modified xsi:type="dcterms:W3CDTF">2019-03-27T03:16:34Z</dcterms:modified>
</cp:coreProperties>
</file>