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2" r:id="rId4"/>
    <p:sldId id="264" r:id="rId5"/>
    <p:sldId id="259" r:id="rId6"/>
    <p:sldId id="267" r:id="rId7"/>
    <p:sldId id="274" r:id="rId8"/>
    <p:sldId id="270" r:id="rId9"/>
    <p:sldId id="275" r:id="rId10"/>
    <p:sldId id="265" r:id="rId11"/>
    <p:sldId id="268" r:id="rId12"/>
    <p:sldId id="272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5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8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5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4212-6134-4B54-84BD-48AB5804731D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770A-F361-4A32-8D8B-61EFB3131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306541"/>
            <a:ext cx="11533239" cy="6300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1. Need to update the logo (size back to how it was and better quality version – pixelated at moment)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2. Need to update the position of the logo and headers very slightly (my fault for not being more specific)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3. Grey line underneath the header bar needs to be darker to clearly mark out space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4. Header still very ‘jumpy’ when you scroll down the page – feels buggy (quite important)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5. Social handles still turning red when you scroll over the top of them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6. The computer image underneath About Us still isn’t transitioning in correctly (they fade in rather than popping up from underneath)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7. Text on About Us seems too narrow. Could do with certain lines being made wider and there being spaces in between certain lines to show they are new paragraphs.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8. Need to update the icon on the right from the mail icon to conversation icon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9. Couple of minor updates further down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0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58" y="866570"/>
            <a:ext cx="10515600" cy="1325563"/>
          </a:xfrm>
        </p:spPr>
        <p:txBody>
          <a:bodyPr/>
          <a:lstStyle/>
          <a:p>
            <a:r>
              <a:rPr lang="en-GB" dirty="0" smtClean="0"/>
              <a:t>Once you scroll down (once the logo has been updated with the correct one) it’s great 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4458" y="2729784"/>
            <a:ext cx="10515600" cy="3154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But I don’t want the headers turning bold when you scroll through the sections. Having the lines underneath is enough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the headers on mobile are bold (I think they are) – are you able to take that off please as well (I thought they didn’t look quite right but couldn’t work out what that was)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5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173482"/>
            <a:ext cx="10551548" cy="59323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62981" y="4748981"/>
            <a:ext cx="2138516" cy="174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0813" y="6488668"/>
            <a:ext cx="25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are out of line 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5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25" y="264825"/>
            <a:ext cx="10515600" cy="5912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0026" y="6311900"/>
            <a:ext cx="465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Button turning red when you scroll over the 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3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21" y="156854"/>
            <a:ext cx="10331917" cy="58088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931742" y="4011561"/>
            <a:ext cx="1415845" cy="21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9136" y="6371303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Don’t need the last forward slash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9" y="2636377"/>
            <a:ext cx="10515600" cy="1325563"/>
          </a:xfrm>
        </p:spPr>
        <p:txBody>
          <a:bodyPr/>
          <a:lstStyle/>
          <a:p>
            <a:r>
              <a:rPr lang="en-GB" dirty="0" smtClean="0"/>
              <a:t>Everything else looks great!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189505"/>
            <a:ext cx="11624802" cy="653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685" y="943897"/>
            <a:ext cx="205915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This is what it looks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like now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8337" r="68135"/>
          <a:stretch/>
        </p:blipFill>
        <p:spPr>
          <a:xfrm>
            <a:off x="582559" y="5242232"/>
            <a:ext cx="3704305" cy="1415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438"/>
          <a:stretch/>
        </p:blipFill>
        <p:spPr>
          <a:xfrm>
            <a:off x="398206" y="107569"/>
            <a:ext cx="11624802" cy="5134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8510" t="78337"/>
          <a:stretch/>
        </p:blipFill>
        <p:spPr>
          <a:xfrm>
            <a:off x="8362334" y="5242232"/>
            <a:ext cx="3660673" cy="14158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85652" y="5368413"/>
            <a:ext cx="57518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8337" r="79891"/>
          <a:stretch/>
        </p:blipFill>
        <p:spPr>
          <a:xfrm>
            <a:off x="582558" y="5242232"/>
            <a:ext cx="2337621" cy="14158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7355" y="5368413"/>
            <a:ext cx="159282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5447607"/>
            <a:ext cx="938982" cy="312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652" t="78337" r="30011"/>
          <a:stretch/>
        </p:blipFill>
        <p:spPr>
          <a:xfrm>
            <a:off x="3245874" y="5242232"/>
            <a:ext cx="5619136" cy="1415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312013" y="5427038"/>
            <a:ext cx="398206" cy="20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12" y="5374189"/>
            <a:ext cx="362565" cy="3625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82558" y="5995671"/>
            <a:ext cx="112898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686" y="943897"/>
            <a:ext cx="231549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This is where the logo and headings should be I think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207" y="2592132"/>
            <a:ext cx="10515600" cy="1325563"/>
          </a:xfrm>
        </p:spPr>
        <p:txBody>
          <a:bodyPr/>
          <a:lstStyle/>
          <a:p>
            <a:r>
              <a:rPr lang="en-GB" dirty="0" smtClean="0"/>
              <a:t>The header is still really ‘jumpy’ when I scroll down the page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7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97" y="1021326"/>
            <a:ext cx="3429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3009" y="4265660"/>
            <a:ext cx="329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Convo</a:t>
            </a:r>
            <a:r>
              <a:rPr lang="en-GB" dirty="0" smtClean="0"/>
              <a:t> icon instead of mail icon (have sent you)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4" y="2013589"/>
            <a:ext cx="4779761" cy="1592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4566" y="4265660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Correct logo – pic part of logo touching </a:t>
            </a:r>
          </a:p>
          <a:p>
            <a:r>
              <a:rPr lang="en-GB" dirty="0" smtClean="0"/>
              <a:t>‘f’ on fourfold (have sent you)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249703" y="5937143"/>
            <a:ext cx="629345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Also, notice the grey line at the bottom of the header on slide 3…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2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9" y="183545"/>
            <a:ext cx="10927135" cy="61435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964129" y="5412658"/>
            <a:ext cx="1592826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6461995"/>
            <a:ext cx="54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are still red when you scroll over the top of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0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85" y="28428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About Us copy does look a little narrow looking at it again.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Would be good to get it like the mock up I sent you if possible (except without the top line being in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2" y="207860"/>
            <a:ext cx="11539691" cy="64879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630697" y="2492477"/>
            <a:ext cx="14748" cy="11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1962" y="1666567"/>
            <a:ext cx="279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“their marketing and sales.”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39212" y="3975071"/>
            <a:ext cx="265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and make it the same as next slide if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82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309716"/>
            <a:ext cx="9360309" cy="5265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562" y="5751870"/>
            <a:ext cx="9234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Ignore the computer image (the one we’re using is great)</a:t>
            </a:r>
          </a:p>
          <a:p>
            <a:r>
              <a:rPr lang="en-GB" dirty="0" smtClean="0"/>
              <a:t>But if we could make the copy match the above it would be great (except no bold line at the top)</a:t>
            </a:r>
          </a:p>
          <a:p>
            <a:r>
              <a:rPr lang="en-GB" dirty="0" smtClean="0"/>
              <a:t>“Simple” can be on the same line as sentence before – like you have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4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The header is still really ‘jumpy’ when I scroll down the page </vt:lpstr>
      <vt:lpstr>PowerPoint Presentation</vt:lpstr>
      <vt:lpstr>PowerPoint Presentation</vt:lpstr>
      <vt:lpstr>About Us copy does look a little narrow looking at it again.  Would be good to get it like the mock up I sent you if possible (except without the top line being in bold)</vt:lpstr>
      <vt:lpstr>PowerPoint Presentation</vt:lpstr>
      <vt:lpstr>PowerPoint Presentation</vt:lpstr>
      <vt:lpstr>Once you scroll down (once the logo has been updated with the correct one) it’s great </vt:lpstr>
      <vt:lpstr>PowerPoint Presentation</vt:lpstr>
      <vt:lpstr>PowerPoint Presentation</vt:lpstr>
      <vt:lpstr>PowerPoint Presentation</vt:lpstr>
      <vt:lpstr>Everything else looks great!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Holt</dc:creator>
  <cp:lastModifiedBy>Richard Holt</cp:lastModifiedBy>
  <cp:revision>13</cp:revision>
  <dcterms:created xsi:type="dcterms:W3CDTF">2016-02-22T11:11:28Z</dcterms:created>
  <dcterms:modified xsi:type="dcterms:W3CDTF">2016-02-22T14:05:57Z</dcterms:modified>
</cp:coreProperties>
</file>