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AE61-0F1D-4D89-A141-AAABE27CC91E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F8B3-16EC-4534-A699-243A66401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40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AE61-0F1D-4D89-A141-AAABE27CC91E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F8B3-16EC-4534-A699-243A66401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6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AE61-0F1D-4D89-A141-AAABE27CC91E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F8B3-16EC-4534-A699-243A66401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37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AE61-0F1D-4D89-A141-AAABE27CC91E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F8B3-16EC-4534-A699-243A66401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96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AE61-0F1D-4D89-A141-AAABE27CC91E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F8B3-16EC-4534-A699-243A66401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03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AE61-0F1D-4D89-A141-AAABE27CC91E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F8B3-16EC-4534-A699-243A66401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46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AE61-0F1D-4D89-A141-AAABE27CC91E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F8B3-16EC-4534-A699-243A66401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33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AE61-0F1D-4D89-A141-AAABE27CC91E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F8B3-16EC-4534-A699-243A66401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65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AE61-0F1D-4D89-A141-AAABE27CC91E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F8B3-16EC-4534-A699-243A66401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64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AE61-0F1D-4D89-A141-AAABE27CC91E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F8B3-16EC-4534-A699-243A66401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64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AE61-0F1D-4D89-A141-AAABE27CC91E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F8B3-16EC-4534-A699-243A66401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22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6AE61-0F1D-4D89-A141-AAABE27CC91E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8F8B3-16EC-4534-A699-243A664013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44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Databases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 hour exam – do 3 out of 4 </a:t>
            </a:r>
            <a:r>
              <a:rPr lang="en-GB" dirty="0" smtClean="0"/>
              <a:t>questions</a:t>
            </a:r>
          </a:p>
          <a:p>
            <a:pPr marL="0" indent="0">
              <a:buNone/>
            </a:pPr>
            <a:r>
              <a:rPr lang="en-GB" b="1" dirty="0" smtClean="0"/>
              <a:t>Key revision topics include:</a:t>
            </a:r>
          </a:p>
          <a:p>
            <a:pPr lvl="1"/>
            <a:r>
              <a:rPr lang="en-GB" dirty="0"/>
              <a:t>SQL  </a:t>
            </a:r>
            <a:endParaRPr lang="en-GB" dirty="0" smtClean="0"/>
          </a:p>
          <a:p>
            <a:pPr lvl="1"/>
            <a:r>
              <a:rPr lang="en-GB" smtClean="0"/>
              <a:t>Stored Programs </a:t>
            </a:r>
            <a:endParaRPr lang="en-GB" dirty="0" smtClean="0"/>
          </a:p>
          <a:p>
            <a:pPr lvl="1"/>
            <a:r>
              <a:rPr lang="en-GB" dirty="0" smtClean="0"/>
              <a:t>Normalization</a:t>
            </a:r>
          </a:p>
          <a:p>
            <a:pPr lvl="1"/>
            <a:r>
              <a:rPr lang="en-GB" dirty="0" smtClean="0"/>
              <a:t>Transactions &amp; Concurrency</a:t>
            </a:r>
          </a:p>
          <a:p>
            <a:pPr lvl="1"/>
            <a:r>
              <a:rPr lang="en-GB" dirty="0" smtClean="0"/>
              <a:t>NoSQL</a:t>
            </a:r>
          </a:p>
          <a:p>
            <a:pPr lvl="1"/>
            <a:r>
              <a:rPr lang="en-GB" dirty="0" smtClean="0"/>
              <a:t>MongoDB – revise assignment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7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Databases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– 2 hour exam – Do 2 out of 3 questions</dc:title>
  <dc:creator>Sheila Fallon</dc:creator>
  <cp:lastModifiedBy>Sheila Fallon</cp:lastModifiedBy>
  <cp:revision>4</cp:revision>
  <dcterms:created xsi:type="dcterms:W3CDTF">2021-11-13T13:20:10Z</dcterms:created>
  <dcterms:modified xsi:type="dcterms:W3CDTF">2021-11-15T12:22:03Z</dcterms:modified>
</cp:coreProperties>
</file>