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D6A86-FFB6-4463-91F0-CC0B5A8B777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3D3757C-7D40-438D-9A54-E982EF43587A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User profile created</a:t>
          </a:r>
        </a:p>
      </dgm:t>
    </dgm:pt>
    <dgm:pt modelId="{81C8EEF4-4C12-4E40-8488-4E6086E073DC}" type="parTrans" cxnId="{7D12EE4E-CF74-4C55-B8F6-210A445F5DF1}">
      <dgm:prSet/>
      <dgm:spPr/>
      <dgm:t>
        <a:bodyPr/>
        <a:lstStyle/>
        <a:p>
          <a:endParaRPr lang="en-GB"/>
        </a:p>
      </dgm:t>
    </dgm:pt>
    <dgm:pt modelId="{D3C1FCD2-9DD7-41F5-B362-DEA362537B03}" type="sibTrans" cxnId="{7D12EE4E-CF74-4C55-B8F6-210A445F5DF1}">
      <dgm:prSet/>
      <dgm:spPr/>
      <dgm:t>
        <a:bodyPr/>
        <a:lstStyle/>
        <a:p>
          <a:endParaRPr lang="en-GB"/>
        </a:p>
      </dgm:t>
    </dgm:pt>
    <dgm:pt modelId="{008AF7DB-36C5-4F22-9525-23396E896ECD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Account login authenticated with Spotify</a:t>
          </a:r>
        </a:p>
      </dgm:t>
    </dgm:pt>
    <dgm:pt modelId="{32FD8330-216D-40A3-842A-D8EB41A1A123}" type="parTrans" cxnId="{78C044F7-7AC8-47E8-8463-D28DA342968F}">
      <dgm:prSet/>
      <dgm:spPr/>
      <dgm:t>
        <a:bodyPr/>
        <a:lstStyle/>
        <a:p>
          <a:endParaRPr lang="en-GB"/>
        </a:p>
      </dgm:t>
    </dgm:pt>
    <dgm:pt modelId="{89108A28-FCE3-450D-BC3D-7B30D96EABF7}" type="sibTrans" cxnId="{78C044F7-7AC8-47E8-8463-D28DA342968F}">
      <dgm:prSet/>
      <dgm:spPr/>
      <dgm:t>
        <a:bodyPr/>
        <a:lstStyle/>
        <a:p>
          <a:endParaRPr lang="en-GB"/>
        </a:p>
      </dgm:t>
    </dgm:pt>
    <dgm:pt modelId="{68E22461-5567-4798-994F-2AC477CC25C0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App retrieves user listening history</a:t>
          </a:r>
        </a:p>
      </dgm:t>
    </dgm:pt>
    <dgm:pt modelId="{CD04761B-DE1D-4BDC-8ACB-3042EB8DE9D7}" type="parTrans" cxnId="{C2BF5B58-96C5-4D84-B044-DF6B04794B98}">
      <dgm:prSet/>
      <dgm:spPr/>
      <dgm:t>
        <a:bodyPr/>
        <a:lstStyle/>
        <a:p>
          <a:endParaRPr lang="en-GB"/>
        </a:p>
      </dgm:t>
    </dgm:pt>
    <dgm:pt modelId="{51EC97DB-3246-4384-A353-329D4D856D33}" type="sibTrans" cxnId="{C2BF5B58-96C5-4D84-B044-DF6B04794B98}">
      <dgm:prSet/>
      <dgm:spPr/>
      <dgm:t>
        <a:bodyPr/>
        <a:lstStyle/>
        <a:p>
          <a:endParaRPr lang="en-GB"/>
        </a:p>
      </dgm:t>
    </dgm:pt>
    <dgm:pt modelId="{513579E4-A4C4-4ED6-A6E0-AC57CA127D7E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App analyses song stats and finds similar tracks</a:t>
          </a:r>
        </a:p>
      </dgm:t>
    </dgm:pt>
    <dgm:pt modelId="{77D537B9-6260-47CD-8206-E8F39C43E6D7}" type="parTrans" cxnId="{258FB078-E3D9-4DAA-BA89-EC6D3CFCCA33}">
      <dgm:prSet/>
      <dgm:spPr/>
      <dgm:t>
        <a:bodyPr/>
        <a:lstStyle/>
        <a:p>
          <a:endParaRPr lang="en-GB"/>
        </a:p>
      </dgm:t>
    </dgm:pt>
    <dgm:pt modelId="{AE9459BE-3A36-4932-900D-873921CA1EB1}" type="sibTrans" cxnId="{258FB078-E3D9-4DAA-BA89-EC6D3CFCCA33}">
      <dgm:prSet/>
      <dgm:spPr/>
      <dgm:t>
        <a:bodyPr/>
        <a:lstStyle/>
        <a:p>
          <a:endParaRPr lang="en-GB"/>
        </a:p>
      </dgm:t>
    </dgm:pt>
    <dgm:pt modelId="{14E43834-D1FF-4E01-9D01-1417AAAA4BDB}">
      <dgm:prSet phldrT="[Text]"/>
      <dgm:spPr>
        <a:solidFill>
          <a:schemeClr val="bg2"/>
        </a:solidFill>
      </dgm:spPr>
      <dgm:t>
        <a:bodyPr/>
        <a:lstStyle/>
        <a:p>
          <a:r>
            <a:rPr lang="en-GB" dirty="0"/>
            <a:t>User song data and suggestions stored in DB</a:t>
          </a:r>
        </a:p>
      </dgm:t>
    </dgm:pt>
    <dgm:pt modelId="{8020F358-F281-4F58-8B6A-1F4650E4953D}" type="parTrans" cxnId="{26A30945-9BDF-419E-A26B-0443D4A9A415}">
      <dgm:prSet/>
      <dgm:spPr/>
      <dgm:t>
        <a:bodyPr/>
        <a:lstStyle/>
        <a:p>
          <a:endParaRPr lang="en-GB"/>
        </a:p>
      </dgm:t>
    </dgm:pt>
    <dgm:pt modelId="{2B9E9E15-C1DE-4120-8A70-BC3E54C889F0}" type="sibTrans" cxnId="{26A30945-9BDF-419E-A26B-0443D4A9A415}">
      <dgm:prSet/>
      <dgm:spPr/>
      <dgm:t>
        <a:bodyPr/>
        <a:lstStyle/>
        <a:p>
          <a:endParaRPr lang="en-GB"/>
        </a:p>
      </dgm:t>
    </dgm:pt>
    <dgm:pt modelId="{F56615D4-6153-48DB-890A-08D139D91869}" type="pres">
      <dgm:prSet presAssocID="{F95D6A86-FFB6-4463-91F0-CC0B5A8B7775}" presName="Name0" presStyleCnt="0">
        <dgm:presLayoutVars>
          <dgm:dir/>
          <dgm:animLvl val="lvl"/>
          <dgm:resizeHandles val="exact"/>
        </dgm:presLayoutVars>
      </dgm:prSet>
      <dgm:spPr/>
    </dgm:pt>
    <dgm:pt modelId="{097F148B-4D2D-4E77-BDF6-574F0A24D340}" type="pres">
      <dgm:prSet presAssocID="{63D3757C-7D40-438D-9A54-E982EF43587A}" presName="parTxOnly" presStyleLbl="node1" presStyleIdx="0" presStyleCnt="5" custScaleY="117505">
        <dgm:presLayoutVars>
          <dgm:chMax val="0"/>
          <dgm:chPref val="0"/>
          <dgm:bulletEnabled val="1"/>
        </dgm:presLayoutVars>
      </dgm:prSet>
      <dgm:spPr/>
    </dgm:pt>
    <dgm:pt modelId="{F733FBB6-0448-470D-87F6-F935383E56E4}" type="pres">
      <dgm:prSet presAssocID="{D3C1FCD2-9DD7-41F5-B362-DEA362537B03}" presName="parTxOnlySpace" presStyleCnt="0"/>
      <dgm:spPr/>
    </dgm:pt>
    <dgm:pt modelId="{96DFF9DF-DA20-466A-98F0-E19C2DEE6B33}" type="pres">
      <dgm:prSet presAssocID="{008AF7DB-36C5-4F22-9525-23396E896ECD}" presName="parTxOnly" presStyleLbl="node1" presStyleIdx="1" presStyleCnt="5" custScaleY="117505">
        <dgm:presLayoutVars>
          <dgm:chMax val="0"/>
          <dgm:chPref val="0"/>
          <dgm:bulletEnabled val="1"/>
        </dgm:presLayoutVars>
      </dgm:prSet>
      <dgm:spPr/>
    </dgm:pt>
    <dgm:pt modelId="{299C96F5-0913-4273-8CB1-82944BB5B5E9}" type="pres">
      <dgm:prSet presAssocID="{89108A28-FCE3-450D-BC3D-7B30D96EABF7}" presName="parTxOnlySpace" presStyleCnt="0"/>
      <dgm:spPr/>
    </dgm:pt>
    <dgm:pt modelId="{CB7D4F39-C092-4C4F-ADF3-EB13F2781E97}" type="pres">
      <dgm:prSet presAssocID="{68E22461-5567-4798-994F-2AC477CC25C0}" presName="parTxOnly" presStyleLbl="node1" presStyleIdx="2" presStyleCnt="5" custScaleY="117505">
        <dgm:presLayoutVars>
          <dgm:chMax val="0"/>
          <dgm:chPref val="0"/>
          <dgm:bulletEnabled val="1"/>
        </dgm:presLayoutVars>
      </dgm:prSet>
      <dgm:spPr/>
    </dgm:pt>
    <dgm:pt modelId="{613F87A7-4733-4361-9A50-C4855A35F436}" type="pres">
      <dgm:prSet presAssocID="{51EC97DB-3246-4384-A353-329D4D856D33}" presName="parTxOnlySpace" presStyleCnt="0"/>
      <dgm:spPr/>
    </dgm:pt>
    <dgm:pt modelId="{37273045-EE65-4447-B139-A41AE7B2A030}" type="pres">
      <dgm:prSet presAssocID="{513579E4-A4C4-4ED6-A6E0-AC57CA127D7E}" presName="parTxOnly" presStyleLbl="node1" presStyleIdx="3" presStyleCnt="5" custScaleY="117505">
        <dgm:presLayoutVars>
          <dgm:chMax val="0"/>
          <dgm:chPref val="0"/>
          <dgm:bulletEnabled val="1"/>
        </dgm:presLayoutVars>
      </dgm:prSet>
      <dgm:spPr/>
    </dgm:pt>
    <dgm:pt modelId="{399BE6C1-4A9D-4D7A-9DFB-FA7FB76A0A00}" type="pres">
      <dgm:prSet presAssocID="{AE9459BE-3A36-4932-900D-873921CA1EB1}" presName="parTxOnlySpace" presStyleCnt="0"/>
      <dgm:spPr/>
    </dgm:pt>
    <dgm:pt modelId="{BA90F8FE-8C07-400E-8779-2EC66F2F5036}" type="pres">
      <dgm:prSet presAssocID="{14E43834-D1FF-4E01-9D01-1417AAAA4BDB}" presName="parTxOnly" presStyleLbl="node1" presStyleIdx="4" presStyleCnt="5" custScaleY="117505">
        <dgm:presLayoutVars>
          <dgm:chMax val="0"/>
          <dgm:chPref val="0"/>
          <dgm:bulletEnabled val="1"/>
        </dgm:presLayoutVars>
      </dgm:prSet>
      <dgm:spPr/>
    </dgm:pt>
  </dgm:ptLst>
  <dgm:cxnLst>
    <dgm:cxn modelId="{6B5F1A02-FA66-4404-9984-29B5AE629360}" type="presOf" srcId="{513579E4-A4C4-4ED6-A6E0-AC57CA127D7E}" destId="{37273045-EE65-4447-B139-A41AE7B2A030}" srcOrd="0" destOrd="0" presId="urn:microsoft.com/office/officeart/2005/8/layout/chevron1"/>
    <dgm:cxn modelId="{26A30945-9BDF-419E-A26B-0443D4A9A415}" srcId="{F95D6A86-FFB6-4463-91F0-CC0B5A8B7775}" destId="{14E43834-D1FF-4E01-9D01-1417AAAA4BDB}" srcOrd="4" destOrd="0" parTransId="{8020F358-F281-4F58-8B6A-1F4650E4953D}" sibTransId="{2B9E9E15-C1DE-4120-8A70-BC3E54C889F0}"/>
    <dgm:cxn modelId="{7D12EE4E-CF74-4C55-B8F6-210A445F5DF1}" srcId="{F95D6A86-FFB6-4463-91F0-CC0B5A8B7775}" destId="{63D3757C-7D40-438D-9A54-E982EF43587A}" srcOrd="0" destOrd="0" parTransId="{81C8EEF4-4C12-4E40-8488-4E6086E073DC}" sibTransId="{D3C1FCD2-9DD7-41F5-B362-DEA362537B03}"/>
    <dgm:cxn modelId="{C2BF5B58-96C5-4D84-B044-DF6B04794B98}" srcId="{F95D6A86-FFB6-4463-91F0-CC0B5A8B7775}" destId="{68E22461-5567-4798-994F-2AC477CC25C0}" srcOrd="2" destOrd="0" parTransId="{CD04761B-DE1D-4BDC-8ACB-3042EB8DE9D7}" sibTransId="{51EC97DB-3246-4384-A353-329D4D856D33}"/>
    <dgm:cxn modelId="{258FB078-E3D9-4DAA-BA89-EC6D3CFCCA33}" srcId="{F95D6A86-FFB6-4463-91F0-CC0B5A8B7775}" destId="{513579E4-A4C4-4ED6-A6E0-AC57CA127D7E}" srcOrd="3" destOrd="0" parTransId="{77D537B9-6260-47CD-8206-E8F39C43E6D7}" sibTransId="{AE9459BE-3A36-4932-900D-873921CA1EB1}"/>
    <dgm:cxn modelId="{4362BE82-6C42-4A1A-A6A1-5EE979115844}" type="presOf" srcId="{68E22461-5567-4798-994F-2AC477CC25C0}" destId="{CB7D4F39-C092-4C4F-ADF3-EB13F2781E97}" srcOrd="0" destOrd="0" presId="urn:microsoft.com/office/officeart/2005/8/layout/chevron1"/>
    <dgm:cxn modelId="{366914B3-2471-4897-8EB7-4BB90F8C7A72}" type="presOf" srcId="{14E43834-D1FF-4E01-9D01-1417AAAA4BDB}" destId="{BA90F8FE-8C07-400E-8779-2EC66F2F5036}" srcOrd="0" destOrd="0" presId="urn:microsoft.com/office/officeart/2005/8/layout/chevron1"/>
    <dgm:cxn modelId="{BF9950BD-CF85-4AC4-A9FC-27B72D93FC86}" type="presOf" srcId="{F95D6A86-FFB6-4463-91F0-CC0B5A8B7775}" destId="{F56615D4-6153-48DB-890A-08D139D91869}" srcOrd="0" destOrd="0" presId="urn:microsoft.com/office/officeart/2005/8/layout/chevron1"/>
    <dgm:cxn modelId="{98399ED7-3719-4559-AC09-7669C6BB9075}" type="presOf" srcId="{63D3757C-7D40-438D-9A54-E982EF43587A}" destId="{097F148B-4D2D-4E77-BDF6-574F0A24D340}" srcOrd="0" destOrd="0" presId="urn:microsoft.com/office/officeart/2005/8/layout/chevron1"/>
    <dgm:cxn modelId="{DC2FB3DE-0799-4620-9490-67342FA76A91}" type="presOf" srcId="{008AF7DB-36C5-4F22-9525-23396E896ECD}" destId="{96DFF9DF-DA20-466A-98F0-E19C2DEE6B33}" srcOrd="0" destOrd="0" presId="urn:microsoft.com/office/officeart/2005/8/layout/chevron1"/>
    <dgm:cxn modelId="{78C044F7-7AC8-47E8-8463-D28DA342968F}" srcId="{F95D6A86-FFB6-4463-91F0-CC0B5A8B7775}" destId="{008AF7DB-36C5-4F22-9525-23396E896ECD}" srcOrd="1" destOrd="0" parTransId="{32FD8330-216D-40A3-842A-D8EB41A1A123}" sibTransId="{89108A28-FCE3-450D-BC3D-7B30D96EABF7}"/>
    <dgm:cxn modelId="{BE1C4BC7-F81B-49F0-9D76-A991D437495A}" type="presParOf" srcId="{F56615D4-6153-48DB-890A-08D139D91869}" destId="{097F148B-4D2D-4E77-BDF6-574F0A24D340}" srcOrd="0" destOrd="0" presId="urn:microsoft.com/office/officeart/2005/8/layout/chevron1"/>
    <dgm:cxn modelId="{1BCC7D39-4158-46C1-BF14-41C44582E5D2}" type="presParOf" srcId="{F56615D4-6153-48DB-890A-08D139D91869}" destId="{F733FBB6-0448-470D-87F6-F935383E56E4}" srcOrd="1" destOrd="0" presId="urn:microsoft.com/office/officeart/2005/8/layout/chevron1"/>
    <dgm:cxn modelId="{7B3120AF-F7F0-4545-9450-4232693A9685}" type="presParOf" srcId="{F56615D4-6153-48DB-890A-08D139D91869}" destId="{96DFF9DF-DA20-466A-98F0-E19C2DEE6B33}" srcOrd="2" destOrd="0" presId="urn:microsoft.com/office/officeart/2005/8/layout/chevron1"/>
    <dgm:cxn modelId="{370CC459-BA91-435B-96E9-748D4336691D}" type="presParOf" srcId="{F56615D4-6153-48DB-890A-08D139D91869}" destId="{299C96F5-0913-4273-8CB1-82944BB5B5E9}" srcOrd="3" destOrd="0" presId="urn:microsoft.com/office/officeart/2005/8/layout/chevron1"/>
    <dgm:cxn modelId="{912F65FE-8D6E-4148-84BC-0144A0D5AC7A}" type="presParOf" srcId="{F56615D4-6153-48DB-890A-08D139D91869}" destId="{CB7D4F39-C092-4C4F-ADF3-EB13F2781E97}" srcOrd="4" destOrd="0" presId="urn:microsoft.com/office/officeart/2005/8/layout/chevron1"/>
    <dgm:cxn modelId="{C4C4F115-F4DA-44F7-8141-4B62D05EB416}" type="presParOf" srcId="{F56615D4-6153-48DB-890A-08D139D91869}" destId="{613F87A7-4733-4361-9A50-C4855A35F436}" srcOrd="5" destOrd="0" presId="urn:microsoft.com/office/officeart/2005/8/layout/chevron1"/>
    <dgm:cxn modelId="{DF223D5D-8C7C-4AE5-A8EB-8365F8CB7E96}" type="presParOf" srcId="{F56615D4-6153-48DB-890A-08D139D91869}" destId="{37273045-EE65-4447-B139-A41AE7B2A030}" srcOrd="6" destOrd="0" presId="urn:microsoft.com/office/officeart/2005/8/layout/chevron1"/>
    <dgm:cxn modelId="{C3F6B767-C8EA-4192-82CE-FE28624CF3AF}" type="presParOf" srcId="{F56615D4-6153-48DB-890A-08D139D91869}" destId="{399BE6C1-4A9D-4D7A-9DFB-FA7FB76A0A00}" srcOrd="7" destOrd="0" presId="urn:microsoft.com/office/officeart/2005/8/layout/chevron1"/>
    <dgm:cxn modelId="{AA29A9DE-7966-4ED0-8BB5-0C87A6FF9CD6}" type="presParOf" srcId="{F56615D4-6153-48DB-890A-08D139D91869}" destId="{BA90F8FE-8C07-400E-8779-2EC66F2F503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EC1A6-CDCB-4B81-B2DF-88FAC6A6BFF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526F94-C1CD-4216-BEA9-09E46F443654}">
      <dgm:prSet/>
      <dgm:spPr/>
      <dgm:t>
        <a:bodyPr/>
        <a:lstStyle/>
        <a:p>
          <a:r>
            <a:rPr lang="en-GB" dirty="0"/>
            <a:t>Create </a:t>
          </a:r>
          <a:r>
            <a:rPr lang="en-GB" dirty="0">
              <a:solidFill>
                <a:schemeClr val="tx2"/>
              </a:solidFill>
            </a:rPr>
            <a:t>profile</a:t>
          </a:r>
          <a:r>
            <a:rPr lang="en-GB" dirty="0"/>
            <a:t> &amp; choose icon, </a:t>
          </a:r>
          <a:r>
            <a:rPr lang="en-GB" dirty="0">
              <a:solidFill>
                <a:schemeClr val="tx2"/>
              </a:solidFill>
            </a:rPr>
            <a:t>authenticate</a:t>
          </a:r>
          <a:r>
            <a:rPr lang="en-GB" dirty="0"/>
            <a:t> account with Spotify</a:t>
          </a:r>
          <a:endParaRPr lang="en-US" dirty="0"/>
        </a:p>
      </dgm:t>
    </dgm:pt>
    <dgm:pt modelId="{FAB6F4C5-C641-4317-965E-A049909A73F7}" type="parTrans" cxnId="{0B62B166-6428-425A-A1FD-538CE91BC202}">
      <dgm:prSet/>
      <dgm:spPr/>
      <dgm:t>
        <a:bodyPr/>
        <a:lstStyle/>
        <a:p>
          <a:endParaRPr lang="en-US"/>
        </a:p>
      </dgm:t>
    </dgm:pt>
    <dgm:pt modelId="{6E3F12E7-7EFE-4E4D-A8E9-9928A15E0A88}" type="sibTrans" cxnId="{0B62B166-6428-425A-A1FD-538CE91BC202}">
      <dgm:prSet/>
      <dgm:spPr/>
      <dgm:t>
        <a:bodyPr/>
        <a:lstStyle/>
        <a:p>
          <a:endParaRPr lang="en-US"/>
        </a:p>
      </dgm:t>
    </dgm:pt>
    <dgm:pt modelId="{26880BEB-4A2C-4FAB-99EF-4C65998DF52A}">
      <dgm:prSet/>
      <dgm:spPr/>
      <dgm:t>
        <a:bodyPr/>
        <a:lstStyle/>
        <a:p>
          <a:r>
            <a:rPr lang="en-GB" dirty="0"/>
            <a:t>‘Scan’ current area for users (</a:t>
          </a:r>
          <a:r>
            <a:rPr lang="en-GB" dirty="0" err="1">
              <a:solidFill>
                <a:schemeClr val="tx2"/>
              </a:solidFill>
            </a:rPr>
            <a:t>GeoFire</a:t>
          </a:r>
          <a:r>
            <a:rPr lang="en-GB" dirty="0"/>
            <a:t>)</a:t>
          </a:r>
          <a:endParaRPr lang="en-US" dirty="0"/>
        </a:p>
      </dgm:t>
    </dgm:pt>
    <dgm:pt modelId="{623E7F23-267C-4EF0-901D-DA9945ADE00C}" type="parTrans" cxnId="{368D8C3E-9081-4DF6-BE58-01D1D041D086}">
      <dgm:prSet/>
      <dgm:spPr/>
      <dgm:t>
        <a:bodyPr/>
        <a:lstStyle/>
        <a:p>
          <a:endParaRPr lang="en-US"/>
        </a:p>
      </dgm:t>
    </dgm:pt>
    <dgm:pt modelId="{46A4D0A3-4EF6-4948-9D73-82EA118C078A}" type="sibTrans" cxnId="{368D8C3E-9081-4DF6-BE58-01D1D041D086}">
      <dgm:prSet/>
      <dgm:spPr/>
      <dgm:t>
        <a:bodyPr/>
        <a:lstStyle/>
        <a:p>
          <a:endParaRPr lang="en-US"/>
        </a:p>
      </dgm:t>
    </dgm:pt>
    <dgm:pt modelId="{3A4F9620-2FC1-4A54-AEBC-116C38C9F06C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Add</a:t>
          </a:r>
          <a:r>
            <a:rPr lang="en-GB" dirty="0"/>
            <a:t> and approve user to view profile</a:t>
          </a:r>
          <a:endParaRPr lang="en-US" dirty="0"/>
        </a:p>
      </dgm:t>
    </dgm:pt>
    <dgm:pt modelId="{1C96D83E-9035-4773-A03A-571183F80746}" type="parTrans" cxnId="{AEC82DE4-78AA-4B98-B9FF-C499796B006D}">
      <dgm:prSet/>
      <dgm:spPr/>
      <dgm:t>
        <a:bodyPr/>
        <a:lstStyle/>
        <a:p>
          <a:endParaRPr lang="en-US"/>
        </a:p>
      </dgm:t>
    </dgm:pt>
    <dgm:pt modelId="{5CE98A19-CE60-4A2E-B391-2762A2DBCC18}" type="sibTrans" cxnId="{AEC82DE4-78AA-4B98-B9FF-C499796B006D}">
      <dgm:prSet/>
      <dgm:spPr/>
      <dgm:t>
        <a:bodyPr/>
        <a:lstStyle/>
        <a:p>
          <a:endParaRPr lang="en-US"/>
        </a:p>
      </dgm:t>
    </dgm:pt>
    <dgm:pt modelId="{410A0B4A-E03F-41DB-B321-364170316BD7}">
      <dgm:prSet/>
      <dgm:spPr/>
      <dgm:t>
        <a:bodyPr/>
        <a:lstStyle/>
        <a:p>
          <a:r>
            <a:rPr lang="en-GB" dirty="0"/>
            <a:t>Choose recommendations based on </a:t>
          </a:r>
          <a:r>
            <a:rPr lang="en-GB" dirty="0">
              <a:solidFill>
                <a:schemeClr val="tx2"/>
              </a:solidFill>
            </a:rPr>
            <a:t>recently played</a:t>
          </a:r>
          <a:r>
            <a:rPr lang="en-GB" dirty="0"/>
            <a:t>, top songs or other user </a:t>
          </a:r>
          <a:r>
            <a:rPr lang="en-GB" dirty="0">
              <a:solidFill>
                <a:schemeClr val="tx2"/>
              </a:solidFill>
            </a:rPr>
            <a:t>endpoints</a:t>
          </a:r>
          <a:endParaRPr lang="en-US" dirty="0">
            <a:solidFill>
              <a:schemeClr val="tx2"/>
            </a:solidFill>
          </a:endParaRPr>
        </a:p>
      </dgm:t>
    </dgm:pt>
    <dgm:pt modelId="{0A3DD40F-1AD7-42D7-9BD0-C109FDF0D645}" type="parTrans" cxnId="{1AA9A862-4B98-433E-8AEA-399BBAFCDB72}">
      <dgm:prSet/>
      <dgm:spPr/>
      <dgm:t>
        <a:bodyPr/>
        <a:lstStyle/>
        <a:p>
          <a:endParaRPr lang="en-US"/>
        </a:p>
      </dgm:t>
    </dgm:pt>
    <dgm:pt modelId="{B545F18B-175B-446B-857D-38E1CEEB8AA7}" type="sibTrans" cxnId="{1AA9A862-4B98-433E-8AEA-399BBAFCDB72}">
      <dgm:prSet/>
      <dgm:spPr/>
      <dgm:t>
        <a:bodyPr/>
        <a:lstStyle/>
        <a:p>
          <a:endParaRPr lang="en-US"/>
        </a:p>
      </dgm:t>
    </dgm:pt>
    <dgm:pt modelId="{51E36C0D-7C72-48FD-AB6A-687E3FC0CC28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Play</a:t>
          </a:r>
          <a:r>
            <a:rPr lang="en-GB" dirty="0"/>
            <a:t> suggested songs through app</a:t>
          </a:r>
          <a:endParaRPr lang="en-US" dirty="0"/>
        </a:p>
      </dgm:t>
    </dgm:pt>
    <dgm:pt modelId="{6A6EC00D-EA31-4BFA-BB04-1DF9AEB87919}" type="parTrans" cxnId="{1B1746A0-8DBD-4AA8-B267-FA08219423B1}">
      <dgm:prSet/>
      <dgm:spPr/>
      <dgm:t>
        <a:bodyPr/>
        <a:lstStyle/>
        <a:p>
          <a:endParaRPr lang="en-US"/>
        </a:p>
      </dgm:t>
    </dgm:pt>
    <dgm:pt modelId="{AE60F16A-D730-41C4-9D16-C0F3FE90D8B6}" type="sibTrans" cxnId="{1B1746A0-8DBD-4AA8-B267-FA08219423B1}">
      <dgm:prSet/>
      <dgm:spPr/>
      <dgm:t>
        <a:bodyPr/>
        <a:lstStyle/>
        <a:p>
          <a:endParaRPr lang="en-US"/>
        </a:p>
      </dgm:t>
    </dgm:pt>
    <dgm:pt modelId="{A7D3FB00-0F27-4D99-81D5-F8F21FE1688E}">
      <dgm:prSet/>
      <dgm:spPr/>
      <dgm:t>
        <a:bodyPr/>
        <a:lstStyle/>
        <a:p>
          <a:r>
            <a:rPr lang="en-GB"/>
            <a:t>Open songs in Spotify</a:t>
          </a:r>
          <a:endParaRPr lang="en-US"/>
        </a:p>
      </dgm:t>
    </dgm:pt>
    <dgm:pt modelId="{144BEF26-D58A-4FB9-A1E5-799D3CEF5C62}" type="parTrans" cxnId="{37B42974-CCEC-4AD0-B333-D21E22F9A132}">
      <dgm:prSet/>
      <dgm:spPr/>
      <dgm:t>
        <a:bodyPr/>
        <a:lstStyle/>
        <a:p>
          <a:endParaRPr lang="en-US"/>
        </a:p>
      </dgm:t>
    </dgm:pt>
    <dgm:pt modelId="{412AE6A8-5D1B-44E2-A658-0781CDD89A77}" type="sibTrans" cxnId="{37B42974-CCEC-4AD0-B333-D21E22F9A132}">
      <dgm:prSet/>
      <dgm:spPr/>
      <dgm:t>
        <a:bodyPr/>
        <a:lstStyle/>
        <a:p>
          <a:endParaRPr lang="en-US"/>
        </a:p>
      </dgm:t>
    </dgm:pt>
    <dgm:pt modelId="{A0B771CF-43D3-47BF-B90E-4A844BB8503F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Like</a:t>
          </a:r>
          <a:r>
            <a:rPr lang="en-GB" dirty="0"/>
            <a:t> or </a:t>
          </a:r>
          <a:r>
            <a:rPr lang="en-GB" dirty="0">
              <a:solidFill>
                <a:schemeClr val="tx2"/>
              </a:solidFill>
            </a:rPr>
            <a:t>hide</a:t>
          </a:r>
          <a:r>
            <a:rPr lang="en-GB" dirty="0"/>
            <a:t> song (similar to Spotify daily mix) and </a:t>
          </a:r>
          <a:r>
            <a:rPr lang="en-GB" dirty="0">
              <a:solidFill>
                <a:schemeClr val="tx2"/>
              </a:solidFill>
            </a:rPr>
            <a:t>update</a:t>
          </a:r>
          <a:r>
            <a:rPr lang="en-GB" dirty="0"/>
            <a:t> in Spotify</a:t>
          </a:r>
          <a:endParaRPr lang="en-US" dirty="0"/>
        </a:p>
      </dgm:t>
    </dgm:pt>
    <dgm:pt modelId="{1093AAC7-DF10-4AC2-BF6F-5C7E84243131}" type="parTrans" cxnId="{758EFA72-F1DA-456F-9EF8-A0410BD09970}">
      <dgm:prSet/>
      <dgm:spPr/>
      <dgm:t>
        <a:bodyPr/>
        <a:lstStyle/>
        <a:p>
          <a:endParaRPr lang="en-US"/>
        </a:p>
      </dgm:t>
    </dgm:pt>
    <dgm:pt modelId="{5423F0B0-3D5A-47AA-A540-7C2F22FDC2B6}" type="sibTrans" cxnId="{758EFA72-F1DA-456F-9EF8-A0410BD09970}">
      <dgm:prSet/>
      <dgm:spPr/>
      <dgm:t>
        <a:bodyPr/>
        <a:lstStyle/>
        <a:p>
          <a:endParaRPr lang="en-US"/>
        </a:p>
      </dgm:t>
    </dgm:pt>
    <dgm:pt modelId="{41E9B846-619D-4212-BAE9-BF1273E1460A}">
      <dgm:prSet/>
      <dgm:spPr/>
      <dgm:t>
        <a:bodyPr/>
        <a:lstStyle/>
        <a:p>
          <a:r>
            <a:rPr lang="en-GB" dirty="0"/>
            <a:t>Add songs to </a:t>
          </a:r>
          <a:r>
            <a:rPr lang="en-GB" dirty="0">
              <a:solidFill>
                <a:schemeClr val="tx2"/>
              </a:solidFill>
            </a:rPr>
            <a:t>playlist</a:t>
          </a:r>
          <a:r>
            <a:rPr lang="en-GB" dirty="0"/>
            <a:t> in Spotify</a:t>
          </a:r>
          <a:endParaRPr lang="en-US" dirty="0"/>
        </a:p>
      </dgm:t>
    </dgm:pt>
    <dgm:pt modelId="{43A89871-B26B-4335-9845-6F3FFC82ABC7}" type="parTrans" cxnId="{0DF74E66-CFC3-428A-A926-A99932DD8AA7}">
      <dgm:prSet/>
      <dgm:spPr/>
      <dgm:t>
        <a:bodyPr/>
        <a:lstStyle/>
        <a:p>
          <a:endParaRPr lang="en-US"/>
        </a:p>
      </dgm:t>
    </dgm:pt>
    <dgm:pt modelId="{81E340ED-C24D-410B-8942-E4FE9C0770BA}" type="sibTrans" cxnId="{0DF74E66-CFC3-428A-A926-A99932DD8AA7}">
      <dgm:prSet/>
      <dgm:spPr/>
      <dgm:t>
        <a:bodyPr/>
        <a:lstStyle/>
        <a:p>
          <a:endParaRPr lang="en-US"/>
        </a:p>
      </dgm:t>
    </dgm:pt>
    <dgm:pt modelId="{DE248886-C486-4934-B1B2-1D51F34F4B46}">
      <dgm:prSet/>
      <dgm:spPr/>
      <dgm:t>
        <a:bodyPr/>
        <a:lstStyle/>
        <a:p>
          <a:r>
            <a:rPr lang="en-GB" dirty="0">
              <a:solidFill>
                <a:schemeClr val="tx2"/>
              </a:solidFill>
            </a:rPr>
            <a:t>Data visualisation </a:t>
          </a:r>
          <a:r>
            <a:rPr lang="en-GB" dirty="0"/>
            <a:t>for current user’s listening habits</a:t>
          </a:r>
          <a:endParaRPr lang="en-US" dirty="0"/>
        </a:p>
      </dgm:t>
    </dgm:pt>
    <dgm:pt modelId="{A11811FB-52FF-43DE-BF01-ECBA7533366E}" type="parTrans" cxnId="{5D69B336-29DA-4344-8543-FC95BAAFA7C1}">
      <dgm:prSet/>
      <dgm:spPr/>
      <dgm:t>
        <a:bodyPr/>
        <a:lstStyle/>
        <a:p>
          <a:endParaRPr lang="en-US"/>
        </a:p>
      </dgm:t>
    </dgm:pt>
    <dgm:pt modelId="{1F4FE4CC-D3EE-4C0F-8051-91203D1227FE}" type="sibTrans" cxnId="{5D69B336-29DA-4344-8543-FC95BAAFA7C1}">
      <dgm:prSet/>
      <dgm:spPr/>
      <dgm:t>
        <a:bodyPr/>
        <a:lstStyle/>
        <a:p>
          <a:endParaRPr lang="en-US"/>
        </a:p>
      </dgm:t>
    </dgm:pt>
    <dgm:pt modelId="{03E3782D-6F9B-44E6-A53C-9703CFE4C710}">
      <dgm:prSet/>
      <dgm:spPr/>
      <dgm:t>
        <a:bodyPr/>
        <a:lstStyle/>
        <a:p>
          <a:r>
            <a:rPr lang="en-GB" dirty="0"/>
            <a:t>Share to social media</a:t>
          </a:r>
          <a:endParaRPr lang="en-US" dirty="0"/>
        </a:p>
      </dgm:t>
    </dgm:pt>
    <dgm:pt modelId="{086BB462-373F-4531-9129-7ADA3F26FB15}" type="parTrans" cxnId="{232A8423-891A-4C0B-B51C-F46C2601B9E4}">
      <dgm:prSet/>
      <dgm:spPr/>
      <dgm:t>
        <a:bodyPr/>
        <a:lstStyle/>
        <a:p>
          <a:endParaRPr lang="en-US"/>
        </a:p>
      </dgm:t>
    </dgm:pt>
    <dgm:pt modelId="{6E5C32C8-92A7-4EB4-8392-A0E752C438D1}" type="sibTrans" cxnId="{232A8423-891A-4C0B-B51C-F46C2601B9E4}">
      <dgm:prSet/>
      <dgm:spPr/>
      <dgm:t>
        <a:bodyPr/>
        <a:lstStyle/>
        <a:p>
          <a:endParaRPr lang="en-US"/>
        </a:p>
      </dgm:t>
    </dgm:pt>
    <dgm:pt modelId="{62EFDE8D-C61C-48D8-9DE0-0A50AEEFFE8A}">
      <dgm:prSet/>
      <dgm:spPr/>
      <dgm:t>
        <a:bodyPr/>
        <a:lstStyle/>
        <a:p>
          <a:r>
            <a:rPr lang="en-US" dirty="0"/>
            <a:t>Implement AR UI</a:t>
          </a:r>
        </a:p>
      </dgm:t>
    </dgm:pt>
    <dgm:pt modelId="{5DDD6FBC-7017-4908-931A-1FD416CC7A7A}" type="parTrans" cxnId="{01D36073-A9C3-4EA9-A822-F75DA263153D}">
      <dgm:prSet/>
      <dgm:spPr/>
      <dgm:t>
        <a:bodyPr/>
        <a:lstStyle/>
        <a:p>
          <a:endParaRPr lang="en-GB"/>
        </a:p>
      </dgm:t>
    </dgm:pt>
    <dgm:pt modelId="{BBB8C699-DEA2-42BC-ADB8-B110F87C71AA}" type="sibTrans" cxnId="{01D36073-A9C3-4EA9-A822-F75DA263153D}">
      <dgm:prSet/>
      <dgm:spPr/>
      <dgm:t>
        <a:bodyPr/>
        <a:lstStyle/>
        <a:p>
          <a:endParaRPr lang="en-GB"/>
        </a:p>
      </dgm:t>
    </dgm:pt>
    <dgm:pt modelId="{C2E49675-E31B-4528-B4E1-C81EE02BA139}">
      <dgm:prSet/>
      <dgm:spPr/>
      <dgm:t>
        <a:bodyPr/>
        <a:lstStyle/>
        <a:p>
          <a:r>
            <a:rPr lang="en-US" dirty="0"/>
            <a:t>Use audio analysis endpoint for app graphics</a:t>
          </a:r>
        </a:p>
      </dgm:t>
    </dgm:pt>
    <dgm:pt modelId="{2F4F75B1-B3A6-4CCB-B39C-F1D447F62BD2}" type="parTrans" cxnId="{39FF1AAF-6C69-497A-9984-A5DD5961AB6E}">
      <dgm:prSet/>
      <dgm:spPr/>
      <dgm:t>
        <a:bodyPr/>
        <a:lstStyle/>
        <a:p>
          <a:endParaRPr lang="en-GB"/>
        </a:p>
      </dgm:t>
    </dgm:pt>
    <dgm:pt modelId="{1B084978-2451-4512-BD47-068E4E7DB92E}" type="sibTrans" cxnId="{39FF1AAF-6C69-497A-9984-A5DD5961AB6E}">
      <dgm:prSet/>
      <dgm:spPr/>
      <dgm:t>
        <a:bodyPr/>
        <a:lstStyle/>
        <a:p>
          <a:endParaRPr lang="en-GB"/>
        </a:p>
      </dgm:t>
    </dgm:pt>
    <dgm:pt modelId="{3209E216-59B1-4743-91AF-CBBD3C005439}" type="pres">
      <dgm:prSet presAssocID="{24DEC1A6-CDCB-4B81-B2DF-88FAC6A6BFF5}" presName="diagram" presStyleCnt="0">
        <dgm:presLayoutVars>
          <dgm:dir/>
          <dgm:resizeHandles val="exact"/>
        </dgm:presLayoutVars>
      </dgm:prSet>
      <dgm:spPr/>
    </dgm:pt>
    <dgm:pt modelId="{79A74B70-9364-431B-9D72-C9A06E6672F4}" type="pres">
      <dgm:prSet presAssocID="{0B526F94-C1CD-4216-BEA9-09E46F443654}" presName="node" presStyleLbl="node1" presStyleIdx="0" presStyleCnt="12">
        <dgm:presLayoutVars>
          <dgm:bulletEnabled val="1"/>
        </dgm:presLayoutVars>
      </dgm:prSet>
      <dgm:spPr/>
    </dgm:pt>
    <dgm:pt modelId="{7A60D68F-D177-488C-8D21-5D9812ED008F}" type="pres">
      <dgm:prSet presAssocID="{6E3F12E7-7EFE-4E4D-A8E9-9928A15E0A88}" presName="sibTrans" presStyleCnt="0"/>
      <dgm:spPr/>
    </dgm:pt>
    <dgm:pt modelId="{2EC091B7-5BBE-4E67-B28B-653DB5342A9D}" type="pres">
      <dgm:prSet presAssocID="{26880BEB-4A2C-4FAB-99EF-4C65998DF52A}" presName="node" presStyleLbl="node1" presStyleIdx="1" presStyleCnt="12">
        <dgm:presLayoutVars>
          <dgm:bulletEnabled val="1"/>
        </dgm:presLayoutVars>
      </dgm:prSet>
      <dgm:spPr/>
    </dgm:pt>
    <dgm:pt modelId="{B2ECE4E5-8D86-45B2-B7BB-CAD7FD3DC33F}" type="pres">
      <dgm:prSet presAssocID="{46A4D0A3-4EF6-4948-9D73-82EA118C078A}" presName="sibTrans" presStyleCnt="0"/>
      <dgm:spPr/>
    </dgm:pt>
    <dgm:pt modelId="{62560F28-7531-4F5C-A9EF-DDF9DF0F18D5}" type="pres">
      <dgm:prSet presAssocID="{3A4F9620-2FC1-4A54-AEBC-116C38C9F06C}" presName="node" presStyleLbl="node1" presStyleIdx="2" presStyleCnt="12">
        <dgm:presLayoutVars>
          <dgm:bulletEnabled val="1"/>
        </dgm:presLayoutVars>
      </dgm:prSet>
      <dgm:spPr/>
    </dgm:pt>
    <dgm:pt modelId="{4BD2C6B6-9929-45C9-9ED7-3FB61086B393}" type="pres">
      <dgm:prSet presAssocID="{5CE98A19-CE60-4A2E-B391-2762A2DBCC18}" presName="sibTrans" presStyleCnt="0"/>
      <dgm:spPr/>
    </dgm:pt>
    <dgm:pt modelId="{D5E5A3F0-5E8C-4ECA-B994-CED4F4C7C17B}" type="pres">
      <dgm:prSet presAssocID="{410A0B4A-E03F-41DB-B321-364170316BD7}" presName="node" presStyleLbl="node1" presStyleIdx="3" presStyleCnt="12">
        <dgm:presLayoutVars>
          <dgm:bulletEnabled val="1"/>
        </dgm:presLayoutVars>
      </dgm:prSet>
      <dgm:spPr/>
    </dgm:pt>
    <dgm:pt modelId="{8D3B342E-A04B-4FEC-BFE1-5DCC5AFCE3D0}" type="pres">
      <dgm:prSet presAssocID="{B545F18B-175B-446B-857D-38E1CEEB8AA7}" presName="sibTrans" presStyleCnt="0"/>
      <dgm:spPr/>
    </dgm:pt>
    <dgm:pt modelId="{8BF3F81D-79E0-4547-B58D-06AE1A363C65}" type="pres">
      <dgm:prSet presAssocID="{51E36C0D-7C72-48FD-AB6A-687E3FC0CC28}" presName="node" presStyleLbl="node1" presStyleIdx="4" presStyleCnt="12">
        <dgm:presLayoutVars>
          <dgm:bulletEnabled val="1"/>
        </dgm:presLayoutVars>
      </dgm:prSet>
      <dgm:spPr/>
    </dgm:pt>
    <dgm:pt modelId="{87D3EB65-B514-4112-B8C0-B8029D4B4CC6}" type="pres">
      <dgm:prSet presAssocID="{AE60F16A-D730-41C4-9D16-C0F3FE90D8B6}" presName="sibTrans" presStyleCnt="0"/>
      <dgm:spPr/>
    </dgm:pt>
    <dgm:pt modelId="{11572C20-59F9-4546-9105-4C8404D2BCD8}" type="pres">
      <dgm:prSet presAssocID="{A7D3FB00-0F27-4D99-81D5-F8F21FE1688E}" presName="node" presStyleLbl="node1" presStyleIdx="5" presStyleCnt="12">
        <dgm:presLayoutVars>
          <dgm:bulletEnabled val="1"/>
        </dgm:presLayoutVars>
      </dgm:prSet>
      <dgm:spPr/>
    </dgm:pt>
    <dgm:pt modelId="{05A820A6-59AB-4CC5-B08C-7A66D5654B14}" type="pres">
      <dgm:prSet presAssocID="{412AE6A8-5D1B-44E2-A658-0781CDD89A77}" presName="sibTrans" presStyleCnt="0"/>
      <dgm:spPr/>
    </dgm:pt>
    <dgm:pt modelId="{5708B99E-D049-4C81-8354-98A27C097760}" type="pres">
      <dgm:prSet presAssocID="{A0B771CF-43D3-47BF-B90E-4A844BB8503F}" presName="node" presStyleLbl="node1" presStyleIdx="6" presStyleCnt="12">
        <dgm:presLayoutVars>
          <dgm:bulletEnabled val="1"/>
        </dgm:presLayoutVars>
      </dgm:prSet>
      <dgm:spPr/>
    </dgm:pt>
    <dgm:pt modelId="{EB05F1B1-3C6B-48B0-98F2-1950E59FE88A}" type="pres">
      <dgm:prSet presAssocID="{5423F0B0-3D5A-47AA-A540-7C2F22FDC2B6}" presName="sibTrans" presStyleCnt="0"/>
      <dgm:spPr/>
    </dgm:pt>
    <dgm:pt modelId="{5F8A0AFF-933A-4ADA-BE66-4F7185FDE939}" type="pres">
      <dgm:prSet presAssocID="{41E9B846-619D-4212-BAE9-BF1273E1460A}" presName="node" presStyleLbl="node1" presStyleIdx="7" presStyleCnt="12">
        <dgm:presLayoutVars>
          <dgm:bulletEnabled val="1"/>
        </dgm:presLayoutVars>
      </dgm:prSet>
      <dgm:spPr/>
    </dgm:pt>
    <dgm:pt modelId="{E0055308-8532-4E30-AE0E-3FB8AAA9E5B0}" type="pres">
      <dgm:prSet presAssocID="{81E340ED-C24D-410B-8942-E4FE9C0770BA}" presName="sibTrans" presStyleCnt="0"/>
      <dgm:spPr/>
    </dgm:pt>
    <dgm:pt modelId="{4DE2FE31-813F-4E8F-8ECF-E97B05AEB8F5}" type="pres">
      <dgm:prSet presAssocID="{DE248886-C486-4934-B1B2-1D51F34F4B46}" presName="node" presStyleLbl="node1" presStyleIdx="8" presStyleCnt="12">
        <dgm:presLayoutVars>
          <dgm:bulletEnabled val="1"/>
        </dgm:presLayoutVars>
      </dgm:prSet>
      <dgm:spPr/>
    </dgm:pt>
    <dgm:pt modelId="{22C74E53-4D81-4E1F-9A15-389ED872355F}" type="pres">
      <dgm:prSet presAssocID="{1F4FE4CC-D3EE-4C0F-8051-91203D1227FE}" presName="sibTrans" presStyleCnt="0"/>
      <dgm:spPr/>
    </dgm:pt>
    <dgm:pt modelId="{CDED5CC5-1FD9-4D59-94B8-8977067B5AB5}" type="pres">
      <dgm:prSet presAssocID="{03E3782D-6F9B-44E6-A53C-9703CFE4C710}" presName="node" presStyleLbl="node1" presStyleIdx="9" presStyleCnt="12">
        <dgm:presLayoutVars>
          <dgm:bulletEnabled val="1"/>
        </dgm:presLayoutVars>
      </dgm:prSet>
      <dgm:spPr/>
    </dgm:pt>
    <dgm:pt modelId="{DD0F7EAF-714A-421F-A52E-18CF0F352B3D}" type="pres">
      <dgm:prSet presAssocID="{6E5C32C8-92A7-4EB4-8392-A0E752C438D1}" presName="sibTrans" presStyleCnt="0"/>
      <dgm:spPr/>
    </dgm:pt>
    <dgm:pt modelId="{A43CEC53-AE83-4592-81F0-1723394BE16A}" type="pres">
      <dgm:prSet presAssocID="{62EFDE8D-C61C-48D8-9DE0-0A50AEEFFE8A}" presName="node" presStyleLbl="node1" presStyleIdx="10" presStyleCnt="12">
        <dgm:presLayoutVars>
          <dgm:bulletEnabled val="1"/>
        </dgm:presLayoutVars>
      </dgm:prSet>
      <dgm:spPr/>
    </dgm:pt>
    <dgm:pt modelId="{3F663ABA-3BE4-42DE-AAF6-108BD2BA9B05}" type="pres">
      <dgm:prSet presAssocID="{BBB8C699-DEA2-42BC-ADB8-B110F87C71AA}" presName="sibTrans" presStyleCnt="0"/>
      <dgm:spPr/>
    </dgm:pt>
    <dgm:pt modelId="{6B6D51C8-B12C-4A78-8F9D-9EF7E36000AE}" type="pres">
      <dgm:prSet presAssocID="{C2E49675-E31B-4528-B4E1-C81EE02BA13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32A8423-891A-4C0B-B51C-F46C2601B9E4}" srcId="{24DEC1A6-CDCB-4B81-B2DF-88FAC6A6BFF5}" destId="{03E3782D-6F9B-44E6-A53C-9703CFE4C710}" srcOrd="9" destOrd="0" parTransId="{086BB462-373F-4531-9129-7ADA3F26FB15}" sibTransId="{6E5C32C8-92A7-4EB4-8392-A0E752C438D1}"/>
    <dgm:cxn modelId="{5D69B336-29DA-4344-8543-FC95BAAFA7C1}" srcId="{24DEC1A6-CDCB-4B81-B2DF-88FAC6A6BFF5}" destId="{DE248886-C486-4934-B1B2-1D51F34F4B46}" srcOrd="8" destOrd="0" parTransId="{A11811FB-52FF-43DE-BF01-ECBA7533366E}" sibTransId="{1F4FE4CC-D3EE-4C0F-8051-91203D1227FE}"/>
    <dgm:cxn modelId="{1C394E3A-8080-461F-8872-673D94C4D5D5}" type="presOf" srcId="{410A0B4A-E03F-41DB-B321-364170316BD7}" destId="{D5E5A3F0-5E8C-4ECA-B994-CED4F4C7C17B}" srcOrd="0" destOrd="0" presId="urn:microsoft.com/office/officeart/2005/8/layout/default"/>
    <dgm:cxn modelId="{368D8C3E-9081-4DF6-BE58-01D1D041D086}" srcId="{24DEC1A6-CDCB-4B81-B2DF-88FAC6A6BFF5}" destId="{26880BEB-4A2C-4FAB-99EF-4C65998DF52A}" srcOrd="1" destOrd="0" parTransId="{623E7F23-267C-4EF0-901D-DA9945ADE00C}" sibTransId="{46A4D0A3-4EF6-4948-9D73-82EA118C078A}"/>
    <dgm:cxn modelId="{F2F6DC5E-DF38-43D4-AC38-56FECDFD4A07}" type="presOf" srcId="{C2E49675-E31B-4528-B4E1-C81EE02BA139}" destId="{6B6D51C8-B12C-4A78-8F9D-9EF7E36000AE}" srcOrd="0" destOrd="0" presId="urn:microsoft.com/office/officeart/2005/8/layout/default"/>
    <dgm:cxn modelId="{877C3F41-E52F-4A30-897C-CDAA0DFDE7C6}" type="presOf" srcId="{A7D3FB00-0F27-4D99-81D5-F8F21FE1688E}" destId="{11572C20-59F9-4546-9105-4C8404D2BCD8}" srcOrd="0" destOrd="0" presId="urn:microsoft.com/office/officeart/2005/8/layout/default"/>
    <dgm:cxn modelId="{1AA9A862-4B98-433E-8AEA-399BBAFCDB72}" srcId="{24DEC1A6-CDCB-4B81-B2DF-88FAC6A6BFF5}" destId="{410A0B4A-E03F-41DB-B321-364170316BD7}" srcOrd="3" destOrd="0" parTransId="{0A3DD40F-1AD7-42D7-9BD0-C109FDF0D645}" sibTransId="{B545F18B-175B-446B-857D-38E1CEEB8AA7}"/>
    <dgm:cxn modelId="{0DF74E66-CFC3-428A-A926-A99932DD8AA7}" srcId="{24DEC1A6-CDCB-4B81-B2DF-88FAC6A6BFF5}" destId="{41E9B846-619D-4212-BAE9-BF1273E1460A}" srcOrd="7" destOrd="0" parTransId="{43A89871-B26B-4335-9845-6F3FFC82ABC7}" sibTransId="{81E340ED-C24D-410B-8942-E4FE9C0770BA}"/>
    <dgm:cxn modelId="{0B62B166-6428-425A-A1FD-538CE91BC202}" srcId="{24DEC1A6-CDCB-4B81-B2DF-88FAC6A6BFF5}" destId="{0B526F94-C1CD-4216-BEA9-09E46F443654}" srcOrd="0" destOrd="0" parTransId="{FAB6F4C5-C641-4317-965E-A049909A73F7}" sibTransId="{6E3F12E7-7EFE-4E4D-A8E9-9928A15E0A88}"/>
    <dgm:cxn modelId="{D82B6D4B-5F9F-4A66-82CE-E5F0244D68AE}" type="presOf" srcId="{24DEC1A6-CDCB-4B81-B2DF-88FAC6A6BFF5}" destId="{3209E216-59B1-4743-91AF-CBBD3C005439}" srcOrd="0" destOrd="0" presId="urn:microsoft.com/office/officeart/2005/8/layout/default"/>
    <dgm:cxn modelId="{DB72BF6F-6D70-45A6-A979-28B5BED356E0}" type="presOf" srcId="{3A4F9620-2FC1-4A54-AEBC-116C38C9F06C}" destId="{62560F28-7531-4F5C-A9EF-DDF9DF0F18D5}" srcOrd="0" destOrd="0" presId="urn:microsoft.com/office/officeart/2005/8/layout/default"/>
    <dgm:cxn modelId="{758EFA72-F1DA-456F-9EF8-A0410BD09970}" srcId="{24DEC1A6-CDCB-4B81-B2DF-88FAC6A6BFF5}" destId="{A0B771CF-43D3-47BF-B90E-4A844BB8503F}" srcOrd="6" destOrd="0" parTransId="{1093AAC7-DF10-4AC2-BF6F-5C7E84243131}" sibTransId="{5423F0B0-3D5A-47AA-A540-7C2F22FDC2B6}"/>
    <dgm:cxn modelId="{01D36073-A9C3-4EA9-A822-F75DA263153D}" srcId="{24DEC1A6-CDCB-4B81-B2DF-88FAC6A6BFF5}" destId="{62EFDE8D-C61C-48D8-9DE0-0A50AEEFFE8A}" srcOrd="10" destOrd="0" parTransId="{5DDD6FBC-7017-4908-931A-1FD416CC7A7A}" sibTransId="{BBB8C699-DEA2-42BC-ADB8-B110F87C71AA}"/>
    <dgm:cxn modelId="{37B42974-CCEC-4AD0-B333-D21E22F9A132}" srcId="{24DEC1A6-CDCB-4B81-B2DF-88FAC6A6BFF5}" destId="{A7D3FB00-0F27-4D99-81D5-F8F21FE1688E}" srcOrd="5" destOrd="0" parTransId="{144BEF26-D58A-4FB9-A1E5-799D3CEF5C62}" sibTransId="{412AE6A8-5D1B-44E2-A658-0781CDD89A77}"/>
    <dgm:cxn modelId="{505E7E5A-EA6E-4AE8-AC15-052CECA28859}" type="presOf" srcId="{03E3782D-6F9B-44E6-A53C-9703CFE4C710}" destId="{CDED5CC5-1FD9-4D59-94B8-8977067B5AB5}" srcOrd="0" destOrd="0" presId="urn:microsoft.com/office/officeart/2005/8/layout/default"/>
    <dgm:cxn modelId="{D0BA8C7C-C7CC-4FFE-B7FC-933207ED7AD2}" type="presOf" srcId="{DE248886-C486-4934-B1B2-1D51F34F4B46}" destId="{4DE2FE31-813F-4E8F-8ECF-E97B05AEB8F5}" srcOrd="0" destOrd="0" presId="urn:microsoft.com/office/officeart/2005/8/layout/default"/>
    <dgm:cxn modelId="{F07A7C87-B128-4D17-A27E-9F5870237D93}" type="presOf" srcId="{51E36C0D-7C72-48FD-AB6A-687E3FC0CC28}" destId="{8BF3F81D-79E0-4547-B58D-06AE1A363C65}" srcOrd="0" destOrd="0" presId="urn:microsoft.com/office/officeart/2005/8/layout/default"/>
    <dgm:cxn modelId="{A7D0868B-DD99-4EBA-B32D-792C460796CC}" type="presOf" srcId="{26880BEB-4A2C-4FAB-99EF-4C65998DF52A}" destId="{2EC091B7-5BBE-4E67-B28B-653DB5342A9D}" srcOrd="0" destOrd="0" presId="urn:microsoft.com/office/officeart/2005/8/layout/default"/>
    <dgm:cxn modelId="{286D989E-A201-46AD-97B0-DF01CB98AD27}" type="presOf" srcId="{A0B771CF-43D3-47BF-B90E-4A844BB8503F}" destId="{5708B99E-D049-4C81-8354-98A27C097760}" srcOrd="0" destOrd="0" presId="urn:microsoft.com/office/officeart/2005/8/layout/default"/>
    <dgm:cxn modelId="{1B1746A0-8DBD-4AA8-B267-FA08219423B1}" srcId="{24DEC1A6-CDCB-4B81-B2DF-88FAC6A6BFF5}" destId="{51E36C0D-7C72-48FD-AB6A-687E3FC0CC28}" srcOrd="4" destOrd="0" parTransId="{6A6EC00D-EA31-4BFA-BB04-1DF9AEB87919}" sibTransId="{AE60F16A-D730-41C4-9D16-C0F3FE90D8B6}"/>
    <dgm:cxn modelId="{39FF1AAF-6C69-497A-9984-A5DD5961AB6E}" srcId="{24DEC1A6-CDCB-4B81-B2DF-88FAC6A6BFF5}" destId="{C2E49675-E31B-4528-B4E1-C81EE02BA139}" srcOrd="11" destOrd="0" parTransId="{2F4F75B1-B3A6-4CCB-B39C-F1D447F62BD2}" sibTransId="{1B084978-2451-4512-BD47-068E4E7DB92E}"/>
    <dgm:cxn modelId="{140946B7-138F-4490-96B8-9C532345E05E}" type="presOf" srcId="{62EFDE8D-C61C-48D8-9DE0-0A50AEEFFE8A}" destId="{A43CEC53-AE83-4592-81F0-1723394BE16A}" srcOrd="0" destOrd="0" presId="urn:microsoft.com/office/officeart/2005/8/layout/default"/>
    <dgm:cxn modelId="{531F8CC7-4F22-42D6-A35A-0BDC9E3C38E4}" type="presOf" srcId="{0B526F94-C1CD-4216-BEA9-09E46F443654}" destId="{79A74B70-9364-431B-9D72-C9A06E6672F4}" srcOrd="0" destOrd="0" presId="urn:microsoft.com/office/officeart/2005/8/layout/default"/>
    <dgm:cxn modelId="{AEC82DE4-78AA-4B98-B9FF-C499796B006D}" srcId="{24DEC1A6-CDCB-4B81-B2DF-88FAC6A6BFF5}" destId="{3A4F9620-2FC1-4A54-AEBC-116C38C9F06C}" srcOrd="2" destOrd="0" parTransId="{1C96D83E-9035-4773-A03A-571183F80746}" sibTransId="{5CE98A19-CE60-4A2E-B391-2762A2DBCC18}"/>
    <dgm:cxn modelId="{B0E826F2-3933-4B8E-A4A9-32925A70B607}" type="presOf" srcId="{41E9B846-619D-4212-BAE9-BF1273E1460A}" destId="{5F8A0AFF-933A-4ADA-BE66-4F7185FDE939}" srcOrd="0" destOrd="0" presId="urn:microsoft.com/office/officeart/2005/8/layout/default"/>
    <dgm:cxn modelId="{92BA4C66-FCCA-4E03-8FE8-F217B9451C21}" type="presParOf" srcId="{3209E216-59B1-4743-91AF-CBBD3C005439}" destId="{79A74B70-9364-431B-9D72-C9A06E6672F4}" srcOrd="0" destOrd="0" presId="urn:microsoft.com/office/officeart/2005/8/layout/default"/>
    <dgm:cxn modelId="{F63A48F1-A050-421F-B17B-EEF8CCFBBEF7}" type="presParOf" srcId="{3209E216-59B1-4743-91AF-CBBD3C005439}" destId="{7A60D68F-D177-488C-8D21-5D9812ED008F}" srcOrd="1" destOrd="0" presId="urn:microsoft.com/office/officeart/2005/8/layout/default"/>
    <dgm:cxn modelId="{2EC9D352-0ACC-4D0F-9E3D-46C7A77B7259}" type="presParOf" srcId="{3209E216-59B1-4743-91AF-CBBD3C005439}" destId="{2EC091B7-5BBE-4E67-B28B-653DB5342A9D}" srcOrd="2" destOrd="0" presId="urn:microsoft.com/office/officeart/2005/8/layout/default"/>
    <dgm:cxn modelId="{B9824DC5-AC91-4C42-82BF-EF8E229DAD8F}" type="presParOf" srcId="{3209E216-59B1-4743-91AF-CBBD3C005439}" destId="{B2ECE4E5-8D86-45B2-B7BB-CAD7FD3DC33F}" srcOrd="3" destOrd="0" presId="urn:microsoft.com/office/officeart/2005/8/layout/default"/>
    <dgm:cxn modelId="{2006843F-4C00-486C-8FF8-A1AD55CA420D}" type="presParOf" srcId="{3209E216-59B1-4743-91AF-CBBD3C005439}" destId="{62560F28-7531-4F5C-A9EF-DDF9DF0F18D5}" srcOrd="4" destOrd="0" presId="urn:microsoft.com/office/officeart/2005/8/layout/default"/>
    <dgm:cxn modelId="{B2748E50-5170-40DC-B753-F5A54CE35CD2}" type="presParOf" srcId="{3209E216-59B1-4743-91AF-CBBD3C005439}" destId="{4BD2C6B6-9929-45C9-9ED7-3FB61086B393}" srcOrd="5" destOrd="0" presId="urn:microsoft.com/office/officeart/2005/8/layout/default"/>
    <dgm:cxn modelId="{C9C77DB5-0067-4C11-8D6C-5E508A96C6FE}" type="presParOf" srcId="{3209E216-59B1-4743-91AF-CBBD3C005439}" destId="{D5E5A3F0-5E8C-4ECA-B994-CED4F4C7C17B}" srcOrd="6" destOrd="0" presId="urn:microsoft.com/office/officeart/2005/8/layout/default"/>
    <dgm:cxn modelId="{38E2B26C-4335-49B4-BDB4-6843A79ABA84}" type="presParOf" srcId="{3209E216-59B1-4743-91AF-CBBD3C005439}" destId="{8D3B342E-A04B-4FEC-BFE1-5DCC5AFCE3D0}" srcOrd="7" destOrd="0" presId="urn:microsoft.com/office/officeart/2005/8/layout/default"/>
    <dgm:cxn modelId="{0FA47122-EEBF-4C36-8863-B41A5F9D5989}" type="presParOf" srcId="{3209E216-59B1-4743-91AF-CBBD3C005439}" destId="{8BF3F81D-79E0-4547-B58D-06AE1A363C65}" srcOrd="8" destOrd="0" presId="urn:microsoft.com/office/officeart/2005/8/layout/default"/>
    <dgm:cxn modelId="{5D92A1FD-B567-454B-8E0A-036E0A330B43}" type="presParOf" srcId="{3209E216-59B1-4743-91AF-CBBD3C005439}" destId="{87D3EB65-B514-4112-B8C0-B8029D4B4CC6}" srcOrd="9" destOrd="0" presId="urn:microsoft.com/office/officeart/2005/8/layout/default"/>
    <dgm:cxn modelId="{E7EDCA80-8AB2-46BB-8335-A24BD25541A9}" type="presParOf" srcId="{3209E216-59B1-4743-91AF-CBBD3C005439}" destId="{11572C20-59F9-4546-9105-4C8404D2BCD8}" srcOrd="10" destOrd="0" presId="urn:microsoft.com/office/officeart/2005/8/layout/default"/>
    <dgm:cxn modelId="{D727509B-E345-4ADF-9EEB-FE8C8F68F89E}" type="presParOf" srcId="{3209E216-59B1-4743-91AF-CBBD3C005439}" destId="{05A820A6-59AB-4CC5-B08C-7A66D5654B14}" srcOrd="11" destOrd="0" presId="urn:microsoft.com/office/officeart/2005/8/layout/default"/>
    <dgm:cxn modelId="{E479095A-B31D-4F66-9BE3-AB6CA211CDBE}" type="presParOf" srcId="{3209E216-59B1-4743-91AF-CBBD3C005439}" destId="{5708B99E-D049-4C81-8354-98A27C097760}" srcOrd="12" destOrd="0" presId="urn:microsoft.com/office/officeart/2005/8/layout/default"/>
    <dgm:cxn modelId="{11690E01-5240-4772-86F8-538E9A98E089}" type="presParOf" srcId="{3209E216-59B1-4743-91AF-CBBD3C005439}" destId="{EB05F1B1-3C6B-48B0-98F2-1950E59FE88A}" srcOrd="13" destOrd="0" presId="urn:microsoft.com/office/officeart/2005/8/layout/default"/>
    <dgm:cxn modelId="{96955B82-6C96-476F-8B84-9C596FDD6A69}" type="presParOf" srcId="{3209E216-59B1-4743-91AF-CBBD3C005439}" destId="{5F8A0AFF-933A-4ADA-BE66-4F7185FDE939}" srcOrd="14" destOrd="0" presId="urn:microsoft.com/office/officeart/2005/8/layout/default"/>
    <dgm:cxn modelId="{586D6620-6BC4-4CB0-B2D9-DE75588D2A02}" type="presParOf" srcId="{3209E216-59B1-4743-91AF-CBBD3C005439}" destId="{E0055308-8532-4E30-AE0E-3FB8AAA9E5B0}" srcOrd="15" destOrd="0" presId="urn:microsoft.com/office/officeart/2005/8/layout/default"/>
    <dgm:cxn modelId="{08154809-2CFB-4BB7-A8A0-44FD56649CEE}" type="presParOf" srcId="{3209E216-59B1-4743-91AF-CBBD3C005439}" destId="{4DE2FE31-813F-4E8F-8ECF-E97B05AEB8F5}" srcOrd="16" destOrd="0" presId="urn:microsoft.com/office/officeart/2005/8/layout/default"/>
    <dgm:cxn modelId="{26B33829-51F7-449B-99A4-5B1A3D15B836}" type="presParOf" srcId="{3209E216-59B1-4743-91AF-CBBD3C005439}" destId="{22C74E53-4D81-4E1F-9A15-389ED872355F}" srcOrd="17" destOrd="0" presId="urn:microsoft.com/office/officeart/2005/8/layout/default"/>
    <dgm:cxn modelId="{2810EED0-77B3-4463-8AC2-8242CD570074}" type="presParOf" srcId="{3209E216-59B1-4743-91AF-CBBD3C005439}" destId="{CDED5CC5-1FD9-4D59-94B8-8977067B5AB5}" srcOrd="18" destOrd="0" presId="urn:microsoft.com/office/officeart/2005/8/layout/default"/>
    <dgm:cxn modelId="{B0EEE196-DB5E-43FC-86A5-16607D9F159E}" type="presParOf" srcId="{3209E216-59B1-4743-91AF-CBBD3C005439}" destId="{DD0F7EAF-714A-421F-A52E-18CF0F352B3D}" srcOrd="19" destOrd="0" presId="urn:microsoft.com/office/officeart/2005/8/layout/default"/>
    <dgm:cxn modelId="{2B01B196-5724-43D9-8198-C5DAAAA4A944}" type="presParOf" srcId="{3209E216-59B1-4743-91AF-CBBD3C005439}" destId="{A43CEC53-AE83-4592-81F0-1723394BE16A}" srcOrd="20" destOrd="0" presId="urn:microsoft.com/office/officeart/2005/8/layout/default"/>
    <dgm:cxn modelId="{B85ED92D-5F74-4875-A60F-17CC49B4DD98}" type="presParOf" srcId="{3209E216-59B1-4743-91AF-CBBD3C005439}" destId="{3F663ABA-3BE4-42DE-AAF6-108BD2BA9B05}" srcOrd="21" destOrd="0" presId="urn:microsoft.com/office/officeart/2005/8/layout/default"/>
    <dgm:cxn modelId="{D4384062-DC98-4055-9F2F-CFE519FC628B}" type="presParOf" srcId="{3209E216-59B1-4743-91AF-CBBD3C005439}" destId="{6B6D51C8-B12C-4A78-8F9D-9EF7E36000AE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F148B-4D2D-4E77-BDF6-574F0A24D340}">
      <dsp:nvSpPr>
        <dsp:cNvPr id="0" name=""/>
        <dsp:cNvSpPr/>
      </dsp:nvSpPr>
      <dsp:spPr>
        <a:xfrm>
          <a:off x="1861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User profile created</a:t>
          </a:r>
        </a:p>
      </dsp:txBody>
      <dsp:txXfrm>
        <a:off x="391138" y="327283"/>
        <a:ext cx="877874" cy="778554"/>
      </dsp:txXfrm>
    </dsp:sp>
    <dsp:sp modelId="{96DFF9DF-DA20-466A-98F0-E19C2DEE6B33}">
      <dsp:nvSpPr>
        <dsp:cNvPr id="0" name=""/>
        <dsp:cNvSpPr/>
      </dsp:nvSpPr>
      <dsp:spPr>
        <a:xfrm>
          <a:off x="1492647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Account login authenticated with Spotify</a:t>
          </a:r>
        </a:p>
      </dsp:txBody>
      <dsp:txXfrm>
        <a:off x="1881924" y="327283"/>
        <a:ext cx="877874" cy="778554"/>
      </dsp:txXfrm>
    </dsp:sp>
    <dsp:sp modelId="{CB7D4F39-C092-4C4F-ADF3-EB13F2781E97}">
      <dsp:nvSpPr>
        <dsp:cNvPr id="0" name=""/>
        <dsp:cNvSpPr/>
      </dsp:nvSpPr>
      <dsp:spPr>
        <a:xfrm>
          <a:off x="2983433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App retrieves user listening history</a:t>
          </a:r>
        </a:p>
      </dsp:txBody>
      <dsp:txXfrm>
        <a:off x="3372710" y="327283"/>
        <a:ext cx="877874" cy="778554"/>
      </dsp:txXfrm>
    </dsp:sp>
    <dsp:sp modelId="{37273045-EE65-4447-B139-A41AE7B2A030}">
      <dsp:nvSpPr>
        <dsp:cNvPr id="0" name=""/>
        <dsp:cNvSpPr/>
      </dsp:nvSpPr>
      <dsp:spPr>
        <a:xfrm>
          <a:off x="4474219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App analyses song stats and finds similar tracks</a:t>
          </a:r>
        </a:p>
      </dsp:txBody>
      <dsp:txXfrm>
        <a:off x="4863496" y="327283"/>
        <a:ext cx="877874" cy="778554"/>
      </dsp:txXfrm>
    </dsp:sp>
    <dsp:sp modelId="{BA90F8FE-8C07-400E-8779-2EC66F2F5036}">
      <dsp:nvSpPr>
        <dsp:cNvPr id="0" name=""/>
        <dsp:cNvSpPr/>
      </dsp:nvSpPr>
      <dsp:spPr>
        <a:xfrm>
          <a:off x="5965004" y="327283"/>
          <a:ext cx="1656428" cy="778554"/>
        </a:xfrm>
        <a:prstGeom prst="chevron">
          <a:avLst/>
        </a:prstGeom>
        <a:solidFill>
          <a:schemeClr val="bg2"/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User song data and suggestions stored in DB</a:t>
          </a:r>
        </a:p>
      </dsp:txBody>
      <dsp:txXfrm>
        <a:off x="6354281" y="327283"/>
        <a:ext cx="877874" cy="778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74B70-9364-431B-9D72-C9A06E6672F4}">
      <dsp:nvSpPr>
        <dsp:cNvPr id="0" name=""/>
        <dsp:cNvSpPr/>
      </dsp:nvSpPr>
      <dsp:spPr>
        <a:xfrm>
          <a:off x="0" y="126487"/>
          <a:ext cx="1970484" cy="11822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Create </a:t>
          </a:r>
          <a:r>
            <a:rPr lang="en-GB" sz="1500" kern="1200" dirty="0">
              <a:solidFill>
                <a:schemeClr val="tx2"/>
              </a:solidFill>
            </a:rPr>
            <a:t>profile</a:t>
          </a:r>
          <a:r>
            <a:rPr lang="en-GB" sz="1500" kern="1200" dirty="0"/>
            <a:t> &amp; choose icon, </a:t>
          </a:r>
          <a:r>
            <a:rPr lang="en-GB" sz="1500" kern="1200" dirty="0">
              <a:solidFill>
                <a:schemeClr val="tx2"/>
              </a:solidFill>
            </a:rPr>
            <a:t>authenticate</a:t>
          </a:r>
          <a:r>
            <a:rPr lang="en-GB" sz="1500" kern="1200" dirty="0"/>
            <a:t> account with Spotify</a:t>
          </a:r>
          <a:endParaRPr lang="en-US" sz="1500" kern="1200" dirty="0"/>
        </a:p>
      </dsp:txBody>
      <dsp:txXfrm>
        <a:off x="0" y="126487"/>
        <a:ext cx="1970484" cy="1182290"/>
      </dsp:txXfrm>
    </dsp:sp>
    <dsp:sp modelId="{2EC091B7-5BBE-4E67-B28B-653DB5342A9D}">
      <dsp:nvSpPr>
        <dsp:cNvPr id="0" name=""/>
        <dsp:cNvSpPr/>
      </dsp:nvSpPr>
      <dsp:spPr>
        <a:xfrm>
          <a:off x="2167532" y="126487"/>
          <a:ext cx="1970484" cy="1182290"/>
        </a:xfrm>
        <a:prstGeom prst="rect">
          <a:avLst/>
        </a:prstGeom>
        <a:solidFill>
          <a:schemeClr val="accent5">
            <a:hueOff val="-550871"/>
            <a:satOff val="-1626"/>
            <a:lumOff val="-222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‘Scan’ current area for users (</a:t>
          </a:r>
          <a:r>
            <a:rPr lang="en-GB" sz="1500" kern="1200" dirty="0" err="1">
              <a:solidFill>
                <a:schemeClr val="tx2"/>
              </a:solidFill>
            </a:rPr>
            <a:t>GeoFire</a:t>
          </a:r>
          <a:r>
            <a:rPr lang="en-GB" sz="1500" kern="1200" dirty="0"/>
            <a:t>)</a:t>
          </a:r>
          <a:endParaRPr lang="en-US" sz="1500" kern="1200" dirty="0"/>
        </a:p>
      </dsp:txBody>
      <dsp:txXfrm>
        <a:off x="2167532" y="126487"/>
        <a:ext cx="1970484" cy="1182290"/>
      </dsp:txXfrm>
    </dsp:sp>
    <dsp:sp modelId="{62560F28-7531-4F5C-A9EF-DDF9DF0F18D5}">
      <dsp:nvSpPr>
        <dsp:cNvPr id="0" name=""/>
        <dsp:cNvSpPr/>
      </dsp:nvSpPr>
      <dsp:spPr>
        <a:xfrm>
          <a:off x="4335065" y="126487"/>
          <a:ext cx="1970484" cy="1182290"/>
        </a:xfrm>
        <a:prstGeom prst="rect">
          <a:avLst/>
        </a:prstGeom>
        <a:solidFill>
          <a:schemeClr val="accent5">
            <a:hueOff val="-1101741"/>
            <a:satOff val="-3253"/>
            <a:lumOff val="-445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2"/>
              </a:solidFill>
            </a:rPr>
            <a:t>Add</a:t>
          </a:r>
          <a:r>
            <a:rPr lang="en-GB" sz="1500" kern="1200" dirty="0"/>
            <a:t> and approve user to view profile</a:t>
          </a:r>
          <a:endParaRPr lang="en-US" sz="1500" kern="1200" dirty="0"/>
        </a:p>
      </dsp:txBody>
      <dsp:txXfrm>
        <a:off x="4335065" y="126487"/>
        <a:ext cx="1970484" cy="1182290"/>
      </dsp:txXfrm>
    </dsp:sp>
    <dsp:sp modelId="{D5E5A3F0-5E8C-4ECA-B994-CED4F4C7C17B}">
      <dsp:nvSpPr>
        <dsp:cNvPr id="0" name=""/>
        <dsp:cNvSpPr/>
      </dsp:nvSpPr>
      <dsp:spPr>
        <a:xfrm>
          <a:off x="0" y="1505826"/>
          <a:ext cx="1970484" cy="1182290"/>
        </a:xfrm>
        <a:prstGeom prst="rect">
          <a:avLst/>
        </a:prstGeom>
        <a:solidFill>
          <a:schemeClr val="accent5">
            <a:hueOff val="-1652612"/>
            <a:satOff val="-4879"/>
            <a:lumOff val="-668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Choose recommendations based on </a:t>
          </a:r>
          <a:r>
            <a:rPr lang="en-GB" sz="1500" kern="1200" dirty="0">
              <a:solidFill>
                <a:schemeClr val="tx2"/>
              </a:solidFill>
            </a:rPr>
            <a:t>recently played</a:t>
          </a:r>
          <a:r>
            <a:rPr lang="en-GB" sz="1500" kern="1200" dirty="0"/>
            <a:t>, top songs or other user </a:t>
          </a:r>
          <a:r>
            <a:rPr lang="en-GB" sz="1500" kern="1200" dirty="0">
              <a:solidFill>
                <a:schemeClr val="tx2"/>
              </a:solidFill>
            </a:rPr>
            <a:t>endpoints</a:t>
          </a:r>
          <a:endParaRPr lang="en-US" sz="1500" kern="1200" dirty="0">
            <a:solidFill>
              <a:schemeClr val="tx2"/>
            </a:solidFill>
          </a:endParaRPr>
        </a:p>
      </dsp:txBody>
      <dsp:txXfrm>
        <a:off x="0" y="1505826"/>
        <a:ext cx="1970484" cy="1182290"/>
      </dsp:txXfrm>
    </dsp:sp>
    <dsp:sp modelId="{8BF3F81D-79E0-4547-B58D-06AE1A363C65}">
      <dsp:nvSpPr>
        <dsp:cNvPr id="0" name=""/>
        <dsp:cNvSpPr/>
      </dsp:nvSpPr>
      <dsp:spPr>
        <a:xfrm>
          <a:off x="2167532" y="1505826"/>
          <a:ext cx="1970484" cy="1182290"/>
        </a:xfrm>
        <a:prstGeom prst="rect">
          <a:avLst/>
        </a:prstGeom>
        <a:solidFill>
          <a:schemeClr val="accent5">
            <a:hueOff val="-2203482"/>
            <a:satOff val="-6506"/>
            <a:lumOff val="-891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2"/>
              </a:solidFill>
            </a:rPr>
            <a:t>Play</a:t>
          </a:r>
          <a:r>
            <a:rPr lang="en-GB" sz="1500" kern="1200" dirty="0"/>
            <a:t> suggested songs through app</a:t>
          </a:r>
          <a:endParaRPr lang="en-US" sz="1500" kern="1200" dirty="0"/>
        </a:p>
      </dsp:txBody>
      <dsp:txXfrm>
        <a:off x="2167532" y="1505826"/>
        <a:ext cx="1970484" cy="1182290"/>
      </dsp:txXfrm>
    </dsp:sp>
    <dsp:sp modelId="{11572C20-59F9-4546-9105-4C8404D2BCD8}">
      <dsp:nvSpPr>
        <dsp:cNvPr id="0" name=""/>
        <dsp:cNvSpPr/>
      </dsp:nvSpPr>
      <dsp:spPr>
        <a:xfrm>
          <a:off x="4335065" y="1505826"/>
          <a:ext cx="1970484" cy="1182290"/>
        </a:xfrm>
        <a:prstGeom prst="rect">
          <a:avLst/>
        </a:prstGeom>
        <a:solidFill>
          <a:schemeClr val="accent5">
            <a:hueOff val="-2754353"/>
            <a:satOff val="-8132"/>
            <a:lumOff val="-11141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Open songs in Spotify</a:t>
          </a:r>
          <a:endParaRPr lang="en-US" sz="1500" kern="1200"/>
        </a:p>
      </dsp:txBody>
      <dsp:txXfrm>
        <a:off x="4335065" y="1505826"/>
        <a:ext cx="1970484" cy="1182290"/>
      </dsp:txXfrm>
    </dsp:sp>
    <dsp:sp modelId="{5708B99E-D049-4C81-8354-98A27C097760}">
      <dsp:nvSpPr>
        <dsp:cNvPr id="0" name=""/>
        <dsp:cNvSpPr/>
      </dsp:nvSpPr>
      <dsp:spPr>
        <a:xfrm>
          <a:off x="0" y="2885165"/>
          <a:ext cx="1970484" cy="1182290"/>
        </a:xfrm>
        <a:prstGeom prst="rect">
          <a:avLst/>
        </a:prstGeom>
        <a:solidFill>
          <a:schemeClr val="accent5">
            <a:hueOff val="-3305224"/>
            <a:satOff val="-9759"/>
            <a:lumOff val="-1336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2"/>
              </a:solidFill>
            </a:rPr>
            <a:t>Like</a:t>
          </a:r>
          <a:r>
            <a:rPr lang="en-GB" sz="1500" kern="1200" dirty="0"/>
            <a:t> or </a:t>
          </a:r>
          <a:r>
            <a:rPr lang="en-GB" sz="1500" kern="1200" dirty="0">
              <a:solidFill>
                <a:schemeClr val="tx2"/>
              </a:solidFill>
            </a:rPr>
            <a:t>hide</a:t>
          </a:r>
          <a:r>
            <a:rPr lang="en-GB" sz="1500" kern="1200" dirty="0"/>
            <a:t> song (similar to Spotify daily mix) and </a:t>
          </a:r>
          <a:r>
            <a:rPr lang="en-GB" sz="1500" kern="1200" dirty="0">
              <a:solidFill>
                <a:schemeClr val="tx2"/>
              </a:solidFill>
            </a:rPr>
            <a:t>update</a:t>
          </a:r>
          <a:r>
            <a:rPr lang="en-GB" sz="1500" kern="1200" dirty="0"/>
            <a:t> in Spotify</a:t>
          </a:r>
          <a:endParaRPr lang="en-US" sz="1500" kern="1200" dirty="0"/>
        </a:p>
      </dsp:txBody>
      <dsp:txXfrm>
        <a:off x="0" y="2885165"/>
        <a:ext cx="1970484" cy="1182290"/>
      </dsp:txXfrm>
    </dsp:sp>
    <dsp:sp modelId="{5F8A0AFF-933A-4ADA-BE66-4F7185FDE939}">
      <dsp:nvSpPr>
        <dsp:cNvPr id="0" name=""/>
        <dsp:cNvSpPr/>
      </dsp:nvSpPr>
      <dsp:spPr>
        <a:xfrm>
          <a:off x="2167532" y="2885165"/>
          <a:ext cx="1970484" cy="1182290"/>
        </a:xfrm>
        <a:prstGeom prst="rect">
          <a:avLst/>
        </a:prstGeom>
        <a:solidFill>
          <a:schemeClr val="accent5">
            <a:hueOff val="-3856094"/>
            <a:satOff val="-11385"/>
            <a:lumOff val="-15597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Add songs to </a:t>
          </a:r>
          <a:r>
            <a:rPr lang="en-GB" sz="1500" kern="1200" dirty="0">
              <a:solidFill>
                <a:schemeClr val="tx2"/>
              </a:solidFill>
            </a:rPr>
            <a:t>playlist</a:t>
          </a:r>
          <a:r>
            <a:rPr lang="en-GB" sz="1500" kern="1200" dirty="0"/>
            <a:t> in Spotify</a:t>
          </a:r>
          <a:endParaRPr lang="en-US" sz="1500" kern="1200" dirty="0"/>
        </a:p>
      </dsp:txBody>
      <dsp:txXfrm>
        <a:off x="2167532" y="2885165"/>
        <a:ext cx="1970484" cy="1182290"/>
      </dsp:txXfrm>
    </dsp:sp>
    <dsp:sp modelId="{4DE2FE31-813F-4E8F-8ECF-E97B05AEB8F5}">
      <dsp:nvSpPr>
        <dsp:cNvPr id="0" name=""/>
        <dsp:cNvSpPr/>
      </dsp:nvSpPr>
      <dsp:spPr>
        <a:xfrm>
          <a:off x="4335065" y="2885165"/>
          <a:ext cx="1970484" cy="1182290"/>
        </a:xfrm>
        <a:prstGeom prst="rect">
          <a:avLst/>
        </a:prstGeom>
        <a:solidFill>
          <a:schemeClr val="accent5">
            <a:hueOff val="-4406965"/>
            <a:satOff val="-13012"/>
            <a:lumOff val="-17825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solidFill>
                <a:schemeClr val="tx2"/>
              </a:solidFill>
            </a:rPr>
            <a:t>Data visualisation </a:t>
          </a:r>
          <a:r>
            <a:rPr lang="en-GB" sz="1500" kern="1200" dirty="0"/>
            <a:t>for current user’s listening habits</a:t>
          </a:r>
          <a:endParaRPr lang="en-US" sz="1500" kern="1200" dirty="0"/>
        </a:p>
      </dsp:txBody>
      <dsp:txXfrm>
        <a:off x="4335065" y="2885165"/>
        <a:ext cx="1970484" cy="1182290"/>
      </dsp:txXfrm>
    </dsp:sp>
    <dsp:sp modelId="{CDED5CC5-1FD9-4D59-94B8-8977067B5AB5}">
      <dsp:nvSpPr>
        <dsp:cNvPr id="0" name=""/>
        <dsp:cNvSpPr/>
      </dsp:nvSpPr>
      <dsp:spPr>
        <a:xfrm>
          <a:off x="0" y="4264504"/>
          <a:ext cx="1970484" cy="1182290"/>
        </a:xfrm>
        <a:prstGeom prst="rect">
          <a:avLst/>
        </a:prstGeom>
        <a:solidFill>
          <a:schemeClr val="accent5">
            <a:hueOff val="-4957835"/>
            <a:satOff val="-14638"/>
            <a:lumOff val="-2005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Share to social media</a:t>
          </a:r>
          <a:endParaRPr lang="en-US" sz="1500" kern="1200" dirty="0"/>
        </a:p>
      </dsp:txBody>
      <dsp:txXfrm>
        <a:off x="0" y="4264504"/>
        <a:ext cx="1970484" cy="1182290"/>
      </dsp:txXfrm>
    </dsp:sp>
    <dsp:sp modelId="{A43CEC53-AE83-4592-81F0-1723394BE16A}">
      <dsp:nvSpPr>
        <dsp:cNvPr id="0" name=""/>
        <dsp:cNvSpPr/>
      </dsp:nvSpPr>
      <dsp:spPr>
        <a:xfrm>
          <a:off x="2167532" y="4264504"/>
          <a:ext cx="1970484" cy="1182290"/>
        </a:xfrm>
        <a:prstGeom prst="rect">
          <a:avLst/>
        </a:prstGeom>
        <a:solidFill>
          <a:schemeClr val="accent5">
            <a:hueOff val="-5508706"/>
            <a:satOff val="-16265"/>
            <a:lumOff val="-222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 AR UI</a:t>
          </a:r>
        </a:p>
      </dsp:txBody>
      <dsp:txXfrm>
        <a:off x="2167532" y="4264504"/>
        <a:ext cx="1970484" cy="1182290"/>
      </dsp:txXfrm>
    </dsp:sp>
    <dsp:sp modelId="{6B6D51C8-B12C-4A78-8F9D-9EF7E36000AE}">
      <dsp:nvSpPr>
        <dsp:cNvPr id="0" name=""/>
        <dsp:cNvSpPr/>
      </dsp:nvSpPr>
      <dsp:spPr>
        <a:xfrm>
          <a:off x="4335065" y="4264504"/>
          <a:ext cx="1970484" cy="1182290"/>
        </a:xfrm>
        <a:prstGeom prst="rect">
          <a:avLst/>
        </a:prstGeom>
        <a:solidFill>
          <a:schemeClr val="accent5">
            <a:hueOff val="-6059576"/>
            <a:satOff val="-17891"/>
            <a:lumOff val="-2451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audio analysis endpoint for app graphics</a:t>
          </a:r>
        </a:p>
      </dsp:txBody>
      <dsp:txXfrm>
        <a:off x="4335065" y="4264504"/>
        <a:ext cx="1970484" cy="1182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D5BA-CDFA-48E5-B20E-56505210A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Project 4 – Demo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5D7E-EE2B-4019-BB30-204FF727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96124"/>
            <a:ext cx="8045373" cy="742279"/>
          </a:xfrm>
        </p:spPr>
        <p:txBody>
          <a:bodyPr>
            <a:normAutofit/>
          </a:bodyPr>
          <a:lstStyle/>
          <a:p>
            <a:r>
              <a:rPr lang="en-GB" sz="2400" dirty="0"/>
              <a:t>Alicia Smith    |    A00267161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354DFC-EDD7-4998-853B-9EDDF640EFB4}"/>
              </a:ext>
            </a:extLst>
          </p:cNvPr>
          <p:cNvSpPr txBox="1">
            <a:spLocks/>
          </p:cNvSpPr>
          <p:nvPr/>
        </p:nvSpPr>
        <p:spPr>
          <a:xfrm>
            <a:off x="2513309" y="5961777"/>
            <a:ext cx="7165383" cy="896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accent6"/>
                </a:solidFill>
              </a:rPr>
              <a:t>“Spotifriend” / “friendify”</a:t>
            </a:r>
            <a:endParaRPr lang="en-GB" sz="1800" dirty="0">
              <a:solidFill>
                <a:schemeClr val="accent6"/>
              </a:solidFill>
            </a:endParaRP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6DF3B934-ED41-48DA-BB63-1716B3DF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06378">
            <a:off x="942928" y="501399"/>
            <a:ext cx="2423269" cy="242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844" y="897445"/>
            <a:ext cx="7002477" cy="3012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+mn-lt"/>
              </a:rPr>
              <a:t>Android </a:t>
            </a:r>
            <a:r>
              <a:rPr lang="en-US" sz="2400" dirty="0">
                <a:latin typeface="+mn-lt"/>
              </a:rPr>
              <a:t>Application to retrieve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real-time</a:t>
            </a:r>
            <a:r>
              <a:rPr lang="en-US" sz="2400" dirty="0">
                <a:latin typeface="+mn-lt"/>
              </a:rPr>
              <a:t> Spotify song 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recommendations</a:t>
            </a:r>
            <a:r>
              <a:rPr lang="en-US" sz="2400" dirty="0">
                <a:latin typeface="+mn-lt"/>
              </a:rPr>
              <a:t> based on another user’s recent</a:t>
            </a:r>
            <a:r>
              <a:rPr lang="en-US" sz="2400" dirty="0">
                <a:solidFill>
                  <a:schemeClr val="bg2"/>
                </a:solidFill>
                <a:latin typeface="+mn-lt"/>
              </a:rPr>
              <a:t> listening history</a:t>
            </a:r>
            <a:br>
              <a:rPr lang="en-US" sz="2400" dirty="0">
                <a:solidFill>
                  <a:schemeClr val="bg2"/>
                </a:solidFill>
                <a:latin typeface="+mn-lt"/>
              </a:rPr>
            </a:br>
            <a:endParaRPr 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9" y="1565556"/>
            <a:ext cx="3112442" cy="37268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+mj-lt"/>
              </a:rPr>
              <a:t>What?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910F70D-8023-4580-8824-BE44134CC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743845"/>
              </p:ext>
            </p:extLst>
          </p:nvPr>
        </p:nvGraphicFramePr>
        <p:xfrm>
          <a:off x="4420744" y="4811890"/>
          <a:ext cx="7623295" cy="1433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350B0-4D78-421F-9096-12BEFF85EA08}"/>
              </a:ext>
            </a:extLst>
          </p:cNvPr>
          <p:cNvSpPr txBox="1"/>
          <p:nvPr/>
        </p:nvSpPr>
        <p:spPr>
          <a:xfrm>
            <a:off x="4388654" y="4714236"/>
            <a:ext cx="301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 PROCESS OVERVIEW:</a:t>
            </a:r>
          </a:p>
        </p:txBody>
      </p:sp>
    </p:spTree>
    <p:extLst>
      <p:ext uri="{BB962C8B-B14F-4D97-AF65-F5344CB8AC3E}">
        <p14:creationId xmlns:p14="http://schemas.microsoft.com/office/powerpoint/2010/main" val="2781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0788" y="976292"/>
            <a:ext cx="7137646" cy="4253752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2"/>
                </a:solidFill>
              </a:rPr>
              <a:t>I chose this field of interest as I believed the </a:t>
            </a:r>
            <a:r>
              <a:rPr lang="en-GB" sz="2400" b="0" dirty="0">
                <a:solidFill>
                  <a:schemeClr val="bg2"/>
                </a:solidFill>
              </a:rPr>
              <a:t>Spotify API </a:t>
            </a:r>
            <a:r>
              <a:rPr lang="en-GB" sz="2400" b="0" dirty="0">
                <a:solidFill>
                  <a:schemeClr val="tx2"/>
                </a:solidFill>
              </a:rPr>
              <a:t>could be used for various use cases</a:t>
            </a:r>
            <a:br>
              <a:rPr lang="en-GB" sz="2400" b="0" dirty="0">
                <a:solidFill>
                  <a:schemeClr val="tx2"/>
                </a:solidFill>
              </a:rPr>
            </a:br>
            <a:endParaRPr lang="en-GB" sz="2400" b="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2"/>
                </a:solidFill>
              </a:rPr>
              <a:t>Upon further investigation I found there was a </a:t>
            </a:r>
            <a:r>
              <a:rPr lang="en-GB" sz="2400" b="0" dirty="0">
                <a:solidFill>
                  <a:schemeClr val="bg2"/>
                </a:solidFill>
              </a:rPr>
              <a:t>gap in the market</a:t>
            </a:r>
            <a:r>
              <a:rPr lang="en-GB" sz="2400" b="0" dirty="0">
                <a:solidFill>
                  <a:schemeClr val="tx2"/>
                </a:solidFill>
              </a:rPr>
              <a:t> and couldn’t find any similar apps</a:t>
            </a:r>
            <a:br>
              <a:rPr lang="en-GB" sz="2400" b="0" dirty="0">
                <a:solidFill>
                  <a:schemeClr val="tx2"/>
                </a:solidFill>
              </a:rPr>
            </a:br>
            <a:endParaRPr lang="en-GB" sz="2400" b="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0" dirty="0">
                <a:solidFill>
                  <a:schemeClr val="tx2"/>
                </a:solidFill>
              </a:rPr>
              <a:t>Pursuing this project will allow me to </a:t>
            </a:r>
            <a:r>
              <a:rPr lang="en-GB" sz="2400" b="0" dirty="0">
                <a:solidFill>
                  <a:schemeClr val="bg2"/>
                </a:solidFill>
              </a:rPr>
              <a:t>challenge myself </a:t>
            </a:r>
            <a:r>
              <a:rPr lang="en-GB" sz="2400" b="0" dirty="0">
                <a:solidFill>
                  <a:schemeClr val="tx2"/>
                </a:solidFill>
              </a:rPr>
              <a:t>by implementing many different </a:t>
            </a:r>
            <a:r>
              <a:rPr lang="en-GB" sz="2400" b="0" dirty="0">
                <a:solidFill>
                  <a:schemeClr val="bg2"/>
                </a:solidFill>
              </a:rPr>
              <a:t>new technologies</a:t>
            </a:r>
            <a:endParaRPr lang="en-US" sz="2400" b="0" dirty="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82" y="2673149"/>
            <a:ext cx="2168130" cy="15827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WHY?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2FF27-10D6-4024-9D4A-1DE1B04862CB}"/>
              </a:ext>
            </a:extLst>
          </p:cNvPr>
          <p:cNvGrpSpPr/>
          <p:nvPr/>
        </p:nvGrpSpPr>
        <p:grpSpPr>
          <a:xfrm>
            <a:off x="5703535" y="5146389"/>
            <a:ext cx="4932152" cy="1577174"/>
            <a:chOff x="5424256" y="5093121"/>
            <a:chExt cx="4932152" cy="1577174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0CBC537-EB44-47AA-BD4B-4FE32E2DA3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400">
                          <a14:foregroundMark x1="90400" y1="21556" x2="90400" y2="24222"/>
                        </a14:backgroundRemoval>
                      </a14:imgEffect>
                    </a14:imgLayer>
                  </a14:imgProps>
                </a:ext>
              </a:extLst>
            </a:blip>
            <a:srcRect l="51802"/>
            <a:stretch/>
          </p:blipFill>
          <p:spPr>
            <a:xfrm>
              <a:off x="5424256" y="5093121"/>
              <a:ext cx="1689261" cy="157717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F4C8B0-51AD-4D54-B42A-E77D8C0E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8692" y="5371129"/>
              <a:ext cx="1005658" cy="100146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6D961F7-811A-4EF7-A00D-1CBDA340C4CE}"/>
                </a:ext>
              </a:extLst>
            </p:cNvPr>
            <p:cNvGrpSpPr/>
            <p:nvPr/>
          </p:nvGrpSpPr>
          <p:grpSpPr>
            <a:xfrm>
              <a:off x="7944704" y="5347724"/>
              <a:ext cx="1366497" cy="1024873"/>
              <a:chOff x="7287756" y="5347724"/>
              <a:chExt cx="1366497" cy="102487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E72B3B-9966-4714-96A1-1ECA4E62C2A9}"/>
                  </a:ext>
                </a:extLst>
              </p:cNvPr>
              <p:cNvSpPr/>
              <p:nvPr/>
            </p:nvSpPr>
            <p:spPr>
              <a:xfrm>
                <a:off x="7646796" y="5566787"/>
                <a:ext cx="572756" cy="638730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ABF6A7DD-6459-413A-AB91-01CF6C468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7756" y="5347724"/>
                <a:ext cx="1366497" cy="1024873"/>
              </a:xfrm>
              <a:prstGeom prst="rect">
                <a:avLst/>
              </a:prstGeom>
            </p:spPr>
          </p:pic>
        </p:grpSp>
        <p:pic>
          <p:nvPicPr>
            <p:cNvPr id="20" name="Picture 19" descr="A picture containing envelope&#10;&#10;Description automatically generated">
              <a:extLst>
                <a:ext uri="{FF2B5EF4-FFF2-40B4-BE49-F238E27FC236}">
                  <a16:creationId xmlns:a16="http://schemas.microsoft.com/office/drawing/2014/main" id="{05E8DDD6-C317-480A-A50A-E2BF7A077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1117" y="5371129"/>
              <a:ext cx="1335291" cy="1001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85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30" y="2637642"/>
            <a:ext cx="2215124" cy="15827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6776" y="997839"/>
            <a:ext cx="6814094" cy="5229224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/>
                </a:solidFill>
              </a:rPr>
              <a:t>Backend: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Spotify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Python (Scripting)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MySQL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Firebase (</a:t>
            </a:r>
            <a:r>
              <a:rPr lang="en-US" sz="2400" dirty="0" err="1">
                <a:solidFill>
                  <a:schemeClr val="tx2"/>
                </a:solidFill>
              </a:rPr>
              <a:t>G</a:t>
            </a:r>
            <a:r>
              <a:rPr lang="en-US" sz="2400" b="0" dirty="0" err="1">
                <a:solidFill>
                  <a:schemeClr val="tx2"/>
                </a:solidFill>
              </a:rPr>
              <a:t>eoFire</a:t>
            </a:r>
            <a:r>
              <a:rPr lang="en-US" sz="2400" b="0" dirty="0">
                <a:solidFill>
                  <a:schemeClr val="tx2"/>
                </a:solidFill>
              </a:rPr>
              <a:t>)</a:t>
            </a:r>
          </a:p>
          <a:p>
            <a:pPr lvl="1"/>
            <a:endParaRPr lang="en-US" sz="2400" b="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/>
                </a:solidFill>
              </a:rPr>
              <a:t>Frontend: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Xamarin (C#)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Firebase (User Management)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2"/>
                </a:solidFill>
              </a:rPr>
              <a:t>Python (</a:t>
            </a:r>
            <a:r>
              <a:rPr lang="en-US" sz="2400" dirty="0">
                <a:solidFill>
                  <a:schemeClr val="tx2"/>
                </a:solidFill>
              </a:rPr>
              <a:t>d</a:t>
            </a:r>
            <a:r>
              <a:rPr lang="en-US" sz="2400" b="0" dirty="0">
                <a:solidFill>
                  <a:schemeClr val="tx2"/>
                </a:solidFill>
              </a:rPr>
              <a:t>ata visualisation)</a:t>
            </a:r>
          </a:p>
          <a:p>
            <a:pPr lvl="1"/>
            <a:endParaRPr lang="en-US" sz="2400" b="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2"/>
                </a:solidFill>
              </a:rPr>
              <a:t>AR: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Unity (Mockups, background)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dirty="0" err="1">
                <a:solidFill>
                  <a:schemeClr val="tx2"/>
                </a:solidFill>
              </a:rPr>
              <a:t>ARCore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6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47A-D858-462A-A828-67B80045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2" y="505656"/>
            <a:ext cx="7558609" cy="984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The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D844-8919-4AA6-A0A7-7B2450F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33" y="1615300"/>
            <a:ext cx="9209679" cy="5051829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January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Finalise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Get demo working with other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Frontend mockup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Start finalising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February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Complete backend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Finalise frontend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7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– Demo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Investigate AR 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Implement Firebase (</a:t>
            </a:r>
            <a:r>
              <a:rPr lang="en-US" dirty="0" err="1">
                <a:solidFill>
                  <a:schemeClr val="tx2"/>
                </a:solidFill>
              </a:rPr>
              <a:t>GeoFire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Complete frontend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Finalise Firebase + AR implementation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Complete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28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– Final Demo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Work on finalising thesis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April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Complete thesis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15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– Thesis Submission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302764" y="0"/>
            <a:ext cx="2889236" cy="68580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2154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3EEC40-1E6A-4BA4-90CA-0E9CB6D62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33A0B-787D-4B64-B042-AA3A3F6B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2"/>
            <a:ext cx="3656581" cy="5571624"/>
          </a:xfrm>
        </p:spPr>
        <p:txBody>
          <a:bodyPr anchor="ctr">
            <a:normAutofit/>
          </a:bodyPr>
          <a:lstStyle/>
          <a:p>
            <a:r>
              <a:rPr lang="en-GB" dirty="0"/>
              <a:t>Features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3E5B0A1-62AF-4842-80C0-74DA087E9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B6772-4EB6-467C-BDF3-6F1E3D125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DA4755-FCFF-4FC1-A36D-BDD51EDA3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593359"/>
              </p:ext>
            </p:extLst>
          </p:nvPr>
        </p:nvGraphicFramePr>
        <p:xfrm>
          <a:off x="765175" y="481013"/>
          <a:ext cx="6305550" cy="5573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4265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1812</TotalTime>
  <Words>313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Project 4 – Demo 1</vt:lpstr>
      <vt:lpstr>Android Application to retrieve real-time Spotify song recommendations based on another user’s recent listening history </vt:lpstr>
      <vt:lpstr>WHY?</vt:lpstr>
      <vt:lpstr>How?</vt:lpstr>
      <vt:lpstr>The Plan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Demo 1</dc:title>
  <dc:creator>Alicia Smith</dc:creator>
  <cp:lastModifiedBy>Alicia Smith</cp:lastModifiedBy>
  <cp:revision>10</cp:revision>
  <dcterms:created xsi:type="dcterms:W3CDTF">2021-11-18T13:50:50Z</dcterms:created>
  <dcterms:modified xsi:type="dcterms:W3CDTF">2022-02-18T09:20:50Z</dcterms:modified>
</cp:coreProperties>
</file>