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D5BA-CDFA-48E5-B20E-56505210A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Project 4 – Demo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A5D7E-EE2B-4019-BB30-204FF727B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Alicia Smith    |    A00267161</a:t>
            </a:r>
          </a:p>
        </p:txBody>
      </p:sp>
    </p:spTree>
    <p:extLst>
      <p:ext uri="{BB962C8B-B14F-4D97-AF65-F5344CB8AC3E}">
        <p14:creationId xmlns:p14="http://schemas.microsoft.com/office/powerpoint/2010/main" val="214300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D47A-D858-462A-A828-67B80045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251" y="1231506"/>
            <a:ext cx="6338958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66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7D844-8919-4AA6-A0A7-7B2450FB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9" y="1565556"/>
            <a:ext cx="3112442" cy="372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What?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D47A-D858-462A-A828-67B80045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251" y="1231506"/>
            <a:ext cx="6338958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66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7D844-8919-4AA6-A0A7-7B2450FB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9" y="1565556"/>
            <a:ext cx="3112442" cy="372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Why?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185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D47A-D858-462A-A828-67B80045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251" y="1231506"/>
            <a:ext cx="6338958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66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7D844-8919-4AA6-A0A7-7B2450FB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9" y="1565556"/>
            <a:ext cx="3112442" cy="372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How?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61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D47A-D858-462A-A828-67B80045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643468"/>
            <a:ext cx="7558609" cy="9843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/>
              <a:t>The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7D844-8919-4AA6-A0A7-7B2450FB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33" y="1640366"/>
            <a:ext cx="7558609" cy="46653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Plan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2154962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37</TotalTime>
  <Words>19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Project 4 – Demo 1</vt:lpstr>
      <vt:lpstr>PowerPoint Presentation</vt:lpstr>
      <vt:lpstr>PowerPoint Presentation</vt:lpstr>
      <vt:lpstr>PowerPoint Presentation</vt:lpstr>
      <vt:lpstr>The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– Demo 1</dc:title>
  <dc:creator>Alicia Smith</dc:creator>
  <cp:lastModifiedBy>Alicia Smith</cp:lastModifiedBy>
  <cp:revision>3</cp:revision>
  <dcterms:created xsi:type="dcterms:W3CDTF">2021-11-18T13:50:50Z</dcterms:created>
  <dcterms:modified xsi:type="dcterms:W3CDTF">2021-11-18T14:27:56Z</dcterms:modified>
</cp:coreProperties>
</file>