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85" r:id="rId5"/>
    <p:sldId id="286" r:id="rId6"/>
    <p:sldId id="260" r:id="rId7"/>
    <p:sldId id="259" r:id="rId8"/>
    <p:sldId id="261" r:id="rId9"/>
    <p:sldId id="262" r:id="rId10"/>
    <p:sldId id="263" r:id="rId11"/>
    <p:sldId id="264" r:id="rId12"/>
    <p:sldId id="265" r:id="rId13"/>
    <p:sldId id="266" r:id="rId14"/>
    <p:sldId id="267" r:id="rId15"/>
    <p:sldId id="271" r:id="rId16"/>
    <p:sldId id="287" r:id="rId17"/>
    <p:sldId id="270" r:id="rId18"/>
    <p:sldId id="272" r:id="rId19"/>
    <p:sldId id="269" r:id="rId20"/>
    <p:sldId id="268" r:id="rId21"/>
    <p:sldId id="273" r:id="rId22"/>
    <p:sldId id="274" r:id="rId23"/>
    <p:sldId id="281" r:id="rId24"/>
    <p:sldId id="284" r:id="rId25"/>
    <p:sldId id="288" r:id="rId26"/>
    <p:sldId id="292" r:id="rId27"/>
    <p:sldId id="291" r:id="rId28"/>
    <p:sldId id="290" r:id="rId29"/>
    <p:sldId id="275" r:id="rId30"/>
    <p:sldId id="276" r:id="rId31"/>
    <p:sldId id="277" r:id="rId32"/>
    <p:sldId id="279" r:id="rId33"/>
    <p:sldId id="293" r:id="rId34"/>
    <p:sldId id="296" r:id="rId35"/>
    <p:sldId id="297" r:id="rId36"/>
    <p:sldId id="301" r:id="rId37"/>
    <p:sldId id="302" r:id="rId38"/>
    <p:sldId id="303" r:id="rId39"/>
    <p:sldId id="304" r:id="rId40"/>
    <p:sldId id="298" r:id="rId41"/>
    <p:sldId id="294" r:id="rId42"/>
    <p:sldId id="295" r:id="rId43"/>
    <p:sldId id="300" r:id="rId44"/>
    <p:sldId id="299" r:id="rId45"/>
    <p:sldId id="289"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A8B9F-C1E2-45CD-81BD-B8B17E71155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kumimoji="1" lang="ja-JP" altLang="en-US"/>
        </a:p>
      </dgm:t>
    </dgm:pt>
    <dgm:pt modelId="{38B24A1A-05E7-47F2-AEFE-32DEA0624F0F}">
      <dgm:prSet phldrT="[テキスト]"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ソリューション</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FE66F80E-A2C2-415B-9C8F-211595000F61}" type="parTrans" cxnId="{1122BCA3-8C6C-4AA6-849C-B2456B84DB6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6B83D845-46F8-44EC-8047-2EED52422250}" type="sibTrans" cxnId="{1122BCA3-8C6C-4AA6-849C-B2456B84DB6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913FCDFA-5C14-4730-9FE9-13819907E391}">
      <dgm:prSet phldrT="[テキスト]"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smtClean="0">
              <a:latin typeface="07やさしさゴシックボールド" panose="02000600000000000000" pitchFamily="2" charset="-128"/>
              <a:ea typeface="07やさしさゴシックボールド" panose="02000600000000000000" pitchFamily="2" charset="-128"/>
            </a:rPr>
            <a:t>A</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0799D6B4-7399-4991-98DC-7A5234E1D055}" type="parTrans" cxnId="{3FF1D607-713A-4AAD-BEC7-DD5687FDB287}">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B328BE08-1EA4-453F-9042-759CBC48B2A7}" type="sibTrans" cxnId="{3FF1D607-713A-4AAD-BEC7-DD5687FDB287}">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F150ECD7-5929-4F40-9F70-6B5C39C052EF}">
      <dgm:prSet phldrT="[テキスト]"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err="1" smtClean="0">
              <a:latin typeface="07やさしさゴシックボールド" panose="02000600000000000000" pitchFamily="2" charset="-128"/>
              <a:ea typeface="07やさしさゴシックボールド" panose="02000600000000000000" pitchFamily="2" charset="-128"/>
            </a:rPr>
            <a:t>ATests</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56A2FC27-E019-4E41-91EC-B44D09342FB9}" type="parTrans" cxnId="{24B71468-8603-432B-B3B8-EDEAC912615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E15CBD0F-8ACB-4C2D-84AF-CAA93C4F98D9}" type="sibTrans" cxnId="{24B71468-8603-432B-B3B8-EDEAC912615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21D5C6E2-38DE-44B0-815C-03ADA5118F75}">
      <dgm:prSet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smtClean="0">
              <a:latin typeface="07やさしさゴシックボールド" panose="02000600000000000000" pitchFamily="2" charset="-128"/>
              <a:ea typeface="07やさしさゴシックボールド" panose="02000600000000000000" pitchFamily="2" charset="-128"/>
            </a:rPr>
            <a:t>B</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686CE432-DF30-4438-8805-C82D982C9CE2}" type="parTrans" cxnId="{9C96B1FF-B637-4562-BBD5-A3BB2CEAA13A}">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A04A9812-1749-4B62-A61C-798977504155}" type="sibTrans" cxnId="{9C96B1FF-B637-4562-BBD5-A3BB2CEAA13A}">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16B4C857-1252-4FB4-BFD2-D1E4A175DA03}">
      <dgm:prSet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err="1" smtClean="0">
              <a:latin typeface="07やさしさゴシックボールド" panose="02000600000000000000" pitchFamily="2" charset="-128"/>
              <a:ea typeface="07やさしさゴシックボールド" panose="02000600000000000000" pitchFamily="2" charset="-128"/>
            </a:rPr>
            <a:t>BTests</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1DC978EE-8CE2-406E-BA38-C9564EA870D3}" type="parTrans" cxnId="{8FCCC4F5-64CD-43AA-A996-59420910F16D}">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9D099EB0-C2FD-416E-8F3B-873FD3D2E4A5}" type="sibTrans" cxnId="{8FCCC4F5-64CD-43AA-A996-59420910F16D}">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A0DC8656-463A-471F-92A6-25EDC3BB3965}" type="pres">
      <dgm:prSet presAssocID="{E32A8B9F-C1E2-45CD-81BD-B8B17E71155F}" presName="diagram" presStyleCnt="0">
        <dgm:presLayoutVars>
          <dgm:chPref val="1"/>
          <dgm:dir/>
          <dgm:animOne val="branch"/>
          <dgm:animLvl val="lvl"/>
          <dgm:resizeHandles/>
        </dgm:presLayoutVars>
      </dgm:prSet>
      <dgm:spPr/>
      <dgm:t>
        <a:bodyPr/>
        <a:lstStyle/>
        <a:p>
          <a:endParaRPr kumimoji="1" lang="ja-JP" altLang="en-US"/>
        </a:p>
      </dgm:t>
    </dgm:pt>
    <dgm:pt modelId="{C6ABCB0D-85B8-46C9-9AD6-21DF166937DC}" type="pres">
      <dgm:prSet presAssocID="{38B24A1A-05E7-47F2-AEFE-32DEA0624F0F}" presName="root" presStyleCnt="0"/>
      <dgm:spPr/>
    </dgm:pt>
    <dgm:pt modelId="{7F30AA40-BD26-434A-A12D-2D90B10643C2}" type="pres">
      <dgm:prSet presAssocID="{38B24A1A-05E7-47F2-AEFE-32DEA0624F0F}" presName="rootComposite" presStyleCnt="0"/>
      <dgm:spPr/>
    </dgm:pt>
    <dgm:pt modelId="{B1024247-BEE9-4B0D-B921-955168F97CC3}" type="pres">
      <dgm:prSet presAssocID="{38B24A1A-05E7-47F2-AEFE-32DEA0624F0F}" presName="rootText" presStyleLbl="node1" presStyleIdx="0" presStyleCnt="1" custScaleX="96907" custScaleY="48786" custLinFactNeighborX="-39180" custLinFactNeighborY="10485"/>
      <dgm:spPr/>
      <dgm:t>
        <a:bodyPr/>
        <a:lstStyle/>
        <a:p>
          <a:endParaRPr kumimoji="1" lang="ja-JP" altLang="en-US"/>
        </a:p>
      </dgm:t>
    </dgm:pt>
    <dgm:pt modelId="{2A019DB2-68BD-4788-827D-4FDF4136A5F8}" type="pres">
      <dgm:prSet presAssocID="{38B24A1A-05E7-47F2-AEFE-32DEA0624F0F}" presName="rootConnector" presStyleLbl="node1" presStyleIdx="0" presStyleCnt="1"/>
      <dgm:spPr/>
      <dgm:t>
        <a:bodyPr/>
        <a:lstStyle/>
        <a:p>
          <a:endParaRPr kumimoji="1" lang="ja-JP" altLang="en-US"/>
        </a:p>
      </dgm:t>
    </dgm:pt>
    <dgm:pt modelId="{E281D06D-8ED4-4346-863A-E2A25A7B6EF9}" type="pres">
      <dgm:prSet presAssocID="{38B24A1A-05E7-47F2-AEFE-32DEA0624F0F}" presName="childShape" presStyleCnt="0"/>
      <dgm:spPr/>
    </dgm:pt>
    <dgm:pt modelId="{0A407C68-5446-40D1-960C-C4365B19EC02}" type="pres">
      <dgm:prSet presAssocID="{0799D6B4-7399-4991-98DC-7A5234E1D055}" presName="Name13" presStyleLbl="parChTrans1D2" presStyleIdx="0" presStyleCnt="4"/>
      <dgm:spPr/>
      <dgm:t>
        <a:bodyPr/>
        <a:lstStyle/>
        <a:p>
          <a:endParaRPr kumimoji="1" lang="ja-JP" altLang="en-US"/>
        </a:p>
      </dgm:t>
    </dgm:pt>
    <dgm:pt modelId="{EDCCA6D5-F562-4A9E-9D90-EB75077A7C2A}" type="pres">
      <dgm:prSet presAssocID="{913FCDFA-5C14-4730-9FE9-13819907E391}" presName="childText" presStyleLbl="bgAcc1" presStyleIdx="0" presStyleCnt="4" custScaleX="143447" custScaleY="35969" custLinFactNeighborX="-42142" custLinFactNeighborY="-5389">
        <dgm:presLayoutVars>
          <dgm:bulletEnabled val="1"/>
        </dgm:presLayoutVars>
      </dgm:prSet>
      <dgm:spPr/>
      <dgm:t>
        <a:bodyPr/>
        <a:lstStyle/>
        <a:p>
          <a:endParaRPr kumimoji="1" lang="ja-JP" altLang="en-US"/>
        </a:p>
      </dgm:t>
    </dgm:pt>
    <dgm:pt modelId="{CB343520-9372-4EDC-884E-C3CAD232D438}" type="pres">
      <dgm:prSet presAssocID="{56A2FC27-E019-4E41-91EC-B44D09342FB9}" presName="Name13" presStyleLbl="parChTrans1D2" presStyleIdx="1" presStyleCnt="4"/>
      <dgm:spPr/>
      <dgm:t>
        <a:bodyPr/>
        <a:lstStyle/>
        <a:p>
          <a:endParaRPr kumimoji="1" lang="ja-JP" altLang="en-US"/>
        </a:p>
      </dgm:t>
    </dgm:pt>
    <dgm:pt modelId="{415104FA-F856-440A-9362-6145A90602C6}" type="pres">
      <dgm:prSet presAssocID="{F150ECD7-5929-4F40-9F70-6B5C39C052EF}" presName="childText" presStyleLbl="bgAcc1" presStyleIdx="1" presStyleCnt="4" custScaleX="143447" custScaleY="39414" custLinFactNeighborX="-42142" custLinFactNeighborY="-13710">
        <dgm:presLayoutVars>
          <dgm:bulletEnabled val="1"/>
        </dgm:presLayoutVars>
      </dgm:prSet>
      <dgm:spPr/>
      <dgm:t>
        <a:bodyPr/>
        <a:lstStyle/>
        <a:p>
          <a:endParaRPr kumimoji="1" lang="ja-JP" altLang="en-US"/>
        </a:p>
      </dgm:t>
    </dgm:pt>
    <dgm:pt modelId="{EAD65665-C71B-42E7-BD9E-29EC9C4567C7}" type="pres">
      <dgm:prSet presAssocID="{686CE432-DF30-4438-8805-C82D982C9CE2}" presName="Name13" presStyleLbl="parChTrans1D2" presStyleIdx="2" presStyleCnt="4"/>
      <dgm:spPr/>
      <dgm:t>
        <a:bodyPr/>
        <a:lstStyle/>
        <a:p>
          <a:endParaRPr kumimoji="1" lang="ja-JP" altLang="en-US"/>
        </a:p>
      </dgm:t>
    </dgm:pt>
    <dgm:pt modelId="{1E8FEEA0-AA97-46E8-A73B-7701642E81A2}" type="pres">
      <dgm:prSet presAssocID="{21D5C6E2-38DE-44B0-815C-03ADA5118F75}" presName="childText" presStyleLbl="bgAcc1" presStyleIdx="2" presStyleCnt="4" custScaleX="143447" custScaleY="33080" custLinFactNeighborX="-42142" custLinFactNeighborY="-25476">
        <dgm:presLayoutVars>
          <dgm:bulletEnabled val="1"/>
        </dgm:presLayoutVars>
      </dgm:prSet>
      <dgm:spPr/>
      <dgm:t>
        <a:bodyPr/>
        <a:lstStyle/>
        <a:p>
          <a:endParaRPr kumimoji="1" lang="ja-JP" altLang="en-US"/>
        </a:p>
      </dgm:t>
    </dgm:pt>
    <dgm:pt modelId="{47578D97-EAD1-4B6F-9E1A-1CF74F6A9FE9}" type="pres">
      <dgm:prSet presAssocID="{1DC978EE-8CE2-406E-BA38-C9564EA870D3}" presName="Name13" presStyleLbl="parChTrans1D2" presStyleIdx="3" presStyleCnt="4"/>
      <dgm:spPr/>
      <dgm:t>
        <a:bodyPr/>
        <a:lstStyle/>
        <a:p>
          <a:endParaRPr kumimoji="1" lang="ja-JP" altLang="en-US"/>
        </a:p>
      </dgm:t>
    </dgm:pt>
    <dgm:pt modelId="{F8736DB9-447E-487A-B74A-CC73C4BF9558}" type="pres">
      <dgm:prSet presAssocID="{16B4C857-1252-4FB4-BFD2-D1E4A175DA03}" presName="childText" presStyleLbl="bgAcc1" presStyleIdx="3" presStyleCnt="4" custFlipVert="0" custScaleX="143668" custScaleY="39797" custLinFactNeighborX="-42142" custLinFactNeighborY="-41438">
        <dgm:presLayoutVars>
          <dgm:bulletEnabled val="1"/>
        </dgm:presLayoutVars>
      </dgm:prSet>
      <dgm:spPr/>
      <dgm:t>
        <a:bodyPr/>
        <a:lstStyle/>
        <a:p>
          <a:endParaRPr kumimoji="1" lang="ja-JP" altLang="en-US"/>
        </a:p>
      </dgm:t>
    </dgm:pt>
  </dgm:ptLst>
  <dgm:cxnLst>
    <dgm:cxn modelId="{1122BCA3-8C6C-4AA6-849C-B2456B84DB6F}" srcId="{E32A8B9F-C1E2-45CD-81BD-B8B17E71155F}" destId="{38B24A1A-05E7-47F2-AEFE-32DEA0624F0F}" srcOrd="0" destOrd="0" parTransId="{FE66F80E-A2C2-415B-9C8F-211595000F61}" sibTransId="{6B83D845-46F8-44EC-8047-2EED52422250}"/>
    <dgm:cxn modelId="{ED8E8C6B-CE1F-498C-B729-96E515F9D943}" type="presOf" srcId="{1DC978EE-8CE2-406E-BA38-C9564EA870D3}" destId="{47578D97-EAD1-4B6F-9E1A-1CF74F6A9FE9}" srcOrd="0" destOrd="0" presId="urn:microsoft.com/office/officeart/2005/8/layout/hierarchy3"/>
    <dgm:cxn modelId="{40AE462E-CAA6-4EF9-86C6-B78118836303}" type="presOf" srcId="{0799D6B4-7399-4991-98DC-7A5234E1D055}" destId="{0A407C68-5446-40D1-960C-C4365B19EC02}" srcOrd="0" destOrd="0" presId="urn:microsoft.com/office/officeart/2005/8/layout/hierarchy3"/>
    <dgm:cxn modelId="{DF925908-5ED6-485A-85AD-CE6DC930C825}" type="presOf" srcId="{21D5C6E2-38DE-44B0-815C-03ADA5118F75}" destId="{1E8FEEA0-AA97-46E8-A73B-7701642E81A2}" srcOrd="0" destOrd="0" presId="urn:microsoft.com/office/officeart/2005/8/layout/hierarchy3"/>
    <dgm:cxn modelId="{42D98A9E-2D44-41AE-876B-160CF9E31A67}" type="presOf" srcId="{686CE432-DF30-4438-8805-C82D982C9CE2}" destId="{EAD65665-C71B-42E7-BD9E-29EC9C4567C7}" srcOrd="0" destOrd="0" presId="urn:microsoft.com/office/officeart/2005/8/layout/hierarchy3"/>
    <dgm:cxn modelId="{2884CAF9-4F44-4A96-A802-9DA2890E76A4}" type="presOf" srcId="{56A2FC27-E019-4E41-91EC-B44D09342FB9}" destId="{CB343520-9372-4EDC-884E-C3CAD232D438}" srcOrd="0" destOrd="0" presId="urn:microsoft.com/office/officeart/2005/8/layout/hierarchy3"/>
    <dgm:cxn modelId="{D03E6A32-4276-441A-9370-6DC641239252}" type="presOf" srcId="{38B24A1A-05E7-47F2-AEFE-32DEA0624F0F}" destId="{2A019DB2-68BD-4788-827D-4FDF4136A5F8}" srcOrd="1" destOrd="0" presId="urn:microsoft.com/office/officeart/2005/8/layout/hierarchy3"/>
    <dgm:cxn modelId="{55EE8DEF-AEF0-4372-83C6-FF90419CDB6F}" type="presOf" srcId="{913FCDFA-5C14-4730-9FE9-13819907E391}" destId="{EDCCA6D5-F562-4A9E-9D90-EB75077A7C2A}" srcOrd="0" destOrd="0" presId="urn:microsoft.com/office/officeart/2005/8/layout/hierarchy3"/>
    <dgm:cxn modelId="{9C96B1FF-B637-4562-BBD5-A3BB2CEAA13A}" srcId="{38B24A1A-05E7-47F2-AEFE-32DEA0624F0F}" destId="{21D5C6E2-38DE-44B0-815C-03ADA5118F75}" srcOrd="2" destOrd="0" parTransId="{686CE432-DF30-4438-8805-C82D982C9CE2}" sibTransId="{A04A9812-1749-4B62-A61C-798977504155}"/>
    <dgm:cxn modelId="{53647E9F-3076-4120-9721-F6272AB78B47}" type="presOf" srcId="{16B4C857-1252-4FB4-BFD2-D1E4A175DA03}" destId="{F8736DB9-447E-487A-B74A-CC73C4BF9558}" srcOrd="0" destOrd="0" presId="urn:microsoft.com/office/officeart/2005/8/layout/hierarchy3"/>
    <dgm:cxn modelId="{87673B2B-FE49-4A6D-BF2C-EFA279E547BC}" type="presOf" srcId="{38B24A1A-05E7-47F2-AEFE-32DEA0624F0F}" destId="{B1024247-BEE9-4B0D-B921-955168F97CC3}" srcOrd="0" destOrd="0" presId="urn:microsoft.com/office/officeart/2005/8/layout/hierarchy3"/>
    <dgm:cxn modelId="{506C32D3-E571-475D-8272-79FAD9D59F27}" type="presOf" srcId="{F150ECD7-5929-4F40-9F70-6B5C39C052EF}" destId="{415104FA-F856-440A-9362-6145A90602C6}" srcOrd="0" destOrd="0" presId="urn:microsoft.com/office/officeart/2005/8/layout/hierarchy3"/>
    <dgm:cxn modelId="{24B71468-8603-432B-B3B8-EDEAC912615F}" srcId="{38B24A1A-05E7-47F2-AEFE-32DEA0624F0F}" destId="{F150ECD7-5929-4F40-9F70-6B5C39C052EF}" srcOrd="1" destOrd="0" parTransId="{56A2FC27-E019-4E41-91EC-B44D09342FB9}" sibTransId="{E15CBD0F-8ACB-4C2D-84AF-CAA93C4F98D9}"/>
    <dgm:cxn modelId="{208EABC3-8A4D-4B3D-8EFC-0631DC3D4264}" type="presOf" srcId="{E32A8B9F-C1E2-45CD-81BD-B8B17E71155F}" destId="{A0DC8656-463A-471F-92A6-25EDC3BB3965}" srcOrd="0" destOrd="0" presId="urn:microsoft.com/office/officeart/2005/8/layout/hierarchy3"/>
    <dgm:cxn modelId="{3FF1D607-713A-4AAD-BEC7-DD5687FDB287}" srcId="{38B24A1A-05E7-47F2-AEFE-32DEA0624F0F}" destId="{913FCDFA-5C14-4730-9FE9-13819907E391}" srcOrd="0" destOrd="0" parTransId="{0799D6B4-7399-4991-98DC-7A5234E1D055}" sibTransId="{B328BE08-1EA4-453F-9042-759CBC48B2A7}"/>
    <dgm:cxn modelId="{8FCCC4F5-64CD-43AA-A996-59420910F16D}" srcId="{38B24A1A-05E7-47F2-AEFE-32DEA0624F0F}" destId="{16B4C857-1252-4FB4-BFD2-D1E4A175DA03}" srcOrd="3" destOrd="0" parTransId="{1DC978EE-8CE2-406E-BA38-C9564EA870D3}" sibTransId="{9D099EB0-C2FD-416E-8F3B-873FD3D2E4A5}"/>
    <dgm:cxn modelId="{239ED08A-9D74-4D97-A9CC-2FC232DBF695}" type="presParOf" srcId="{A0DC8656-463A-471F-92A6-25EDC3BB3965}" destId="{C6ABCB0D-85B8-46C9-9AD6-21DF166937DC}" srcOrd="0" destOrd="0" presId="urn:microsoft.com/office/officeart/2005/8/layout/hierarchy3"/>
    <dgm:cxn modelId="{605402BF-B939-44A2-BCEF-E0C356844759}" type="presParOf" srcId="{C6ABCB0D-85B8-46C9-9AD6-21DF166937DC}" destId="{7F30AA40-BD26-434A-A12D-2D90B10643C2}" srcOrd="0" destOrd="0" presId="urn:microsoft.com/office/officeart/2005/8/layout/hierarchy3"/>
    <dgm:cxn modelId="{4113372F-8ED0-411A-B505-B7ECC7600D00}" type="presParOf" srcId="{7F30AA40-BD26-434A-A12D-2D90B10643C2}" destId="{B1024247-BEE9-4B0D-B921-955168F97CC3}" srcOrd="0" destOrd="0" presId="urn:microsoft.com/office/officeart/2005/8/layout/hierarchy3"/>
    <dgm:cxn modelId="{710093DE-129E-47FA-96C8-CF19280126F0}" type="presParOf" srcId="{7F30AA40-BD26-434A-A12D-2D90B10643C2}" destId="{2A019DB2-68BD-4788-827D-4FDF4136A5F8}" srcOrd="1" destOrd="0" presId="urn:microsoft.com/office/officeart/2005/8/layout/hierarchy3"/>
    <dgm:cxn modelId="{782DC046-94B9-4B70-834B-D73742F18531}" type="presParOf" srcId="{C6ABCB0D-85B8-46C9-9AD6-21DF166937DC}" destId="{E281D06D-8ED4-4346-863A-E2A25A7B6EF9}" srcOrd="1" destOrd="0" presId="urn:microsoft.com/office/officeart/2005/8/layout/hierarchy3"/>
    <dgm:cxn modelId="{A69A7750-561D-4122-9958-5519E4B565B4}" type="presParOf" srcId="{E281D06D-8ED4-4346-863A-E2A25A7B6EF9}" destId="{0A407C68-5446-40D1-960C-C4365B19EC02}" srcOrd="0" destOrd="0" presId="urn:microsoft.com/office/officeart/2005/8/layout/hierarchy3"/>
    <dgm:cxn modelId="{C625C6E2-57CF-4AD3-A6C9-A18599ACD247}" type="presParOf" srcId="{E281D06D-8ED4-4346-863A-E2A25A7B6EF9}" destId="{EDCCA6D5-F562-4A9E-9D90-EB75077A7C2A}" srcOrd="1" destOrd="0" presId="urn:microsoft.com/office/officeart/2005/8/layout/hierarchy3"/>
    <dgm:cxn modelId="{537F9552-1BF3-4C4C-B4E9-3F22B4997ECE}" type="presParOf" srcId="{E281D06D-8ED4-4346-863A-E2A25A7B6EF9}" destId="{CB343520-9372-4EDC-884E-C3CAD232D438}" srcOrd="2" destOrd="0" presId="urn:microsoft.com/office/officeart/2005/8/layout/hierarchy3"/>
    <dgm:cxn modelId="{8ABF7AF5-136F-4A38-A4C6-671B4487D68B}" type="presParOf" srcId="{E281D06D-8ED4-4346-863A-E2A25A7B6EF9}" destId="{415104FA-F856-440A-9362-6145A90602C6}" srcOrd="3" destOrd="0" presId="urn:microsoft.com/office/officeart/2005/8/layout/hierarchy3"/>
    <dgm:cxn modelId="{B3233CD5-0F26-4B59-970A-CB40741445C2}" type="presParOf" srcId="{E281D06D-8ED4-4346-863A-E2A25A7B6EF9}" destId="{EAD65665-C71B-42E7-BD9E-29EC9C4567C7}" srcOrd="4" destOrd="0" presId="urn:microsoft.com/office/officeart/2005/8/layout/hierarchy3"/>
    <dgm:cxn modelId="{2339447D-61BB-48E9-86CE-3FB1F4B66B60}" type="presParOf" srcId="{E281D06D-8ED4-4346-863A-E2A25A7B6EF9}" destId="{1E8FEEA0-AA97-46E8-A73B-7701642E81A2}" srcOrd="5" destOrd="0" presId="urn:microsoft.com/office/officeart/2005/8/layout/hierarchy3"/>
    <dgm:cxn modelId="{52096A4A-11DD-44DE-BC26-809B984ADF7C}" type="presParOf" srcId="{E281D06D-8ED4-4346-863A-E2A25A7B6EF9}" destId="{47578D97-EAD1-4B6F-9E1A-1CF74F6A9FE9}" srcOrd="6" destOrd="0" presId="urn:microsoft.com/office/officeart/2005/8/layout/hierarchy3"/>
    <dgm:cxn modelId="{0F737447-FF47-4660-92B5-FA5FB1B3D2D1}" type="presParOf" srcId="{E281D06D-8ED4-4346-863A-E2A25A7B6EF9}" destId="{F8736DB9-447E-487A-B74A-CC73C4BF9558}"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C62228-A7FC-4246-A81D-16AE45366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kumimoji="1" lang="ja-JP" altLang="en-US"/>
        </a:p>
      </dgm:t>
    </dgm:pt>
    <dgm:pt modelId="{CD575468-C409-4F91-A357-A6B91CA07578}">
      <dgm:prSet phldrT="[テキスト]" custT="1"/>
      <dgm:spPr/>
      <dgm:t>
        <a:bodyPr/>
        <a:lstStyle/>
        <a:p>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テスト対象</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24912BDE-0F5E-424D-8824-1532AB6F7B81}" type="parTrans" cxnId="{BDC9DE0E-79BE-4197-8F46-94C8BFFD76C9}">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1E106CDF-0FEC-4059-AA0B-BF77D0BC9FDB}" type="sibTrans" cxnId="{BDC9DE0E-79BE-4197-8F46-94C8BFFD76C9}">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64D0CD20-13F1-47F4-AD5B-E0F6001619EC}">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コンストラクタ、</a:t>
          </a:r>
          <a:r>
            <a:rPr lang="en-US" altLang="ja-JP" dirty="0" err="1" smtClean="0">
              <a:latin typeface="07やさしさゴシックボールド" panose="02000600000000000000" pitchFamily="2" charset="-128"/>
              <a:ea typeface="07やさしさゴシックボールド" panose="02000600000000000000" pitchFamily="2" charset="-128"/>
            </a:rPr>
            <a:t>publi</a:t>
          </a:r>
          <a:r>
            <a:rPr lang="en-US" altLang="ja-JP" dirty="0" smtClean="0">
              <a:latin typeface="07やさしさゴシックボールド" panose="02000600000000000000" pitchFamily="2" charset="-128"/>
              <a:ea typeface="07やさしさゴシックボールド" panose="02000600000000000000" pitchFamily="2" charset="-128"/>
            </a:rPr>
            <a:t>/Internal</a:t>
          </a:r>
          <a:r>
            <a:rPr lang="ja-JP" altLang="en-US" dirty="0" smtClean="0">
              <a:latin typeface="07やさしさゴシックボールド" panose="02000600000000000000" pitchFamily="2" charset="-128"/>
              <a:ea typeface="07やさしさゴシックボールド" panose="02000600000000000000" pitchFamily="2" charset="-128"/>
            </a:rPr>
            <a:t>メソッド、プロパティ</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DE946C08-F1B0-46BD-9A50-3A503E2E493E}" type="parTrans" cxnId="{1694321B-1D40-4DC6-8C73-BE2A5EED360F}">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8759850A-3AB5-4819-8465-9C2141BD4109}" type="sibTrans" cxnId="{1694321B-1D40-4DC6-8C73-BE2A5EED360F}">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DF370D88-93EE-4031-91E1-1FE9A5E4F30C}">
      <dgm:prSet phldrT="[テキスト]" custT="1"/>
      <dgm:spPr/>
      <dgm:t>
        <a:bodyPr/>
        <a:lstStyle/>
        <a:p>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テスト内容</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433F36D3-0D3B-4E00-AFBA-B4B4A57256AA}" type="parTrans" cxnId="{35EC4123-F740-490D-822D-06FBDD022D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692CA514-3508-48DC-BC9B-997AB13C47DB}" type="sibTrans" cxnId="{35EC4123-F740-490D-822D-06FBDD022D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62B8056E-3950-40D3-98DB-CBCAD39A2AA9}">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同値分割、境界値分析、エラー推測</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BE3211C8-424F-4B5D-9C7B-9D473543BC9F}" type="parTrans" cxnId="{7897654B-3799-408E-88AA-F41993377DA6}">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FA58D263-D3CA-4672-A851-4FA474B00D74}" type="sibTrans" cxnId="{7897654B-3799-408E-88AA-F41993377DA6}">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1E855826-824A-40B2-BC00-05290C028438}">
      <dgm:prSet phldrT="[テキスト]" custT="1"/>
      <dgm:spPr/>
      <dgm:t>
        <a:bodyPr/>
        <a:lstStyle/>
        <a:p>
          <a:r>
            <a:rPr kumimoji="1" lang="ja-JP" altLang="en-US" sz="2400" dirty="0" smtClean="0">
              <a:latin typeface="07やさしさゴシックボールド" panose="02000600000000000000" pitchFamily="2" charset="-128"/>
              <a:ea typeface="07やさしさゴシックボールド" panose="02000600000000000000" pitchFamily="2" charset="-128"/>
            </a:rPr>
            <a:t>終了基準</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B54C8879-5CD4-46FD-BCC8-FB4B2148DB32}" type="parTrans" cxnId="{9DFCBEAB-A383-400B-B22F-ACA1A18FA2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21AFAE6A-6A26-4272-AEE0-73203D59F0B3}" type="sibTrans" cxnId="{9DFCBEAB-A383-400B-B22F-ACA1A18FA2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5D3FDA5C-D04D-4A2F-81D6-F910DA489DD1}">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作成したテストコードを全て合格していること</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D9F3DB4F-1BD9-4B21-950F-F5DA7058341E}" type="parTrans" cxnId="{EA9497A2-A708-4402-8836-E370E77F8DC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E5EA2BE4-9E43-43C7-A05F-8F5F81DCC3F6}" type="sibTrans" cxnId="{EA9497A2-A708-4402-8836-E370E77F8DC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290635CF-BCB3-4AAB-93DA-E2DC62F0F3E8}">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複雑なアルゴリズムを実装している</a:t>
          </a:r>
          <a:r>
            <a:rPr lang="en-US" altLang="ja-JP" dirty="0" smtClean="0">
              <a:latin typeface="07やさしさゴシックボールド" panose="02000600000000000000" pitchFamily="2" charset="-128"/>
              <a:ea typeface="07やさしさゴシックボールド" panose="02000600000000000000" pitchFamily="2" charset="-128"/>
            </a:rPr>
            <a:t>private/protected</a:t>
          </a:r>
          <a:r>
            <a:rPr lang="ja-JP" altLang="en-US" dirty="0" smtClean="0">
              <a:latin typeface="07やさしさゴシックボールド" panose="02000600000000000000" pitchFamily="2" charset="-128"/>
              <a:ea typeface="07やさしさゴシックボールド" panose="02000600000000000000" pitchFamily="2" charset="-128"/>
            </a:rPr>
            <a:t>メソッド</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E56B286B-2AE6-4E48-A3A5-AE6E33A10898}" type="parTrans" cxnId="{3BF00A3E-DADE-4035-A2D1-5CE438DD8F1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FA5FF1FE-2509-4A2D-9981-DD135488E43A}" type="sibTrans" cxnId="{3BF00A3E-DADE-4035-A2D1-5CE438DD8F1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F3FC9D23-440C-419D-8599-87ADEC372549}">
      <dgm:prSet/>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正常系、異常系の全てのテストケース</a:t>
          </a:r>
          <a:endParaRPr lang="ja-JP" altLang="en-US" dirty="0">
            <a:latin typeface="07やさしさゴシックボールド" panose="02000600000000000000" pitchFamily="2" charset="-128"/>
            <a:ea typeface="07やさしさゴシックボールド" panose="02000600000000000000" pitchFamily="2" charset="-128"/>
          </a:endParaRPr>
        </a:p>
      </dgm:t>
    </dgm:pt>
    <dgm:pt modelId="{D8F61198-3759-400B-A875-A16D34E33BB2}" type="parTrans" cxnId="{7E02FE05-1198-40FD-9E1C-9BD43AE12171}">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CD4FEEF4-A123-4AC0-A99A-CA5BC1FEB492}" type="sibTrans" cxnId="{7E02FE05-1198-40FD-9E1C-9BD43AE12171}">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C628DB1E-C33D-40EF-BAF2-26F004EC0AE7}">
      <dgm:prSet/>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基本的に</a:t>
          </a:r>
          <a:r>
            <a:rPr lang="en-US" altLang="ja-JP" dirty="0" smtClean="0">
              <a:latin typeface="07やさしさゴシックボールド" panose="02000600000000000000" pitchFamily="2" charset="-128"/>
              <a:ea typeface="07やさしさゴシックボールド" panose="02000600000000000000" pitchFamily="2" charset="-128"/>
            </a:rPr>
            <a:t>1</a:t>
          </a:r>
          <a:r>
            <a:rPr lang="ja-JP" altLang="en-US" dirty="0" smtClean="0">
              <a:latin typeface="07やさしさゴシックボールド" panose="02000600000000000000" pitchFamily="2" charset="-128"/>
              <a:ea typeface="07やさしさゴシックボールド" panose="02000600000000000000" pitchFamily="2" charset="-128"/>
            </a:rPr>
            <a:t>テストケースにつき</a:t>
          </a:r>
          <a:r>
            <a:rPr lang="en-US" altLang="ja-JP" dirty="0" smtClean="0">
              <a:latin typeface="07やさしさゴシックボールド" panose="02000600000000000000" pitchFamily="2" charset="-128"/>
              <a:ea typeface="07やさしさゴシックボールド" panose="02000600000000000000" pitchFamily="2" charset="-128"/>
            </a:rPr>
            <a:t>1</a:t>
          </a:r>
          <a:r>
            <a:rPr lang="ja-JP" altLang="en-US" dirty="0" smtClean="0">
              <a:latin typeface="07やさしさゴシックボールド" panose="02000600000000000000" pitchFamily="2" charset="-128"/>
              <a:ea typeface="07やさしさゴシックボールド" panose="02000600000000000000" pitchFamily="2" charset="-128"/>
            </a:rPr>
            <a:t>テストメソッド</a:t>
          </a:r>
          <a:endParaRPr lang="ja-JP" altLang="en-US" dirty="0">
            <a:latin typeface="07やさしさゴシックボールド" panose="02000600000000000000" pitchFamily="2" charset="-128"/>
            <a:ea typeface="07やさしさゴシックボールド" panose="02000600000000000000" pitchFamily="2" charset="-128"/>
          </a:endParaRPr>
        </a:p>
      </dgm:t>
    </dgm:pt>
    <dgm:pt modelId="{C9CC6803-9EDA-4D4D-8F07-1140E0BAB547}" type="parTrans" cxnId="{60AEC1AB-1389-4C7F-89F0-AA7B1279263C}">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4679E8B7-F9EF-4ED6-B2D5-477946AF1D7A}" type="sibTrans" cxnId="{60AEC1AB-1389-4C7F-89F0-AA7B1279263C}">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7A41E4D0-0C71-4FCF-9CB7-3E9AF62CF0DA}">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カバレッジ</a:t>
          </a:r>
          <a:r>
            <a:rPr lang="en-US" altLang="ja-JP" dirty="0" smtClean="0">
              <a:latin typeface="07やさしさゴシックボールド" panose="02000600000000000000" pitchFamily="2" charset="-128"/>
              <a:ea typeface="07やさしさゴシックボールド" panose="02000600000000000000" pitchFamily="2" charset="-128"/>
            </a:rPr>
            <a:t>(C0</a:t>
          </a:r>
          <a:r>
            <a:rPr lang="ja-JP" altLang="en-US" dirty="0" smtClean="0">
              <a:latin typeface="07やさしさゴシックボールド" panose="02000600000000000000" pitchFamily="2" charset="-128"/>
              <a:ea typeface="07やさしさゴシックボールド" panose="02000600000000000000" pitchFamily="2" charset="-128"/>
            </a:rPr>
            <a:t>：命令網羅</a:t>
          </a:r>
          <a:r>
            <a:rPr lang="en-US" altLang="ja-JP" dirty="0" smtClean="0">
              <a:latin typeface="07やさしさゴシックボールド" panose="02000600000000000000" pitchFamily="2" charset="-128"/>
              <a:ea typeface="07やさしさゴシックボールド" panose="02000600000000000000" pitchFamily="2" charset="-128"/>
            </a:rPr>
            <a:t>)</a:t>
          </a:r>
          <a:r>
            <a:rPr lang="ja-JP" altLang="en-US" dirty="0" smtClean="0">
              <a:latin typeface="07やさしさゴシックボールド" panose="02000600000000000000" pitchFamily="2" charset="-128"/>
              <a:ea typeface="07やさしさゴシックボールド" panose="02000600000000000000" pitchFamily="2" charset="-128"/>
            </a:rPr>
            <a:t>が</a:t>
          </a:r>
          <a:r>
            <a:rPr lang="en-US" altLang="ja-JP" dirty="0" smtClean="0">
              <a:solidFill>
                <a:srgbClr val="FF3300"/>
              </a:solidFill>
              <a:latin typeface="07やさしさゴシックボールド" panose="02000600000000000000" pitchFamily="2" charset="-128"/>
              <a:ea typeface="07やさしさゴシックボールド" panose="02000600000000000000" pitchFamily="2" charset="-128"/>
            </a:rPr>
            <a:t>85%</a:t>
          </a:r>
          <a:r>
            <a:rPr lang="ja-JP" altLang="en-US" dirty="0" smtClean="0">
              <a:latin typeface="07やさしさゴシックボールド" panose="02000600000000000000" pitchFamily="2" charset="-128"/>
              <a:ea typeface="07やさしさゴシックボールド" panose="02000600000000000000" pitchFamily="2" charset="-128"/>
            </a:rPr>
            <a:t>以上であること</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ABBDC0BE-9DB5-4D97-A14D-B2FA6BABA6EC}" type="parTrans" cxnId="{909F7A64-4D6E-457B-9431-04B9ABA7D4D2}">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129A84F5-4292-46A7-B71C-1C3D9F3EF7B9}" type="sibTrans" cxnId="{909F7A64-4D6E-457B-9431-04B9ABA7D4D2}">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4CA6CCD6-F28D-4C6C-89A7-11C258301306}">
      <dgm:prSet/>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期待される例外が発生すること</a:t>
          </a:r>
          <a:endParaRPr lang="ja-JP" altLang="en-US" dirty="0">
            <a:latin typeface="07やさしさゴシックボールド" panose="02000600000000000000" pitchFamily="2" charset="-128"/>
            <a:ea typeface="07やさしさゴシックボールド" panose="02000600000000000000" pitchFamily="2" charset="-128"/>
          </a:endParaRPr>
        </a:p>
      </dgm:t>
    </dgm:pt>
    <dgm:pt modelId="{0B881EB7-DF3C-498D-912D-DCE94E567680}" type="parTrans" cxnId="{5BA54BF1-3AB0-42D6-93AD-6C8A2A3469A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B550E3BF-4256-4774-8D1E-1349794C56E6}" type="sibTrans" cxnId="{5BA54BF1-3AB0-42D6-93AD-6C8A2A3469A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DD9B149D-1021-4214-A553-92806DD1FB8C}" type="pres">
      <dgm:prSet presAssocID="{16C62228-A7FC-4246-A81D-16AE45366837}" presName="Name0" presStyleCnt="0">
        <dgm:presLayoutVars>
          <dgm:dir/>
          <dgm:animLvl val="lvl"/>
          <dgm:resizeHandles val="exact"/>
        </dgm:presLayoutVars>
      </dgm:prSet>
      <dgm:spPr/>
      <dgm:t>
        <a:bodyPr/>
        <a:lstStyle/>
        <a:p>
          <a:endParaRPr kumimoji="1" lang="ja-JP" altLang="en-US"/>
        </a:p>
      </dgm:t>
    </dgm:pt>
    <dgm:pt modelId="{2D156A51-6FA9-4402-871E-5883718D5823}" type="pres">
      <dgm:prSet presAssocID="{CD575468-C409-4F91-A357-A6B91CA07578}" presName="linNode" presStyleCnt="0"/>
      <dgm:spPr/>
    </dgm:pt>
    <dgm:pt modelId="{71EE9DBD-5F32-4EF4-9217-4B313120E067}" type="pres">
      <dgm:prSet presAssocID="{CD575468-C409-4F91-A357-A6B91CA07578}" presName="parentText" presStyleLbl="node1" presStyleIdx="0" presStyleCnt="3" custScaleX="58845" custLinFactNeighborX="-16" custLinFactNeighborY="-208">
        <dgm:presLayoutVars>
          <dgm:chMax val="1"/>
          <dgm:bulletEnabled val="1"/>
        </dgm:presLayoutVars>
      </dgm:prSet>
      <dgm:spPr/>
      <dgm:t>
        <a:bodyPr/>
        <a:lstStyle/>
        <a:p>
          <a:endParaRPr kumimoji="1" lang="ja-JP" altLang="en-US"/>
        </a:p>
      </dgm:t>
    </dgm:pt>
    <dgm:pt modelId="{6B9680BC-BC4D-4727-B178-E12F6C79780D}" type="pres">
      <dgm:prSet presAssocID="{CD575468-C409-4F91-A357-A6B91CA07578}" presName="descendantText" presStyleLbl="alignAccFollowNode1" presStyleIdx="0" presStyleCnt="3" custScaleX="123270">
        <dgm:presLayoutVars>
          <dgm:bulletEnabled val="1"/>
        </dgm:presLayoutVars>
      </dgm:prSet>
      <dgm:spPr/>
      <dgm:t>
        <a:bodyPr/>
        <a:lstStyle/>
        <a:p>
          <a:endParaRPr kumimoji="1" lang="ja-JP" altLang="en-US"/>
        </a:p>
      </dgm:t>
    </dgm:pt>
    <dgm:pt modelId="{F9DF93A3-94CB-462B-99CC-E67FC4C2E550}" type="pres">
      <dgm:prSet presAssocID="{1E106CDF-0FEC-4059-AA0B-BF77D0BC9FDB}" presName="sp" presStyleCnt="0"/>
      <dgm:spPr/>
    </dgm:pt>
    <dgm:pt modelId="{F5DBC70F-4349-42AB-B282-E695756F0CBA}" type="pres">
      <dgm:prSet presAssocID="{DF370D88-93EE-4031-91E1-1FE9A5E4F30C}" presName="linNode" presStyleCnt="0"/>
      <dgm:spPr/>
    </dgm:pt>
    <dgm:pt modelId="{453C4072-F0C7-4AF7-A216-CDE675D92589}" type="pres">
      <dgm:prSet presAssocID="{DF370D88-93EE-4031-91E1-1FE9A5E4F30C}" presName="parentText" presStyleLbl="node1" presStyleIdx="1" presStyleCnt="3" custScaleX="58845">
        <dgm:presLayoutVars>
          <dgm:chMax val="1"/>
          <dgm:bulletEnabled val="1"/>
        </dgm:presLayoutVars>
      </dgm:prSet>
      <dgm:spPr/>
      <dgm:t>
        <a:bodyPr/>
        <a:lstStyle/>
        <a:p>
          <a:endParaRPr kumimoji="1" lang="ja-JP" altLang="en-US"/>
        </a:p>
      </dgm:t>
    </dgm:pt>
    <dgm:pt modelId="{B321A9EC-BE9D-4ECA-973E-F8811653C835}" type="pres">
      <dgm:prSet presAssocID="{DF370D88-93EE-4031-91E1-1FE9A5E4F30C}" presName="descendantText" presStyleLbl="alignAccFollowNode1" presStyleIdx="1" presStyleCnt="3" custScaleX="123270">
        <dgm:presLayoutVars>
          <dgm:bulletEnabled val="1"/>
        </dgm:presLayoutVars>
      </dgm:prSet>
      <dgm:spPr/>
      <dgm:t>
        <a:bodyPr/>
        <a:lstStyle/>
        <a:p>
          <a:endParaRPr kumimoji="1" lang="ja-JP" altLang="en-US"/>
        </a:p>
      </dgm:t>
    </dgm:pt>
    <dgm:pt modelId="{DC5078E6-AEFB-43E7-BD5A-479878D7CDCC}" type="pres">
      <dgm:prSet presAssocID="{692CA514-3508-48DC-BC9B-997AB13C47DB}" presName="sp" presStyleCnt="0"/>
      <dgm:spPr/>
    </dgm:pt>
    <dgm:pt modelId="{90F50D33-6BEF-4D05-A759-B0E16A72277F}" type="pres">
      <dgm:prSet presAssocID="{1E855826-824A-40B2-BC00-05290C028438}" presName="linNode" presStyleCnt="0"/>
      <dgm:spPr/>
    </dgm:pt>
    <dgm:pt modelId="{BF671332-28A4-4DD7-8780-32F8314906A2}" type="pres">
      <dgm:prSet presAssocID="{1E855826-824A-40B2-BC00-05290C028438}" presName="parentText" presStyleLbl="node1" presStyleIdx="2" presStyleCnt="3" custScaleX="58845">
        <dgm:presLayoutVars>
          <dgm:chMax val="1"/>
          <dgm:bulletEnabled val="1"/>
        </dgm:presLayoutVars>
      </dgm:prSet>
      <dgm:spPr/>
      <dgm:t>
        <a:bodyPr/>
        <a:lstStyle/>
        <a:p>
          <a:endParaRPr kumimoji="1" lang="ja-JP" altLang="en-US"/>
        </a:p>
      </dgm:t>
    </dgm:pt>
    <dgm:pt modelId="{B8CD72AD-8173-476B-953B-C6C7C5D56E20}" type="pres">
      <dgm:prSet presAssocID="{1E855826-824A-40B2-BC00-05290C028438}" presName="descendantText" presStyleLbl="alignAccFollowNode1" presStyleIdx="2" presStyleCnt="3" custScaleX="123270">
        <dgm:presLayoutVars>
          <dgm:bulletEnabled val="1"/>
        </dgm:presLayoutVars>
      </dgm:prSet>
      <dgm:spPr/>
      <dgm:t>
        <a:bodyPr/>
        <a:lstStyle/>
        <a:p>
          <a:endParaRPr kumimoji="1" lang="ja-JP" altLang="en-US"/>
        </a:p>
      </dgm:t>
    </dgm:pt>
  </dgm:ptLst>
  <dgm:cxnLst>
    <dgm:cxn modelId="{7E02FE05-1198-40FD-9E1C-9BD43AE12171}" srcId="{DF370D88-93EE-4031-91E1-1FE9A5E4F30C}" destId="{F3FC9D23-440C-419D-8599-87ADEC372549}" srcOrd="1" destOrd="0" parTransId="{D8F61198-3759-400B-A875-A16D34E33BB2}" sibTransId="{CD4FEEF4-A123-4AC0-A99A-CA5BC1FEB492}"/>
    <dgm:cxn modelId="{3BF00A3E-DADE-4035-A2D1-5CE438DD8F1A}" srcId="{CD575468-C409-4F91-A357-A6B91CA07578}" destId="{290635CF-BCB3-4AAB-93DA-E2DC62F0F3E8}" srcOrd="1" destOrd="0" parTransId="{E56B286B-2AE6-4E48-A3A5-AE6E33A10898}" sibTransId="{FA5FF1FE-2509-4A2D-9981-DD135488E43A}"/>
    <dgm:cxn modelId="{60AEC1AB-1389-4C7F-89F0-AA7B1279263C}" srcId="{DF370D88-93EE-4031-91E1-1FE9A5E4F30C}" destId="{C628DB1E-C33D-40EF-BAF2-26F004EC0AE7}" srcOrd="3" destOrd="0" parTransId="{C9CC6803-9EDA-4D4D-8F07-1140E0BAB547}" sibTransId="{4679E8B7-F9EF-4ED6-B2D5-477946AF1D7A}"/>
    <dgm:cxn modelId="{8C688C0A-30E9-4485-BFED-55B4A962211D}" type="presOf" srcId="{290635CF-BCB3-4AAB-93DA-E2DC62F0F3E8}" destId="{6B9680BC-BC4D-4727-B178-E12F6C79780D}" srcOrd="0" destOrd="1" presId="urn:microsoft.com/office/officeart/2005/8/layout/vList5"/>
    <dgm:cxn modelId="{9DFCBEAB-A383-400B-B22F-ACA1A18FA298}" srcId="{16C62228-A7FC-4246-A81D-16AE45366837}" destId="{1E855826-824A-40B2-BC00-05290C028438}" srcOrd="2" destOrd="0" parTransId="{B54C8879-5CD4-46FD-BCC8-FB4B2148DB32}" sibTransId="{21AFAE6A-6A26-4272-AEE0-73203D59F0B3}"/>
    <dgm:cxn modelId="{C8C055C9-CAEC-4357-9EFE-C4742B26EAC9}" type="presOf" srcId="{64D0CD20-13F1-47F4-AD5B-E0F6001619EC}" destId="{6B9680BC-BC4D-4727-B178-E12F6C79780D}" srcOrd="0" destOrd="0" presId="urn:microsoft.com/office/officeart/2005/8/layout/vList5"/>
    <dgm:cxn modelId="{51534804-338A-45DB-A13D-C73458B8EA6E}" type="presOf" srcId="{DF370D88-93EE-4031-91E1-1FE9A5E4F30C}" destId="{453C4072-F0C7-4AF7-A216-CDE675D92589}" srcOrd="0" destOrd="0" presId="urn:microsoft.com/office/officeart/2005/8/layout/vList5"/>
    <dgm:cxn modelId="{1D724BCB-525B-44E1-A992-D1DBB03AFC03}" type="presOf" srcId="{16C62228-A7FC-4246-A81D-16AE45366837}" destId="{DD9B149D-1021-4214-A553-92806DD1FB8C}" srcOrd="0" destOrd="0" presId="urn:microsoft.com/office/officeart/2005/8/layout/vList5"/>
    <dgm:cxn modelId="{040D4A40-0487-41DE-B164-B12D952C88D0}" type="presOf" srcId="{F3FC9D23-440C-419D-8599-87ADEC372549}" destId="{B321A9EC-BE9D-4ECA-973E-F8811653C835}" srcOrd="0" destOrd="1" presId="urn:microsoft.com/office/officeart/2005/8/layout/vList5"/>
    <dgm:cxn modelId="{BDC9DE0E-79BE-4197-8F46-94C8BFFD76C9}" srcId="{16C62228-A7FC-4246-A81D-16AE45366837}" destId="{CD575468-C409-4F91-A357-A6B91CA07578}" srcOrd="0" destOrd="0" parTransId="{24912BDE-0F5E-424D-8824-1532AB6F7B81}" sibTransId="{1E106CDF-0FEC-4059-AA0B-BF77D0BC9FDB}"/>
    <dgm:cxn modelId="{2F835023-B84C-4EB3-B730-EAF1D909595F}" type="presOf" srcId="{CD575468-C409-4F91-A357-A6B91CA07578}" destId="{71EE9DBD-5F32-4EF4-9217-4B313120E067}" srcOrd="0" destOrd="0" presId="urn:microsoft.com/office/officeart/2005/8/layout/vList5"/>
    <dgm:cxn modelId="{5BA54BF1-3AB0-42D6-93AD-6C8A2A3469AA}" srcId="{DF370D88-93EE-4031-91E1-1FE9A5E4F30C}" destId="{4CA6CCD6-F28D-4C6C-89A7-11C258301306}" srcOrd="2" destOrd="0" parTransId="{0B881EB7-DF3C-498D-912D-DCE94E567680}" sibTransId="{B550E3BF-4256-4774-8D1E-1349794C56E6}"/>
    <dgm:cxn modelId="{909F7A64-4D6E-457B-9431-04B9ABA7D4D2}" srcId="{1E855826-824A-40B2-BC00-05290C028438}" destId="{7A41E4D0-0C71-4FCF-9CB7-3E9AF62CF0DA}" srcOrd="1" destOrd="0" parTransId="{ABBDC0BE-9DB5-4D97-A14D-B2FA6BABA6EC}" sibTransId="{129A84F5-4292-46A7-B71C-1C3D9F3EF7B9}"/>
    <dgm:cxn modelId="{C1068FCA-1052-46CC-8F94-A8CE541E44FD}" type="presOf" srcId="{1E855826-824A-40B2-BC00-05290C028438}" destId="{BF671332-28A4-4DD7-8780-32F8314906A2}" srcOrd="0" destOrd="0" presId="urn:microsoft.com/office/officeart/2005/8/layout/vList5"/>
    <dgm:cxn modelId="{7897654B-3799-408E-88AA-F41993377DA6}" srcId="{DF370D88-93EE-4031-91E1-1FE9A5E4F30C}" destId="{62B8056E-3950-40D3-98DB-CBCAD39A2AA9}" srcOrd="0" destOrd="0" parTransId="{BE3211C8-424F-4B5D-9C7B-9D473543BC9F}" sibTransId="{FA58D263-D3CA-4672-A851-4FA474B00D74}"/>
    <dgm:cxn modelId="{5E1DC751-5238-4249-A497-7FDEFE80154F}" type="presOf" srcId="{62B8056E-3950-40D3-98DB-CBCAD39A2AA9}" destId="{B321A9EC-BE9D-4ECA-973E-F8811653C835}" srcOrd="0" destOrd="0" presId="urn:microsoft.com/office/officeart/2005/8/layout/vList5"/>
    <dgm:cxn modelId="{131C78E6-513C-4D12-A849-FE72A04BF315}" type="presOf" srcId="{5D3FDA5C-D04D-4A2F-81D6-F910DA489DD1}" destId="{B8CD72AD-8173-476B-953B-C6C7C5D56E20}" srcOrd="0" destOrd="0" presId="urn:microsoft.com/office/officeart/2005/8/layout/vList5"/>
    <dgm:cxn modelId="{35EC4123-F740-490D-822D-06FBDD022D98}" srcId="{16C62228-A7FC-4246-A81D-16AE45366837}" destId="{DF370D88-93EE-4031-91E1-1FE9A5E4F30C}" srcOrd="1" destOrd="0" parTransId="{433F36D3-0D3B-4E00-AFBA-B4B4A57256AA}" sibTransId="{692CA514-3508-48DC-BC9B-997AB13C47DB}"/>
    <dgm:cxn modelId="{497684F4-C9AF-4A08-9E22-84D3055723CF}" type="presOf" srcId="{4CA6CCD6-F28D-4C6C-89A7-11C258301306}" destId="{B321A9EC-BE9D-4ECA-973E-F8811653C835}" srcOrd="0" destOrd="2" presId="urn:microsoft.com/office/officeart/2005/8/layout/vList5"/>
    <dgm:cxn modelId="{5137EACD-0457-4F4A-AED9-F6220B078265}" type="presOf" srcId="{C628DB1E-C33D-40EF-BAF2-26F004EC0AE7}" destId="{B321A9EC-BE9D-4ECA-973E-F8811653C835}" srcOrd="0" destOrd="3" presId="urn:microsoft.com/office/officeart/2005/8/layout/vList5"/>
    <dgm:cxn modelId="{469F7ED9-9A44-4819-A813-9C2CA22B085D}" type="presOf" srcId="{7A41E4D0-0C71-4FCF-9CB7-3E9AF62CF0DA}" destId="{B8CD72AD-8173-476B-953B-C6C7C5D56E20}" srcOrd="0" destOrd="1" presId="urn:microsoft.com/office/officeart/2005/8/layout/vList5"/>
    <dgm:cxn modelId="{1694321B-1D40-4DC6-8C73-BE2A5EED360F}" srcId="{CD575468-C409-4F91-A357-A6B91CA07578}" destId="{64D0CD20-13F1-47F4-AD5B-E0F6001619EC}" srcOrd="0" destOrd="0" parTransId="{DE946C08-F1B0-46BD-9A50-3A503E2E493E}" sibTransId="{8759850A-3AB5-4819-8465-9C2141BD4109}"/>
    <dgm:cxn modelId="{EA9497A2-A708-4402-8836-E370E77F8DCA}" srcId="{1E855826-824A-40B2-BC00-05290C028438}" destId="{5D3FDA5C-D04D-4A2F-81D6-F910DA489DD1}" srcOrd="0" destOrd="0" parTransId="{D9F3DB4F-1BD9-4B21-950F-F5DA7058341E}" sibTransId="{E5EA2BE4-9E43-43C7-A05F-8F5F81DCC3F6}"/>
    <dgm:cxn modelId="{DDDA2CF6-7A78-42A3-B479-A472CD4D3799}" type="presParOf" srcId="{DD9B149D-1021-4214-A553-92806DD1FB8C}" destId="{2D156A51-6FA9-4402-871E-5883718D5823}" srcOrd="0" destOrd="0" presId="urn:microsoft.com/office/officeart/2005/8/layout/vList5"/>
    <dgm:cxn modelId="{E8F6680F-3F87-47D0-AF51-1ADD81D59857}" type="presParOf" srcId="{2D156A51-6FA9-4402-871E-5883718D5823}" destId="{71EE9DBD-5F32-4EF4-9217-4B313120E067}" srcOrd="0" destOrd="0" presId="urn:microsoft.com/office/officeart/2005/8/layout/vList5"/>
    <dgm:cxn modelId="{F3EBC14D-0596-43EA-93FB-B62D27D57F09}" type="presParOf" srcId="{2D156A51-6FA9-4402-871E-5883718D5823}" destId="{6B9680BC-BC4D-4727-B178-E12F6C79780D}" srcOrd="1" destOrd="0" presId="urn:microsoft.com/office/officeart/2005/8/layout/vList5"/>
    <dgm:cxn modelId="{23FB7F62-9C93-4BC5-836A-5B9E75A126BD}" type="presParOf" srcId="{DD9B149D-1021-4214-A553-92806DD1FB8C}" destId="{F9DF93A3-94CB-462B-99CC-E67FC4C2E550}" srcOrd="1" destOrd="0" presId="urn:microsoft.com/office/officeart/2005/8/layout/vList5"/>
    <dgm:cxn modelId="{FD058048-A314-4688-9E35-34D1B2784389}" type="presParOf" srcId="{DD9B149D-1021-4214-A553-92806DD1FB8C}" destId="{F5DBC70F-4349-42AB-B282-E695756F0CBA}" srcOrd="2" destOrd="0" presId="urn:microsoft.com/office/officeart/2005/8/layout/vList5"/>
    <dgm:cxn modelId="{D61C09DA-B479-4685-8D35-CCA09811DC17}" type="presParOf" srcId="{F5DBC70F-4349-42AB-B282-E695756F0CBA}" destId="{453C4072-F0C7-4AF7-A216-CDE675D92589}" srcOrd="0" destOrd="0" presId="urn:microsoft.com/office/officeart/2005/8/layout/vList5"/>
    <dgm:cxn modelId="{9CD9368B-B0D8-482F-BF38-7F6EF347842D}" type="presParOf" srcId="{F5DBC70F-4349-42AB-B282-E695756F0CBA}" destId="{B321A9EC-BE9D-4ECA-973E-F8811653C835}" srcOrd="1" destOrd="0" presId="urn:microsoft.com/office/officeart/2005/8/layout/vList5"/>
    <dgm:cxn modelId="{F7BE4C48-CFAA-44B5-97D2-AF2232FAA2AF}" type="presParOf" srcId="{DD9B149D-1021-4214-A553-92806DD1FB8C}" destId="{DC5078E6-AEFB-43E7-BD5A-479878D7CDCC}" srcOrd="3" destOrd="0" presId="urn:microsoft.com/office/officeart/2005/8/layout/vList5"/>
    <dgm:cxn modelId="{20814EB1-A7E4-4745-A7AF-294ABDC25B4F}" type="presParOf" srcId="{DD9B149D-1021-4214-A553-92806DD1FB8C}" destId="{90F50D33-6BEF-4D05-A759-B0E16A72277F}" srcOrd="4" destOrd="0" presId="urn:microsoft.com/office/officeart/2005/8/layout/vList5"/>
    <dgm:cxn modelId="{A8C5ED93-6DC3-4684-8EF8-97A45DBBF40C}" type="presParOf" srcId="{90F50D33-6BEF-4D05-A759-B0E16A72277F}" destId="{BF671332-28A4-4DD7-8780-32F8314906A2}" srcOrd="0" destOrd="0" presId="urn:microsoft.com/office/officeart/2005/8/layout/vList5"/>
    <dgm:cxn modelId="{1D2930AB-4622-406F-8165-D4B6A791E847}" type="presParOf" srcId="{90F50D33-6BEF-4D05-A759-B0E16A72277F}" destId="{B8CD72AD-8173-476B-953B-C6C7C5D56E2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D94802-C163-418A-B08D-FD41D932F74C}" type="doc">
      <dgm:prSet loTypeId="urn:microsoft.com/office/officeart/2005/8/layout/vList2" loCatId="list" qsTypeId="urn:microsoft.com/office/officeart/2005/8/quickstyle/simple3" qsCatId="simple" csTypeId="urn:microsoft.com/office/officeart/2005/8/colors/accent5_1" csCatId="accent5" phldr="1"/>
      <dgm:spPr/>
      <dgm:t>
        <a:bodyPr/>
        <a:lstStyle/>
        <a:p>
          <a:endParaRPr kumimoji="1" lang="ja-JP" altLang="en-US"/>
        </a:p>
      </dgm:t>
    </dgm:pt>
    <dgm:pt modelId="{48E65AD2-703D-4CD8-849D-C72DE3128FAE}">
      <dgm:prSet/>
      <dgm:spPr/>
      <dgm:t>
        <a:bodyPr/>
        <a:lstStyle/>
        <a:p>
          <a:pPr rtl="0"/>
          <a:r>
            <a:rPr kumimoji="1" lang="ja-JP" altLang="en-US" b="1" smtClean="0">
              <a:latin typeface="07やさしさゴシックボールド" panose="02000600000000000000" pitchFamily="2" charset="-128"/>
              <a:ea typeface="07やさしさゴシックボールド" panose="02000600000000000000" pitchFamily="2" charset="-128"/>
            </a:rPr>
            <a:t>■</a:t>
          </a:r>
          <a:r>
            <a:rPr kumimoji="1" lang="en-US" b="1" smtClean="0">
              <a:latin typeface="07やさしさゴシックボールド" panose="02000600000000000000" pitchFamily="2" charset="-128"/>
              <a:ea typeface="07やさしさゴシックボールド" panose="02000600000000000000" pitchFamily="2" charset="-128"/>
            </a:rPr>
            <a:t>Moq.dll</a:t>
          </a:r>
          <a:r>
            <a:rPr kumimoji="1" lang="ja-JP" b="1" smtClean="0">
              <a:latin typeface="07やさしさゴシックボールド" panose="02000600000000000000" pitchFamily="2" charset="-128"/>
              <a:ea typeface="07やさしさゴシックボールド" panose="02000600000000000000" pitchFamily="2" charset="-128"/>
            </a:rPr>
            <a:t>の参照</a:t>
          </a:r>
          <a:endParaRPr kumimoji="1" lang="en-US" altLang="ja-JP" b="1"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smtClean="0">
              <a:latin typeface="07やさしさゴシックボールド" panose="02000600000000000000" pitchFamily="2" charset="-128"/>
              <a:ea typeface="07やさしさゴシックボールド" panose="02000600000000000000" pitchFamily="2" charset="-128"/>
            </a:rPr>
            <a:t>　</a:t>
          </a:r>
          <a:r>
            <a:rPr kumimoji="1" lang="en-US" smtClean="0">
              <a:latin typeface="07やさしさゴシックボールド" panose="02000600000000000000" pitchFamily="2" charset="-128"/>
              <a:ea typeface="07やさしさゴシックボールド" panose="02000600000000000000" pitchFamily="2" charset="-128"/>
            </a:rPr>
            <a:t>Moq.dll</a:t>
          </a:r>
          <a:r>
            <a:rPr kumimoji="1" lang="ja-JP" smtClean="0">
              <a:latin typeface="07やさしさゴシックボールド" panose="02000600000000000000" pitchFamily="2" charset="-128"/>
              <a:ea typeface="07やさしさゴシックボールド" panose="02000600000000000000" pitchFamily="2" charset="-128"/>
            </a:rPr>
            <a:t>を利用したいプロジェクト上で</a:t>
          </a:r>
          <a:r>
            <a:rPr kumimoji="1" lang="en-US" smtClean="0">
              <a:latin typeface="07やさしさゴシックボールド" panose="02000600000000000000" pitchFamily="2" charset="-128"/>
              <a:ea typeface="07やさしさゴシックボールド" panose="02000600000000000000" pitchFamily="2" charset="-128"/>
            </a:rPr>
            <a:t>Moq.dll</a:t>
          </a:r>
          <a:r>
            <a:rPr kumimoji="1" lang="ja-JP" smtClean="0">
              <a:latin typeface="07やさしさゴシックボールド" panose="02000600000000000000" pitchFamily="2" charset="-128"/>
              <a:ea typeface="07やさしさゴシックボールド" panose="02000600000000000000" pitchFamily="2" charset="-128"/>
            </a:rPr>
            <a:t>の参照設定を追加</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CABDACF9-C1DE-41EF-9C48-72EC85E4A268}" type="parTrans" cxnId="{D1F765F7-1A58-424D-99C2-0622B5CDB077}">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10599F67-E1B1-4AA3-90A8-03CB57C9CF39}" type="sibTrans" cxnId="{D1F765F7-1A58-424D-99C2-0622B5CDB077}">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C88479EE-8226-4879-B9B9-A3F0D9196A0C}">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en-US" b="1" dirty="0" err="1" smtClean="0">
              <a:latin typeface="07やさしさゴシックボールド" panose="02000600000000000000" pitchFamily="2" charset="-128"/>
              <a:ea typeface="07やさしさゴシックボールド" panose="02000600000000000000" pitchFamily="2" charset="-128"/>
            </a:rPr>
            <a:t>Moq</a:t>
          </a:r>
          <a:r>
            <a:rPr kumimoji="1" lang="ja-JP" b="1" dirty="0" smtClean="0">
              <a:latin typeface="07やさしさゴシックボールド" panose="02000600000000000000" pitchFamily="2" charset="-128"/>
              <a:ea typeface="07やさしさゴシックボールド" panose="02000600000000000000" pitchFamily="2" charset="-128"/>
            </a:rPr>
            <a:t>名前空間の追加</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altLang="ja-JP" dirty="0" smtClean="0">
              <a:solidFill>
                <a:srgbClr val="0070C0"/>
              </a:solidFill>
              <a:latin typeface="07やさしさゴシックボールド" panose="02000600000000000000" pitchFamily="2" charset="-128"/>
              <a:ea typeface="07やさしさゴシックボールド" panose="02000600000000000000" pitchFamily="2" charset="-128"/>
            </a:rPr>
            <a:t>u</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sing</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err="1" smtClean="0">
              <a:latin typeface="07やさしさゴシックボールド" panose="02000600000000000000" pitchFamily="2" charset="-128"/>
              <a:ea typeface="07やさしさゴシックボールド" panose="02000600000000000000" pitchFamily="2" charset="-128"/>
            </a:rPr>
            <a:t>Moq</a:t>
          </a:r>
          <a:r>
            <a:rPr kumimoji="1" lang="en-US" dirty="0" smtClean="0">
              <a:latin typeface="07やさしさゴシックボールド" panose="02000600000000000000" pitchFamily="2" charset="-128"/>
              <a:ea typeface="07やさしさゴシックボールド" panose="02000600000000000000" pitchFamily="2" charset="-128"/>
            </a:rPr>
            <a: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609614F0-7E72-47C8-AA5A-92D4E741A172}" type="parTrans" cxnId="{FFDCDB93-34AB-404C-8F6B-B4561AB82C0D}">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FC28AD3C-34FF-4600-806A-4A12E7486DAE}" type="sibTrans" cxnId="{FFDCDB93-34AB-404C-8F6B-B4561AB82C0D}">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B73B2C2C-54AD-48F3-A261-510E601EDB2C}">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モックオブジェクトインスタンスの生成</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dirty="0" smtClean="0">
              <a:solidFill>
                <a:schemeClr val="tx1"/>
              </a:solidFill>
              <a:latin typeface="07やさしさゴシックボールド" panose="02000600000000000000" pitchFamily="2" charset="-128"/>
              <a:ea typeface="07やさしさゴシックボールド" panose="02000600000000000000" pitchFamily="2" charset="-128"/>
            </a:rPr>
            <a:t>&lt;</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Interface</a:t>
          </a:r>
          <a:r>
            <a:rPr kumimoji="1" lang="en-US" dirty="0" smtClean="0">
              <a:latin typeface="07やさしさゴシックボールド" panose="02000600000000000000" pitchFamily="2" charset="-128"/>
              <a:ea typeface="07やさしさゴシックボールド" panose="02000600000000000000" pitchFamily="2" charset="-128"/>
            </a:rPr>
            <a:t>&gt; , </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dirty="0" smtClean="0">
              <a:solidFill>
                <a:schemeClr val="tx1"/>
              </a:solidFill>
              <a:latin typeface="07やさしさゴシックボールド" panose="02000600000000000000" pitchFamily="2" charset="-128"/>
              <a:ea typeface="07やさしさゴシックボールド" panose="02000600000000000000" pitchFamily="2" charset="-128"/>
            </a:rPr>
            <a:t>&lt;</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Class</a:t>
          </a:r>
          <a:r>
            <a:rPr kumimoji="1" lang="en-US" dirty="0" smtClean="0">
              <a:latin typeface="07やさしさゴシックボールド" panose="02000600000000000000" pitchFamily="2" charset="-128"/>
              <a:ea typeface="07やさしさゴシックボールド" panose="02000600000000000000" pitchFamily="2" charset="-128"/>
            </a:rPr>
            <a:t>&gt;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3075F643-6B28-4099-8959-D943D5695E99}" type="parTrans" cxnId="{0E0288F6-EFB8-49A1-9EF0-662F489A50F8}">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AB1781C1-2931-47F0-9BEA-8AD5E6DB55E2}" type="sibTrans" cxnId="{0E0288F6-EFB8-49A1-9EF0-662F489A50F8}">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4631B00E-6F03-4D2E-853D-B0BEA1324712}">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モックオブジェクトインスタンスの振る舞いを設定</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latin typeface="07やさしさゴシックボールド" panose="02000600000000000000" pitchFamily="2" charset="-128"/>
              <a:ea typeface="07やさしさゴシックボールド" panose="02000600000000000000" pitchFamily="2" charset="-128"/>
            </a:rPr>
            <a:t>Setup</a:t>
          </a:r>
          <a:r>
            <a:rPr kumimoji="1" lang="ja-JP" dirty="0" err="1" smtClean="0">
              <a:latin typeface="07やさしさゴシックボールド" panose="02000600000000000000" pitchFamily="2" charset="-128"/>
              <a:ea typeface="07やさしさゴシックボールド" panose="02000600000000000000" pitchFamily="2" charset="-128"/>
            </a:rPr>
            <a:t>、</a:t>
          </a:r>
          <a:r>
            <a:rPr kumimoji="1" lang="ja-JP" dirty="0" smtClean="0">
              <a:latin typeface="07やさしさゴシックボールド" panose="02000600000000000000" pitchFamily="2" charset="-128"/>
              <a:ea typeface="07やさしさゴシックボールド" panose="02000600000000000000" pitchFamily="2" charset="-128"/>
            </a:rPr>
            <a:t>ラムダ式など利用し、ふるまいを設定する</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7BE13827-4D60-421A-8F2D-071E299D0014}" type="parTrans" cxnId="{B669AC48-C4A9-4CD8-A41B-ADCA2C7F4CE0}">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3FB63BFA-99A9-485E-A261-CC3F73458F8C}" type="sibTrans" cxnId="{B669AC48-C4A9-4CD8-A41B-ADCA2C7F4CE0}">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6BDF3017-612E-4871-AC32-011BC13B54C6}">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モックの振る舞いが呼び出されたかを確認</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err="1" smtClean="0">
              <a:latin typeface="07やさしさゴシックボールド" panose="02000600000000000000" pitchFamily="2" charset="-128"/>
              <a:ea typeface="07やさしさゴシックボールド" panose="02000600000000000000" pitchFamily="2" charset="-128"/>
            </a:rPr>
            <a:t>mock.VerifyAll</a:t>
          </a:r>
          <a:r>
            <a:rPr kumimoji="1" lang="en-US" dirty="0" smtClean="0">
              <a:latin typeface="07やさしさゴシックボールド" panose="02000600000000000000" pitchFamily="2" charset="-128"/>
              <a:ea typeface="07やさしさゴシックボールド" panose="02000600000000000000" pitchFamily="2" charset="-128"/>
            </a:rPr>
            <a:t>(); , </a:t>
          </a:r>
          <a:r>
            <a:rPr kumimoji="1" lang="en-US" dirty="0" err="1" smtClean="0">
              <a:latin typeface="07やさしさゴシックボールド" panose="02000600000000000000" pitchFamily="2" charset="-128"/>
              <a:ea typeface="07やさしさゴシックボールド" panose="02000600000000000000" pitchFamily="2" charset="-128"/>
            </a:rPr>
            <a:t>mock.Verify</a:t>
          </a:r>
          <a:r>
            <a:rPr kumimoji="1" lang="en-US" dirty="0" smtClean="0">
              <a:latin typeface="07やさしさゴシックボールド" panose="02000600000000000000" pitchFamily="2" charset="-128"/>
              <a:ea typeface="07やさしさゴシックボールド" panose="02000600000000000000" pitchFamily="2" charset="-128"/>
            </a:rPr>
            <a: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B2634669-7919-454D-A563-4066E4D0D566}" type="parTrans" cxnId="{CF8C3E79-D491-4540-B884-81C76D826B44}">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5B443570-8B83-4241-A4E5-B3B2B0262AA4}" type="sibTrans" cxnId="{CF8C3E79-D491-4540-B884-81C76D826B44}">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320EC3EF-8BF3-4D01-8590-FCBABE705AA3}" type="pres">
      <dgm:prSet presAssocID="{B4D94802-C163-418A-B08D-FD41D932F74C}" presName="linear" presStyleCnt="0">
        <dgm:presLayoutVars>
          <dgm:animLvl val="lvl"/>
          <dgm:resizeHandles val="exact"/>
        </dgm:presLayoutVars>
      </dgm:prSet>
      <dgm:spPr/>
      <dgm:t>
        <a:bodyPr/>
        <a:lstStyle/>
        <a:p>
          <a:endParaRPr kumimoji="1" lang="ja-JP" altLang="en-US"/>
        </a:p>
      </dgm:t>
    </dgm:pt>
    <dgm:pt modelId="{513792D4-914D-4174-8DC2-5AB34E1EE80D}" type="pres">
      <dgm:prSet presAssocID="{48E65AD2-703D-4CD8-849D-C72DE3128FAE}" presName="parentText" presStyleLbl="node1" presStyleIdx="0" presStyleCnt="5">
        <dgm:presLayoutVars>
          <dgm:chMax val="0"/>
          <dgm:bulletEnabled val="1"/>
        </dgm:presLayoutVars>
      </dgm:prSet>
      <dgm:spPr/>
      <dgm:t>
        <a:bodyPr/>
        <a:lstStyle/>
        <a:p>
          <a:endParaRPr kumimoji="1" lang="ja-JP" altLang="en-US"/>
        </a:p>
      </dgm:t>
    </dgm:pt>
    <dgm:pt modelId="{45255496-E20E-4FF1-8DE6-7B1CDF2C3AF7}" type="pres">
      <dgm:prSet presAssocID="{10599F67-E1B1-4AA3-90A8-03CB57C9CF39}" presName="spacer" presStyleCnt="0"/>
      <dgm:spPr/>
      <dgm:t>
        <a:bodyPr/>
        <a:lstStyle/>
        <a:p>
          <a:endParaRPr kumimoji="1" lang="ja-JP" altLang="en-US"/>
        </a:p>
      </dgm:t>
    </dgm:pt>
    <dgm:pt modelId="{6DACDFB3-9D3E-4710-8C8D-99C4484F2EEA}" type="pres">
      <dgm:prSet presAssocID="{C88479EE-8226-4879-B9B9-A3F0D9196A0C}" presName="parentText" presStyleLbl="node1" presStyleIdx="1" presStyleCnt="5" custLinFactNeighborX="-26982" custLinFactNeighborY="-30565">
        <dgm:presLayoutVars>
          <dgm:chMax val="0"/>
          <dgm:bulletEnabled val="1"/>
        </dgm:presLayoutVars>
      </dgm:prSet>
      <dgm:spPr/>
      <dgm:t>
        <a:bodyPr/>
        <a:lstStyle/>
        <a:p>
          <a:endParaRPr kumimoji="1" lang="ja-JP" altLang="en-US"/>
        </a:p>
      </dgm:t>
    </dgm:pt>
    <dgm:pt modelId="{0AE2BD0F-A868-4982-9788-702F87FF63A5}" type="pres">
      <dgm:prSet presAssocID="{FC28AD3C-34FF-4600-806A-4A12E7486DAE}" presName="spacer" presStyleCnt="0"/>
      <dgm:spPr/>
      <dgm:t>
        <a:bodyPr/>
        <a:lstStyle/>
        <a:p>
          <a:endParaRPr kumimoji="1" lang="ja-JP" altLang="en-US"/>
        </a:p>
      </dgm:t>
    </dgm:pt>
    <dgm:pt modelId="{CE0DF2FB-249B-4763-9F1C-5A4AE97E714D}" type="pres">
      <dgm:prSet presAssocID="{B73B2C2C-54AD-48F3-A261-510E601EDB2C}" presName="parentText" presStyleLbl="node1" presStyleIdx="2" presStyleCnt="5">
        <dgm:presLayoutVars>
          <dgm:chMax val="0"/>
          <dgm:bulletEnabled val="1"/>
        </dgm:presLayoutVars>
      </dgm:prSet>
      <dgm:spPr/>
      <dgm:t>
        <a:bodyPr/>
        <a:lstStyle/>
        <a:p>
          <a:endParaRPr kumimoji="1" lang="ja-JP" altLang="en-US"/>
        </a:p>
      </dgm:t>
    </dgm:pt>
    <dgm:pt modelId="{A0A65987-E91E-4B62-87FF-FA7EA30120AD}" type="pres">
      <dgm:prSet presAssocID="{AB1781C1-2931-47F0-9BEA-8AD5E6DB55E2}" presName="spacer" presStyleCnt="0"/>
      <dgm:spPr/>
      <dgm:t>
        <a:bodyPr/>
        <a:lstStyle/>
        <a:p>
          <a:endParaRPr kumimoji="1" lang="ja-JP" altLang="en-US"/>
        </a:p>
      </dgm:t>
    </dgm:pt>
    <dgm:pt modelId="{D67C4C81-BFA0-4BBF-B85A-EDDACC5C26AA}" type="pres">
      <dgm:prSet presAssocID="{4631B00E-6F03-4D2E-853D-B0BEA1324712}" presName="parentText" presStyleLbl="node1" presStyleIdx="3" presStyleCnt="5">
        <dgm:presLayoutVars>
          <dgm:chMax val="0"/>
          <dgm:bulletEnabled val="1"/>
        </dgm:presLayoutVars>
      </dgm:prSet>
      <dgm:spPr/>
      <dgm:t>
        <a:bodyPr/>
        <a:lstStyle/>
        <a:p>
          <a:endParaRPr kumimoji="1" lang="ja-JP" altLang="en-US"/>
        </a:p>
      </dgm:t>
    </dgm:pt>
    <dgm:pt modelId="{4D4C0712-2745-4190-BE90-B030ADC8460B}" type="pres">
      <dgm:prSet presAssocID="{3FB63BFA-99A9-485E-A261-CC3F73458F8C}" presName="spacer" presStyleCnt="0"/>
      <dgm:spPr/>
      <dgm:t>
        <a:bodyPr/>
        <a:lstStyle/>
        <a:p>
          <a:endParaRPr kumimoji="1" lang="ja-JP" altLang="en-US"/>
        </a:p>
      </dgm:t>
    </dgm:pt>
    <dgm:pt modelId="{43FA8382-1F8B-4835-853A-7478B678978D}" type="pres">
      <dgm:prSet presAssocID="{6BDF3017-612E-4871-AC32-011BC13B54C6}" presName="parentText" presStyleLbl="node1" presStyleIdx="4" presStyleCnt="5" custLinFactNeighborX="338">
        <dgm:presLayoutVars>
          <dgm:chMax val="0"/>
          <dgm:bulletEnabled val="1"/>
        </dgm:presLayoutVars>
      </dgm:prSet>
      <dgm:spPr/>
      <dgm:t>
        <a:bodyPr/>
        <a:lstStyle/>
        <a:p>
          <a:endParaRPr kumimoji="1" lang="ja-JP" altLang="en-US"/>
        </a:p>
      </dgm:t>
    </dgm:pt>
  </dgm:ptLst>
  <dgm:cxnLst>
    <dgm:cxn modelId="{C3B69EF5-645C-409D-8536-A0340E23E871}" type="presOf" srcId="{B4D94802-C163-418A-B08D-FD41D932F74C}" destId="{320EC3EF-8BF3-4D01-8590-FCBABE705AA3}" srcOrd="0" destOrd="0" presId="urn:microsoft.com/office/officeart/2005/8/layout/vList2"/>
    <dgm:cxn modelId="{D1F765F7-1A58-424D-99C2-0622B5CDB077}" srcId="{B4D94802-C163-418A-B08D-FD41D932F74C}" destId="{48E65AD2-703D-4CD8-849D-C72DE3128FAE}" srcOrd="0" destOrd="0" parTransId="{CABDACF9-C1DE-41EF-9C48-72EC85E4A268}" sibTransId="{10599F67-E1B1-4AA3-90A8-03CB57C9CF39}"/>
    <dgm:cxn modelId="{E4FA8211-1C2D-43D5-A8DE-9C400EA87AD5}" type="presOf" srcId="{4631B00E-6F03-4D2E-853D-B0BEA1324712}" destId="{D67C4C81-BFA0-4BBF-B85A-EDDACC5C26AA}" srcOrd="0" destOrd="0" presId="urn:microsoft.com/office/officeart/2005/8/layout/vList2"/>
    <dgm:cxn modelId="{FFDCDB93-34AB-404C-8F6B-B4561AB82C0D}" srcId="{B4D94802-C163-418A-B08D-FD41D932F74C}" destId="{C88479EE-8226-4879-B9B9-A3F0D9196A0C}" srcOrd="1" destOrd="0" parTransId="{609614F0-7E72-47C8-AA5A-92D4E741A172}" sibTransId="{FC28AD3C-34FF-4600-806A-4A12E7486DAE}"/>
    <dgm:cxn modelId="{CF8C3E79-D491-4540-B884-81C76D826B44}" srcId="{B4D94802-C163-418A-B08D-FD41D932F74C}" destId="{6BDF3017-612E-4871-AC32-011BC13B54C6}" srcOrd="4" destOrd="0" parTransId="{B2634669-7919-454D-A563-4066E4D0D566}" sibTransId="{5B443570-8B83-4241-A4E5-B3B2B0262AA4}"/>
    <dgm:cxn modelId="{439FE4A2-81D3-4237-AD89-05CA8DEEBBE6}" type="presOf" srcId="{6BDF3017-612E-4871-AC32-011BC13B54C6}" destId="{43FA8382-1F8B-4835-853A-7478B678978D}" srcOrd="0" destOrd="0" presId="urn:microsoft.com/office/officeart/2005/8/layout/vList2"/>
    <dgm:cxn modelId="{B669AC48-C4A9-4CD8-A41B-ADCA2C7F4CE0}" srcId="{B4D94802-C163-418A-B08D-FD41D932F74C}" destId="{4631B00E-6F03-4D2E-853D-B0BEA1324712}" srcOrd="3" destOrd="0" parTransId="{7BE13827-4D60-421A-8F2D-071E299D0014}" sibTransId="{3FB63BFA-99A9-485E-A261-CC3F73458F8C}"/>
    <dgm:cxn modelId="{EF9633C3-9F6E-426B-B751-C37FD4E66DC3}" type="presOf" srcId="{48E65AD2-703D-4CD8-849D-C72DE3128FAE}" destId="{513792D4-914D-4174-8DC2-5AB34E1EE80D}" srcOrd="0" destOrd="0" presId="urn:microsoft.com/office/officeart/2005/8/layout/vList2"/>
    <dgm:cxn modelId="{8CA20DC2-3D4A-4F58-904E-63ABA460DCA3}" type="presOf" srcId="{B73B2C2C-54AD-48F3-A261-510E601EDB2C}" destId="{CE0DF2FB-249B-4763-9F1C-5A4AE97E714D}" srcOrd="0" destOrd="0" presId="urn:microsoft.com/office/officeart/2005/8/layout/vList2"/>
    <dgm:cxn modelId="{F3963298-47CE-4027-AB57-F591DEA0C3EC}" type="presOf" srcId="{C88479EE-8226-4879-B9B9-A3F0D9196A0C}" destId="{6DACDFB3-9D3E-4710-8C8D-99C4484F2EEA}" srcOrd="0" destOrd="0" presId="urn:microsoft.com/office/officeart/2005/8/layout/vList2"/>
    <dgm:cxn modelId="{0E0288F6-EFB8-49A1-9EF0-662F489A50F8}" srcId="{B4D94802-C163-418A-B08D-FD41D932F74C}" destId="{B73B2C2C-54AD-48F3-A261-510E601EDB2C}" srcOrd="2" destOrd="0" parTransId="{3075F643-6B28-4099-8959-D943D5695E99}" sibTransId="{AB1781C1-2931-47F0-9BEA-8AD5E6DB55E2}"/>
    <dgm:cxn modelId="{74AC972B-E5D3-49F8-9ACD-1556E2BB599B}" type="presParOf" srcId="{320EC3EF-8BF3-4D01-8590-FCBABE705AA3}" destId="{513792D4-914D-4174-8DC2-5AB34E1EE80D}" srcOrd="0" destOrd="0" presId="urn:microsoft.com/office/officeart/2005/8/layout/vList2"/>
    <dgm:cxn modelId="{7043E05D-B9F6-45B1-A38A-A79D69726D65}" type="presParOf" srcId="{320EC3EF-8BF3-4D01-8590-FCBABE705AA3}" destId="{45255496-E20E-4FF1-8DE6-7B1CDF2C3AF7}" srcOrd="1" destOrd="0" presId="urn:microsoft.com/office/officeart/2005/8/layout/vList2"/>
    <dgm:cxn modelId="{94EBA218-0339-46CB-858E-476AC32E8037}" type="presParOf" srcId="{320EC3EF-8BF3-4D01-8590-FCBABE705AA3}" destId="{6DACDFB3-9D3E-4710-8C8D-99C4484F2EEA}" srcOrd="2" destOrd="0" presId="urn:microsoft.com/office/officeart/2005/8/layout/vList2"/>
    <dgm:cxn modelId="{90041A8F-68FC-4B36-8890-AD9FB64992DB}" type="presParOf" srcId="{320EC3EF-8BF3-4D01-8590-FCBABE705AA3}" destId="{0AE2BD0F-A868-4982-9788-702F87FF63A5}" srcOrd="3" destOrd="0" presId="urn:microsoft.com/office/officeart/2005/8/layout/vList2"/>
    <dgm:cxn modelId="{4EB63DF4-BECD-4104-9CEB-D2D27B556067}" type="presParOf" srcId="{320EC3EF-8BF3-4D01-8590-FCBABE705AA3}" destId="{CE0DF2FB-249B-4763-9F1C-5A4AE97E714D}" srcOrd="4" destOrd="0" presId="urn:microsoft.com/office/officeart/2005/8/layout/vList2"/>
    <dgm:cxn modelId="{564A00BB-7204-4B39-B846-A2D0934C64CA}" type="presParOf" srcId="{320EC3EF-8BF3-4D01-8590-FCBABE705AA3}" destId="{A0A65987-E91E-4B62-87FF-FA7EA30120AD}" srcOrd="5" destOrd="0" presId="urn:microsoft.com/office/officeart/2005/8/layout/vList2"/>
    <dgm:cxn modelId="{E8E5BB8D-AD8C-4794-B2BB-85688DF9C583}" type="presParOf" srcId="{320EC3EF-8BF3-4D01-8590-FCBABE705AA3}" destId="{D67C4C81-BFA0-4BBF-B85A-EDDACC5C26AA}" srcOrd="6" destOrd="0" presId="urn:microsoft.com/office/officeart/2005/8/layout/vList2"/>
    <dgm:cxn modelId="{53BFAC21-79A1-4F3D-9088-AB07D487521B}" type="presParOf" srcId="{320EC3EF-8BF3-4D01-8590-FCBABE705AA3}" destId="{4D4C0712-2745-4190-BE90-B030ADC8460B}" srcOrd="7" destOrd="0" presId="urn:microsoft.com/office/officeart/2005/8/layout/vList2"/>
    <dgm:cxn modelId="{2A073250-93D3-44B4-BF6C-E0C0EF3415B9}" type="presParOf" srcId="{320EC3EF-8BF3-4D01-8590-FCBABE705AA3}" destId="{43FA8382-1F8B-4835-853A-7478B67897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24247-BEE9-4B0D-B921-955168F97CC3}">
      <dsp:nvSpPr>
        <dsp:cNvPr id="0" name=""/>
        <dsp:cNvSpPr/>
      </dsp:nvSpPr>
      <dsp:spPr>
        <a:xfrm>
          <a:off x="139168" y="144012"/>
          <a:ext cx="2650853" cy="6672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ソリューション</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158711" y="163555"/>
        <a:ext cx="2611767" cy="628174"/>
      </dsp:txXfrm>
    </dsp:sp>
    <dsp:sp modelId="{0A407C68-5446-40D1-960C-C4365B19EC02}">
      <dsp:nvSpPr>
        <dsp:cNvPr id="0" name=""/>
        <dsp:cNvSpPr/>
      </dsp:nvSpPr>
      <dsp:spPr>
        <a:xfrm>
          <a:off x="404253" y="811273"/>
          <a:ext cx="414616" cy="370798"/>
        </a:xfrm>
        <a:custGeom>
          <a:avLst/>
          <a:gdLst/>
          <a:ahLst/>
          <a:cxnLst/>
          <a:rect l="0" t="0" r="0" b="0"/>
          <a:pathLst>
            <a:path>
              <a:moveTo>
                <a:pt x="0" y="0"/>
              </a:moveTo>
              <a:lnTo>
                <a:pt x="0" y="370798"/>
              </a:lnTo>
              <a:lnTo>
                <a:pt x="414616" y="37079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CA6D5-F562-4A9E-9D90-EB75077A7C2A}">
      <dsp:nvSpPr>
        <dsp:cNvPr id="0" name=""/>
        <dsp:cNvSpPr/>
      </dsp:nvSpPr>
      <dsp:spPr>
        <a:xfrm>
          <a:off x="818870" y="936092"/>
          <a:ext cx="3139149" cy="4919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smtClean="0">
              <a:latin typeface="07やさしさゴシックボールド" panose="02000600000000000000" pitchFamily="2" charset="-128"/>
              <a:ea typeface="07やさしさゴシックボールド" panose="02000600000000000000" pitchFamily="2" charset="-128"/>
            </a:rPr>
            <a:t>A</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3279" y="950501"/>
        <a:ext cx="3110331" cy="463140"/>
      </dsp:txXfrm>
    </dsp:sp>
    <dsp:sp modelId="{CB343520-9372-4EDC-884E-C3CAD232D438}">
      <dsp:nvSpPr>
        <dsp:cNvPr id="0" name=""/>
        <dsp:cNvSpPr/>
      </dsp:nvSpPr>
      <dsp:spPr>
        <a:xfrm>
          <a:off x="404253" y="811273"/>
          <a:ext cx="414616" cy="1114440"/>
        </a:xfrm>
        <a:custGeom>
          <a:avLst/>
          <a:gdLst/>
          <a:ahLst/>
          <a:cxnLst/>
          <a:rect l="0" t="0" r="0" b="0"/>
          <a:pathLst>
            <a:path>
              <a:moveTo>
                <a:pt x="0" y="0"/>
              </a:moveTo>
              <a:lnTo>
                <a:pt x="0" y="1114440"/>
              </a:lnTo>
              <a:lnTo>
                <a:pt x="414616" y="111444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5104FA-F856-440A-9362-6145A90602C6}">
      <dsp:nvSpPr>
        <dsp:cNvPr id="0" name=""/>
        <dsp:cNvSpPr/>
      </dsp:nvSpPr>
      <dsp:spPr>
        <a:xfrm>
          <a:off x="818870" y="1656175"/>
          <a:ext cx="3139149" cy="5390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err="1" smtClean="0">
              <a:latin typeface="07やさしさゴシックボールド" panose="02000600000000000000" pitchFamily="2" charset="-128"/>
              <a:ea typeface="07やさしさゴシックボールド" panose="02000600000000000000" pitchFamily="2" charset="-128"/>
            </a:rPr>
            <a:t>ATests</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4659" y="1671964"/>
        <a:ext cx="3107571" cy="507499"/>
      </dsp:txXfrm>
    </dsp:sp>
    <dsp:sp modelId="{EAD65665-C71B-42E7-BD9E-29EC9C4567C7}">
      <dsp:nvSpPr>
        <dsp:cNvPr id="0" name=""/>
        <dsp:cNvSpPr/>
      </dsp:nvSpPr>
      <dsp:spPr>
        <a:xfrm>
          <a:off x="404253" y="811273"/>
          <a:ext cx="414616" cy="1791207"/>
        </a:xfrm>
        <a:custGeom>
          <a:avLst/>
          <a:gdLst/>
          <a:ahLst/>
          <a:cxnLst/>
          <a:rect l="0" t="0" r="0" b="0"/>
          <a:pathLst>
            <a:path>
              <a:moveTo>
                <a:pt x="0" y="0"/>
              </a:moveTo>
              <a:lnTo>
                <a:pt x="0" y="1791207"/>
              </a:lnTo>
              <a:lnTo>
                <a:pt x="414616" y="179120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8FEEA0-AA97-46E8-A73B-7701642E81A2}">
      <dsp:nvSpPr>
        <dsp:cNvPr id="0" name=""/>
        <dsp:cNvSpPr/>
      </dsp:nvSpPr>
      <dsp:spPr>
        <a:xfrm>
          <a:off x="818870" y="2376257"/>
          <a:ext cx="3139149" cy="45244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smtClean="0">
              <a:latin typeface="07やさしさゴシックボールド" panose="02000600000000000000" pitchFamily="2" charset="-128"/>
              <a:ea typeface="07やさしさゴシックボールド" panose="02000600000000000000" pitchFamily="2" charset="-128"/>
            </a:rPr>
            <a:t>B</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2122" y="2389509"/>
        <a:ext cx="3112645" cy="425941"/>
      </dsp:txXfrm>
    </dsp:sp>
    <dsp:sp modelId="{47578D97-EAD1-4B6F-9E1A-1CF74F6A9FE9}">
      <dsp:nvSpPr>
        <dsp:cNvPr id="0" name=""/>
        <dsp:cNvSpPr/>
      </dsp:nvSpPr>
      <dsp:spPr>
        <a:xfrm>
          <a:off x="404253" y="811273"/>
          <a:ext cx="414616" cy="2413203"/>
        </a:xfrm>
        <a:custGeom>
          <a:avLst/>
          <a:gdLst/>
          <a:ahLst/>
          <a:cxnLst/>
          <a:rect l="0" t="0" r="0" b="0"/>
          <a:pathLst>
            <a:path>
              <a:moveTo>
                <a:pt x="0" y="0"/>
              </a:moveTo>
              <a:lnTo>
                <a:pt x="0" y="2413203"/>
              </a:lnTo>
              <a:lnTo>
                <a:pt x="414616" y="241320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736DB9-447E-487A-B74A-CC73C4BF9558}">
      <dsp:nvSpPr>
        <dsp:cNvPr id="0" name=""/>
        <dsp:cNvSpPr/>
      </dsp:nvSpPr>
      <dsp:spPr>
        <a:xfrm>
          <a:off x="818870" y="2952318"/>
          <a:ext cx="3143985" cy="54431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err="1" smtClean="0">
              <a:latin typeface="07やさしさゴシックボールド" panose="02000600000000000000" pitchFamily="2" charset="-128"/>
              <a:ea typeface="07やさしさゴシックボールド" panose="02000600000000000000" pitchFamily="2" charset="-128"/>
            </a:rPr>
            <a:t>BTests</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4812" y="2968260"/>
        <a:ext cx="3112101" cy="512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680BC-BC4D-4727-B178-E12F6C79780D}">
      <dsp:nvSpPr>
        <dsp:cNvPr id="0" name=""/>
        <dsp:cNvSpPr/>
      </dsp:nvSpPr>
      <dsp:spPr>
        <a:xfrm rot="5400000">
          <a:off x="4651132" y="-2555121"/>
          <a:ext cx="1559423" cy="706542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コンストラクタ、</a:t>
          </a:r>
          <a:r>
            <a:rPr lang="en-US" altLang="ja-JP" sz="1900" kern="1200" dirty="0" err="1" smtClean="0">
              <a:latin typeface="07やさしさゴシックボールド" panose="02000600000000000000" pitchFamily="2" charset="-128"/>
              <a:ea typeface="07やさしさゴシックボールド" panose="02000600000000000000" pitchFamily="2" charset="-128"/>
            </a:rPr>
            <a:t>publi</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/Internal</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メソッド、プロパティ</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複雑なアルゴリズムを実装している</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private/protected</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メソッド</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dsp:txBody>
      <dsp:txXfrm rot="-5400000">
        <a:off x="1898130" y="274006"/>
        <a:ext cx="6989304" cy="1407173"/>
      </dsp:txXfrm>
    </dsp:sp>
    <dsp:sp modelId="{71EE9DBD-5F32-4EF4-9217-4B313120E067}">
      <dsp:nvSpPr>
        <dsp:cNvPr id="0" name=""/>
        <dsp:cNvSpPr/>
      </dsp:nvSpPr>
      <dsp:spPr>
        <a:xfrm>
          <a:off x="12" y="0"/>
          <a:ext cx="1897200" cy="1949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テスト対象</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92626" y="92614"/>
        <a:ext cx="1711972" cy="1764051"/>
      </dsp:txXfrm>
    </dsp:sp>
    <dsp:sp modelId="{B321A9EC-BE9D-4ECA-973E-F8811653C835}">
      <dsp:nvSpPr>
        <dsp:cNvPr id="0" name=""/>
        <dsp:cNvSpPr/>
      </dsp:nvSpPr>
      <dsp:spPr>
        <a:xfrm rot="5400000">
          <a:off x="4651132" y="-508378"/>
          <a:ext cx="1559423" cy="706542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同値分割、境界値分析、エラー推測</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正常系、異常系の全てのテストケース</a:t>
          </a:r>
          <a:endParaRPr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期待される例外が発生すること</a:t>
          </a:r>
          <a:endParaRPr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基本的に</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1</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テストケースにつき</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1</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テストメソッド</a:t>
          </a:r>
          <a:endParaRPr lang="ja-JP" altLang="en-US" sz="1900" kern="1200" dirty="0">
            <a:latin typeface="07やさしさゴシックボールド" panose="02000600000000000000" pitchFamily="2" charset="-128"/>
            <a:ea typeface="07やさしさゴシックボールド" panose="02000600000000000000" pitchFamily="2" charset="-128"/>
          </a:endParaRPr>
        </a:p>
      </dsp:txBody>
      <dsp:txXfrm rot="-5400000">
        <a:off x="1898130" y="2320749"/>
        <a:ext cx="6989304" cy="1407173"/>
      </dsp:txXfrm>
    </dsp:sp>
    <dsp:sp modelId="{453C4072-F0C7-4AF7-A216-CDE675D92589}">
      <dsp:nvSpPr>
        <dsp:cNvPr id="0" name=""/>
        <dsp:cNvSpPr/>
      </dsp:nvSpPr>
      <dsp:spPr>
        <a:xfrm>
          <a:off x="929" y="2049696"/>
          <a:ext cx="1897200" cy="1949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テスト内容</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93543" y="2142310"/>
        <a:ext cx="1711972" cy="1764051"/>
      </dsp:txXfrm>
    </dsp:sp>
    <dsp:sp modelId="{B8CD72AD-8173-476B-953B-C6C7C5D56E20}">
      <dsp:nvSpPr>
        <dsp:cNvPr id="0" name=""/>
        <dsp:cNvSpPr/>
      </dsp:nvSpPr>
      <dsp:spPr>
        <a:xfrm rot="5400000">
          <a:off x="4651132" y="1538364"/>
          <a:ext cx="1559423" cy="706542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作成したテストコードを全て合格していること</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カバレッジ</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(C0</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：命令網羅</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が</a:t>
          </a:r>
          <a:r>
            <a:rPr lang="en-US" altLang="ja-JP" sz="1900" kern="1200" dirty="0" smtClean="0">
              <a:solidFill>
                <a:srgbClr val="FF3300"/>
              </a:solidFill>
              <a:latin typeface="07やさしさゴシックボールド" panose="02000600000000000000" pitchFamily="2" charset="-128"/>
              <a:ea typeface="07やさしさゴシックボールド" panose="02000600000000000000" pitchFamily="2" charset="-128"/>
            </a:rPr>
            <a:t>85%</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以上であること</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dsp:txBody>
      <dsp:txXfrm rot="-5400000">
        <a:off x="1898130" y="4367492"/>
        <a:ext cx="6989304" cy="1407173"/>
      </dsp:txXfrm>
    </dsp:sp>
    <dsp:sp modelId="{BF671332-28A4-4DD7-8780-32F8314906A2}">
      <dsp:nvSpPr>
        <dsp:cNvPr id="0" name=""/>
        <dsp:cNvSpPr/>
      </dsp:nvSpPr>
      <dsp:spPr>
        <a:xfrm>
          <a:off x="929" y="4096439"/>
          <a:ext cx="1897200" cy="1949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終了基準</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93543" y="4189053"/>
        <a:ext cx="1711972" cy="17640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792D4-914D-4174-8DC2-5AB34E1EE80D}">
      <dsp:nvSpPr>
        <dsp:cNvPr id="0" name=""/>
        <dsp:cNvSpPr/>
      </dsp:nvSpPr>
      <dsp:spPr>
        <a:xfrm>
          <a:off x="0" y="6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smtClean="0">
              <a:latin typeface="07やさしさゴシックボールド" panose="02000600000000000000" pitchFamily="2" charset="-128"/>
              <a:ea typeface="07やさしさゴシックボールド" panose="02000600000000000000" pitchFamily="2" charset="-128"/>
            </a:rPr>
            <a:t>■</a:t>
          </a:r>
          <a:r>
            <a:rPr kumimoji="1" lang="en-US" sz="1800" b="1" kern="1200" smtClean="0">
              <a:latin typeface="07やさしさゴシックボールド" panose="02000600000000000000" pitchFamily="2" charset="-128"/>
              <a:ea typeface="07やさしさゴシックボールド" panose="02000600000000000000" pitchFamily="2" charset="-128"/>
            </a:rPr>
            <a:t>Moq.dll</a:t>
          </a:r>
          <a:r>
            <a:rPr kumimoji="1" lang="ja-JP" sz="1800" b="1" kern="1200" smtClean="0">
              <a:latin typeface="07やさしさゴシックボールド" panose="02000600000000000000" pitchFamily="2" charset="-128"/>
              <a:ea typeface="07やさしさゴシックボールド" panose="02000600000000000000" pitchFamily="2" charset="-128"/>
            </a:rPr>
            <a:t>の参照</a:t>
          </a:r>
          <a:endParaRPr kumimoji="1" lang="en-US" altLang="ja-JP" sz="1800" b="1" kern="120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smtClean="0">
              <a:latin typeface="07やさしさゴシックボールド" panose="02000600000000000000" pitchFamily="2" charset="-128"/>
              <a:ea typeface="07やさしさゴシックボールド" panose="02000600000000000000" pitchFamily="2" charset="-128"/>
            </a:rPr>
            <a:t>　</a:t>
          </a:r>
          <a:r>
            <a:rPr kumimoji="1" lang="en-US" sz="1800" kern="1200" smtClean="0">
              <a:latin typeface="07やさしさゴシックボールド" panose="02000600000000000000" pitchFamily="2" charset="-128"/>
              <a:ea typeface="07やさしさゴシックボールド" panose="02000600000000000000" pitchFamily="2" charset="-128"/>
            </a:rPr>
            <a:t>Moq.dll</a:t>
          </a:r>
          <a:r>
            <a:rPr kumimoji="1" lang="ja-JP" sz="1800" kern="1200" smtClean="0">
              <a:latin typeface="07やさしさゴシックボールド" panose="02000600000000000000" pitchFamily="2" charset="-128"/>
              <a:ea typeface="07やさしさゴシックボールド" panose="02000600000000000000" pitchFamily="2" charset="-128"/>
            </a:rPr>
            <a:t>を利用したいプロジェクト上で</a:t>
          </a:r>
          <a:r>
            <a:rPr kumimoji="1" lang="en-US" sz="1800" kern="1200" smtClean="0">
              <a:latin typeface="07やさしさゴシックボールド" panose="02000600000000000000" pitchFamily="2" charset="-128"/>
              <a:ea typeface="07やさしさゴシックボールド" panose="02000600000000000000" pitchFamily="2" charset="-128"/>
            </a:rPr>
            <a:t>Moq.dll</a:t>
          </a:r>
          <a:r>
            <a:rPr kumimoji="1" lang="ja-JP" sz="1800" kern="1200" smtClean="0">
              <a:latin typeface="07やさしさゴシックボールド" panose="02000600000000000000" pitchFamily="2" charset="-128"/>
              <a:ea typeface="07やさしさゴシックボールド" panose="02000600000000000000" pitchFamily="2" charset="-128"/>
            </a:rPr>
            <a:t>の参照設定を追加</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42802"/>
        <a:ext cx="8388216" cy="779158"/>
      </dsp:txXfrm>
    </dsp:sp>
    <dsp:sp modelId="{6DACDFB3-9D3E-4710-8C8D-99C4484F2EEA}">
      <dsp:nvSpPr>
        <dsp:cNvPr id="0" name=""/>
        <dsp:cNvSpPr/>
      </dsp:nvSpPr>
      <dsp:spPr>
        <a:xfrm>
          <a:off x="0" y="900106"/>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en-US" sz="1800" b="1" kern="1200" dirty="0" err="1" smtClean="0">
              <a:latin typeface="07やさしさゴシックボールド" panose="02000600000000000000" pitchFamily="2" charset="-128"/>
              <a:ea typeface="07やさしさゴシックボールド" panose="02000600000000000000" pitchFamily="2" charset="-128"/>
            </a:rPr>
            <a:t>Moq</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名前空間の追加</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altLang="ja-JP"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u</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sing</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Moq</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942257"/>
        <a:ext cx="8388216" cy="779158"/>
      </dsp:txXfrm>
    </dsp:sp>
    <dsp:sp modelId="{CE0DF2FB-249B-4763-9F1C-5A4AE97E714D}">
      <dsp:nvSpPr>
        <dsp:cNvPr id="0" name=""/>
        <dsp:cNvSpPr/>
      </dsp:nvSpPr>
      <dsp:spPr>
        <a:xfrm>
          <a:off x="0" y="18312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モックオブジェクトインスタンスの生成</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sz="1800" kern="1200" dirty="0" smtClean="0">
              <a:solidFill>
                <a:schemeClr val="tx1"/>
              </a:solidFill>
              <a:latin typeface="07やさしさゴシックボールド" panose="02000600000000000000" pitchFamily="2" charset="-128"/>
              <a:ea typeface="07やさしさゴシックボールド" panose="02000600000000000000" pitchFamily="2" charset="-128"/>
            </a:rPr>
            <a:t>&lt;</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Interface</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&gt; , </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sz="1800" kern="1200" dirty="0" smtClean="0">
              <a:solidFill>
                <a:schemeClr val="tx1"/>
              </a:solidFill>
              <a:latin typeface="07やさしさゴシックボールド" panose="02000600000000000000" pitchFamily="2" charset="-128"/>
              <a:ea typeface="07やさしさゴシックボールド" panose="02000600000000000000" pitchFamily="2" charset="-128"/>
            </a:rPr>
            <a:t>&lt;</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Class</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&gt;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1873402"/>
        <a:ext cx="8388216" cy="779158"/>
      </dsp:txXfrm>
    </dsp:sp>
    <dsp:sp modelId="{D67C4C81-BFA0-4BBF-B85A-EDDACC5C26AA}">
      <dsp:nvSpPr>
        <dsp:cNvPr id="0" name=""/>
        <dsp:cNvSpPr/>
      </dsp:nvSpPr>
      <dsp:spPr>
        <a:xfrm>
          <a:off x="0" y="27465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モックオブジェクトインスタンスの振る舞いを設定</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Setup</a:t>
          </a:r>
          <a:r>
            <a:rPr kumimoji="1" lang="ja-JP" sz="1800" kern="1200" dirty="0" err="1" smtClean="0">
              <a:latin typeface="07やさしさゴシックボールド" panose="02000600000000000000" pitchFamily="2" charset="-128"/>
              <a:ea typeface="07やさしさゴシックボールド" panose="02000600000000000000" pitchFamily="2" charset="-128"/>
            </a:rPr>
            <a:t>、</a:t>
          </a:r>
          <a:r>
            <a:rPr kumimoji="1" lang="ja-JP" sz="1800" kern="1200" dirty="0" smtClean="0">
              <a:latin typeface="07やさしさゴシックボールド" panose="02000600000000000000" pitchFamily="2" charset="-128"/>
              <a:ea typeface="07やさしさゴシックボールド" panose="02000600000000000000" pitchFamily="2" charset="-128"/>
            </a:rPr>
            <a:t>ラムダ式など利用し、ふるまいを設定する</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2788702"/>
        <a:ext cx="8388216" cy="779158"/>
      </dsp:txXfrm>
    </dsp:sp>
    <dsp:sp modelId="{43FA8382-1F8B-4835-853A-7478B678978D}">
      <dsp:nvSpPr>
        <dsp:cNvPr id="0" name=""/>
        <dsp:cNvSpPr/>
      </dsp:nvSpPr>
      <dsp:spPr>
        <a:xfrm>
          <a:off x="0" y="36618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モックの振る舞いが呼び出されたかを確認</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mock.VerifyAll</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mock.Verify</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3704002"/>
        <a:ext cx="8388216" cy="7791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ja-JP" altLang="en-US" smtClean="0"/>
              <a:t>マスター タイトルの書式設定</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7" name="Date Placeholder 6"/>
          <p:cNvSpPr>
            <a:spLocks noGrp="1"/>
          </p:cNvSpPr>
          <p:nvPr>
            <p:ph type="dt" sz="half" idx="10"/>
          </p:nvPr>
        </p:nvSpPr>
        <p:spPr/>
        <p:txBody>
          <a:bodyPr/>
          <a:lstStyle/>
          <a:p>
            <a:fld id="{E27B3FCC-F9CE-4450-8760-7E90B11A1BC7}" type="datetimeFigureOut">
              <a:rPr kumimoji="1" lang="ja-JP" altLang="en-US" smtClean="0"/>
              <a:t>2014/5/26</a:t>
            </a:fld>
            <a:endParaRPr kumimoji="1" lang="ja-JP" altLang="en-US"/>
          </a:p>
        </p:txBody>
      </p:sp>
      <p:sp>
        <p:nvSpPr>
          <p:cNvPr id="8" name="Slide Number Placeholder 7"/>
          <p:cNvSpPr>
            <a:spLocks noGrp="1"/>
          </p:cNvSpPr>
          <p:nvPr>
            <p:ph type="sldNum" sz="quarter" idx="11"/>
          </p:nvPr>
        </p:nvSpPr>
        <p:spPr/>
        <p:txBody>
          <a:bodyPr/>
          <a:lstStyle/>
          <a:p>
            <a:fld id="{5B2B2C39-FB42-43D1-BFD1-1C6AF2E6F1D0}"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7B3FCC-F9CE-4450-8760-7E90B11A1BC7}" type="datetimeFigureOut">
              <a:rPr kumimoji="1" lang="ja-JP" altLang="en-US" smtClean="0"/>
              <a:t>2014/5/26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
        <p:nvSpPr>
          <p:cNvPr id="9" name="Title 8"/>
          <p:cNvSpPr>
            <a:spLocks noGrp="1"/>
          </p:cNvSpPr>
          <p:nvPr>
            <p:ph type="title"/>
          </p:nvPr>
        </p:nvSpPr>
        <p:spPr>
          <a:xfrm>
            <a:off x="914400" y="1544715"/>
            <a:ext cx="7315200" cy="1154097"/>
          </a:xfrm>
        </p:spPr>
        <p:txBody>
          <a:bodyPr/>
          <a:lstStyle/>
          <a:p>
            <a:r>
              <a:rPr lang="ja-JP" altLang="en-US" smtClean="0"/>
              <a:t>マスター タイトルの書式設定</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E27B3FCC-F9CE-4450-8760-7E90B11A1BC7}" type="datetimeFigureOut">
              <a:rPr kumimoji="1" lang="ja-JP" altLang="en-US" smtClean="0"/>
              <a:t>2014/5/26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
        <p:nvSpPr>
          <p:cNvPr id="10" name="Title 9"/>
          <p:cNvSpPr>
            <a:spLocks noGrp="1"/>
          </p:cNvSpPr>
          <p:nvPr>
            <p:ph type="title"/>
          </p:nvPr>
        </p:nvSpPr>
        <p:spPr>
          <a:xfrm>
            <a:off x="914400" y="1544715"/>
            <a:ext cx="7315200" cy="1154097"/>
          </a:xfrm>
        </p:spPr>
        <p:txBody>
          <a:bodyPr/>
          <a:lstStyle/>
          <a:p>
            <a:r>
              <a:rPr lang="ja-JP" altLang="en-US" smtClean="0"/>
              <a:t>マスター タイトルの書式設定</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27B3FCC-F9CE-4450-8760-7E90B11A1BC7}" type="datetimeFigureOut">
              <a:rPr kumimoji="1" lang="ja-JP" altLang="en-US" smtClean="0"/>
              <a:t>2014/5/26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B3FCC-F9CE-4450-8760-7E90B11A1BC7}" type="datetimeFigureOut">
              <a:rPr kumimoji="1" lang="ja-JP" altLang="en-US" smtClean="0"/>
              <a:t>2014/5/26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27B3FCC-F9CE-4450-8760-7E90B11A1BC7}" type="datetimeFigureOut">
              <a:rPr kumimoji="1" lang="ja-JP" altLang="en-US" smtClean="0"/>
              <a:t>2014/5/26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4191000" y="2286000"/>
            <a:ext cx="4038600" cy="3352800"/>
          </a:xfrm>
          <a:no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27B3FCC-F9CE-4450-8760-7E90B11A1BC7}" type="datetimeFigureOut">
              <a:rPr kumimoji="1" lang="ja-JP" altLang="en-US" smtClean="0"/>
              <a:t>2014/5/26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316416" y="573807"/>
            <a:ext cx="86236" cy="5723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460432" y="573807"/>
            <a:ext cx="685059" cy="5723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altLang="ja-JP" sz="900" dirty="0" smtClean="0">
                <a:latin typeface="07やさしさゴシックボールド" panose="02000600000000000000" pitchFamily="2" charset="-128"/>
                <a:ea typeface="07やさしさゴシックボールド" panose="02000600000000000000" pitchFamily="2" charset="-128"/>
              </a:rPr>
              <a:t>Tokyo Electron</a:t>
            </a:r>
            <a:endParaRPr lang="en-US" sz="900" dirty="0">
              <a:latin typeface="07やさしさゴシックボールド" panose="02000600000000000000" pitchFamily="2" charset="-128"/>
              <a:ea typeface="07やさしさゴシックボールド" panose="02000600000000000000" pitchFamily="2" charset="-128"/>
            </a:endParaRPr>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E27B3FCC-F9CE-4450-8760-7E90B11A1BC7}" type="datetimeFigureOut">
              <a:rPr kumimoji="1" lang="ja-JP" altLang="en-US" smtClean="0"/>
              <a:t>2014/5/26</a:t>
            </a:fld>
            <a:endParaRPr kumimoji="1" lang="ja-JP" alt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5B2B2C39-FB42-43D1-BFD1-1C6AF2E6F1D0}" type="slidenum">
              <a:rPr kumimoji="1" lang="ja-JP" altLang="en-US" smtClean="0"/>
              <a:t>‹#›</a:t>
            </a:fld>
            <a:endParaRPr kumimoji="1" lang="ja-JP" alt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kumimoji="1" lang="ja-JP" alt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kumimoji="1" sz="4000" kern="1200">
          <a:solidFill>
            <a:schemeClr val="bg1"/>
          </a:solidFill>
          <a:latin typeface="07やさしさゴシックボールド" panose="02000600000000000000" pitchFamily="2" charset="-128"/>
          <a:ea typeface="07やさしさゴシックボールド" panose="02000600000000000000" pitchFamily="2"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28600" indent="-182880" algn="l" defTabSz="914400" rtl="0" eaLnBrk="1" latinLnBrk="0" hangingPunct="1">
        <a:spcBef>
          <a:spcPct val="20000"/>
        </a:spcBef>
        <a:buClrTx/>
        <a:buFont typeface="Wingdings" charset="2"/>
        <a:buChar char="§"/>
        <a:defRPr kumimoji="1" sz="20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1pPr>
      <a:lvl2pPr marL="502920" indent="-182880" algn="l" defTabSz="914400" rtl="0" eaLnBrk="1" latinLnBrk="0" hangingPunct="1">
        <a:spcBef>
          <a:spcPct val="20000"/>
        </a:spcBef>
        <a:buClrTx/>
        <a:buFont typeface="Wingdings" charset="2"/>
        <a:buChar char="§"/>
        <a:defRPr kumimoji="1" sz="18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2pPr>
      <a:lvl3pPr marL="685800" indent="-182880" algn="l" defTabSz="914400" rtl="0" eaLnBrk="1" latinLnBrk="0" hangingPunct="1">
        <a:spcBef>
          <a:spcPct val="20000"/>
        </a:spcBef>
        <a:buClrTx/>
        <a:buFont typeface="Wingdings" charset="2"/>
        <a:buChar char="§"/>
        <a:defRPr kumimoji="1" sz="16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3pPr>
      <a:lvl4pPr marL="914400" indent="-182880" algn="l" defTabSz="914400" rtl="0" eaLnBrk="1" latinLnBrk="0" hangingPunct="1">
        <a:spcBef>
          <a:spcPct val="20000"/>
        </a:spcBef>
        <a:buClrTx/>
        <a:buFont typeface="Wingdings" charset="2"/>
        <a:buChar char="§"/>
        <a:defRPr kumimoji="1" sz="14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4pPr>
      <a:lvl5pPr marL="1143000" indent="-182880" algn="l" defTabSz="914400" rtl="0" eaLnBrk="1" latinLnBrk="0" hangingPunct="1">
        <a:spcBef>
          <a:spcPct val="20000"/>
        </a:spcBef>
        <a:buClrTx/>
        <a:buFont typeface="Wingdings" charset="2"/>
        <a:buChar char="§"/>
        <a:defRPr kumimoji="1" sz="14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5pPr>
      <a:lvl6pPr marL="13716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ja-jp/library/vstudio/dd264975(v=vs.110).aspx" TargetMode="External"/><Relationship Id="rId2" Type="http://schemas.openxmlformats.org/officeDocument/2006/relationships/hyperlink" Target="http://www.nunit.or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a:t>テストコードに</a:t>
            </a:r>
            <a:r>
              <a:rPr lang="ja-JP" altLang="en-US" dirty="0" smtClean="0"/>
              <a:t>よる</a:t>
            </a:r>
            <a:r>
              <a:rPr lang="en-US" altLang="ja-JP" dirty="0" smtClean="0"/>
              <a:t/>
            </a:r>
            <a:br>
              <a:rPr lang="en-US" altLang="ja-JP" dirty="0" smtClean="0"/>
            </a:br>
            <a:r>
              <a:rPr lang="en-US" altLang="ja-JP" dirty="0" smtClean="0"/>
              <a:t>C</a:t>
            </a:r>
            <a:r>
              <a:rPr lang="en-US" altLang="ja-JP" dirty="0"/>
              <a:t>#</a:t>
            </a:r>
            <a:r>
              <a:rPr lang="ja-JP" altLang="en-US" dirty="0"/>
              <a:t>プログラミング演習</a:t>
            </a:r>
            <a:endParaRPr kumimoji="1" lang="ja-JP" altLang="en-US" dirty="0"/>
          </a:p>
        </p:txBody>
      </p:sp>
      <p:sp>
        <p:nvSpPr>
          <p:cNvPr id="3" name="サブタイトル 2"/>
          <p:cNvSpPr>
            <a:spLocks noGrp="1"/>
          </p:cNvSpPr>
          <p:nvPr>
            <p:ph type="subTitle" idx="1"/>
          </p:nvPr>
        </p:nvSpPr>
        <p:spPr/>
        <p:txBody>
          <a:bodyPr/>
          <a:lstStyle/>
          <a:p>
            <a:r>
              <a:rPr lang="ja-JP" altLang="en-US" dirty="0">
                <a:solidFill>
                  <a:schemeClr val="tx1">
                    <a:lumMod val="50000"/>
                  </a:schemeClr>
                </a:solidFill>
              </a:rPr>
              <a:t>コード品質をよくするために</a:t>
            </a:r>
            <a:endParaRPr kumimoji="1" lang="ja-JP" altLang="en-US" dirty="0">
              <a:solidFill>
                <a:schemeClr val="tx1">
                  <a:lumMod val="50000"/>
                </a:schemeClr>
              </a:solidFill>
            </a:endParaRPr>
          </a:p>
        </p:txBody>
      </p:sp>
    </p:spTree>
    <p:extLst>
      <p:ext uri="{BB962C8B-B14F-4D97-AF65-F5344CB8AC3E}">
        <p14:creationId xmlns:p14="http://schemas.microsoft.com/office/powerpoint/2010/main" val="424973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メリットは何だろう？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7734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リンプルな設計を促進する</a:t>
            </a:r>
            <a:endParaRPr kumimoji="1" lang="en-US" altLang="ja-JP" dirty="0" smtClean="0"/>
          </a:p>
          <a:p>
            <a:r>
              <a:rPr lang="ja-JP" altLang="en-US" dirty="0"/>
              <a:t>リファクタリング</a:t>
            </a:r>
            <a:r>
              <a:rPr lang="ja-JP" altLang="en-US" dirty="0" smtClean="0"/>
              <a:t>を</a:t>
            </a:r>
            <a:r>
              <a:rPr lang="ja-JP" altLang="en-US" dirty="0"/>
              <a:t>容易に</a:t>
            </a:r>
            <a:r>
              <a:rPr lang="ja-JP" altLang="en-US" dirty="0" smtClean="0"/>
              <a:t>する</a:t>
            </a:r>
            <a:endParaRPr lang="en-US" altLang="ja-JP" dirty="0" smtClean="0"/>
          </a:p>
          <a:p>
            <a:r>
              <a:rPr kumimoji="1" lang="ja-JP" altLang="en-US" dirty="0"/>
              <a:t>回帰テスト</a:t>
            </a:r>
            <a:r>
              <a:rPr kumimoji="1" lang="ja-JP" altLang="en-US" dirty="0" smtClean="0"/>
              <a:t>を</a:t>
            </a:r>
            <a:r>
              <a:rPr kumimoji="1" lang="ja-JP" altLang="en-US" dirty="0"/>
              <a:t>容易に</a:t>
            </a:r>
            <a:r>
              <a:rPr kumimoji="1" lang="ja-JP" altLang="en-US" dirty="0" smtClean="0"/>
              <a:t>する</a:t>
            </a:r>
            <a:endParaRPr kumimoji="1" lang="en-US" altLang="ja-JP" dirty="0" smtClean="0"/>
          </a:p>
          <a:p>
            <a:r>
              <a:rPr lang="ja-JP" altLang="en-US" dirty="0"/>
              <a:t>フィードバック</a:t>
            </a:r>
            <a:r>
              <a:rPr lang="ja-JP" altLang="en-US" dirty="0" smtClean="0"/>
              <a:t>を</a:t>
            </a:r>
            <a:r>
              <a:rPr lang="ja-JP" altLang="en-US" dirty="0"/>
              <a:t>すぐに</a:t>
            </a:r>
            <a:r>
              <a:rPr lang="ja-JP" altLang="en-US" dirty="0" smtClean="0"/>
              <a:t>得られる</a:t>
            </a:r>
            <a:endParaRPr lang="en-US" altLang="ja-JP" dirty="0" smtClean="0"/>
          </a:p>
          <a:p>
            <a:endParaRPr kumimoji="1" lang="en-US" altLang="ja-JP" dirty="0"/>
          </a:p>
          <a:p>
            <a:r>
              <a:rPr lang="ja-JP" altLang="en-US" dirty="0" smtClean="0"/>
              <a:t>品質・根気・ヒューマンエラー</a:t>
            </a:r>
            <a:endParaRPr kumimoji="1" lang="ja-JP" altLang="en-US" dirty="0"/>
          </a:p>
        </p:txBody>
      </p:sp>
    </p:spTree>
    <p:extLst>
      <p:ext uri="{BB962C8B-B14F-4D97-AF65-F5344CB8AC3E}">
        <p14:creationId xmlns:p14="http://schemas.microsoft.com/office/powerpoint/2010/main" val="132350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目的意識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単体テストを行うとき</a:t>
            </a:r>
            <a:endParaRPr kumimoji="1" lang="en-US" altLang="ja-JP" dirty="0" smtClean="0"/>
          </a:p>
          <a:p>
            <a:r>
              <a:rPr kumimoji="1" lang="ja-JP" altLang="en-US" dirty="0" smtClean="0"/>
              <a:t>テストコードを書くとき</a:t>
            </a:r>
            <a:endParaRPr kumimoji="1" lang="en-US" altLang="ja-JP" dirty="0" smtClean="0"/>
          </a:p>
          <a:p>
            <a:endParaRPr lang="en-US" altLang="ja-JP" dirty="0"/>
          </a:p>
          <a:p>
            <a:r>
              <a:rPr kumimoji="1" lang="ja-JP" altLang="en-US" dirty="0" smtClean="0"/>
              <a:t>目的を忘れないようにしましょう！</a:t>
            </a:r>
            <a:endParaRPr kumimoji="1" lang="ja-JP" altLang="en-US" dirty="0"/>
          </a:p>
        </p:txBody>
      </p:sp>
    </p:spTree>
    <p:extLst>
      <p:ext uri="{BB962C8B-B14F-4D97-AF65-F5344CB8AC3E}">
        <p14:creationId xmlns:p14="http://schemas.microsoft.com/office/powerpoint/2010/main" val="133741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906751"/>
            <a:ext cx="7315200" cy="1154097"/>
          </a:xfrm>
        </p:spPr>
        <p:txBody>
          <a:bodyPr/>
          <a:lstStyle/>
          <a:p>
            <a:r>
              <a:rPr kumimoji="1" lang="ja-JP" altLang="en-US" dirty="0" smtClean="0"/>
              <a:t>テスティングフレームワーク</a:t>
            </a:r>
            <a:endParaRPr kumimoji="1" lang="ja-JP" altLang="en-US" dirty="0"/>
          </a:p>
        </p:txBody>
      </p:sp>
      <p:sp>
        <p:nvSpPr>
          <p:cNvPr id="3" name="コンテンツ プレースホルダー 2"/>
          <p:cNvSpPr>
            <a:spLocks noGrp="1"/>
          </p:cNvSpPr>
          <p:nvPr>
            <p:ph idx="1"/>
          </p:nvPr>
        </p:nvSpPr>
        <p:spPr>
          <a:xfrm>
            <a:off x="914400" y="2132856"/>
            <a:ext cx="7315200" cy="4536504"/>
          </a:xfrm>
        </p:spPr>
        <p:txBody>
          <a:bodyPr>
            <a:noAutofit/>
          </a:bodyPr>
          <a:lstStyle/>
          <a:p>
            <a:pPr marL="0" indent="0">
              <a:buNone/>
            </a:pPr>
            <a:endParaRPr lang="en-US" altLang="ja-JP" dirty="0"/>
          </a:p>
          <a:p>
            <a:pPr marL="45720" indent="0">
              <a:buNone/>
            </a:pPr>
            <a:r>
              <a:rPr lang="en-US" altLang="ja-JP" dirty="0" err="1" smtClean="0"/>
              <a:t>NUnit</a:t>
            </a:r>
            <a:endParaRPr lang="en-US" altLang="ja-JP" dirty="0" smtClean="0"/>
          </a:p>
          <a:p>
            <a:r>
              <a:rPr lang="ja-JP" altLang="en-US" dirty="0"/>
              <a:t>オープンソース</a:t>
            </a:r>
          </a:p>
          <a:p>
            <a:r>
              <a:rPr lang="en-US" altLang="ja-JP" dirty="0"/>
              <a:t>C#</a:t>
            </a:r>
            <a:r>
              <a:rPr lang="ja-JP" altLang="en-US" dirty="0"/>
              <a:t>で書かれて</a:t>
            </a:r>
            <a:r>
              <a:rPr lang="ja-JP" altLang="en-US" dirty="0" smtClean="0"/>
              <a:t>いる</a:t>
            </a:r>
            <a:endParaRPr lang="en-US" altLang="ja-JP" dirty="0" smtClean="0"/>
          </a:p>
          <a:p>
            <a:pPr marL="45720" indent="0">
              <a:buNone/>
            </a:pPr>
            <a:r>
              <a:rPr lang="en-US" altLang="ja-JP" dirty="0">
                <a:hlinkClick r:id="rId2"/>
              </a:rPr>
              <a:t>http://www.nunit.org</a:t>
            </a:r>
            <a:r>
              <a:rPr lang="en-US" altLang="ja-JP" dirty="0" smtClean="0">
                <a:hlinkClick r:id="rId2"/>
              </a:rPr>
              <a:t>/</a:t>
            </a:r>
            <a:endParaRPr lang="en-US" altLang="ja-JP" dirty="0" smtClean="0"/>
          </a:p>
          <a:p>
            <a:pPr marL="0" indent="0">
              <a:buNone/>
            </a:pPr>
            <a:endParaRPr lang="en-US" altLang="ja-JP" dirty="0" smtClean="0"/>
          </a:p>
          <a:p>
            <a:pPr marL="0" indent="0">
              <a:buNone/>
            </a:pPr>
            <a:endParaRPr lang="en-US" altLang="ja-JP" dirty="0" smtClean="0"/>
          </a:p>
          <a:p>
            <a:pPr marL="0" indent="0">
              <a:buNone/>
            </a:pPr>
            <a:r>
              <a:rPr lang="en-US" altLang="ja-JP" dirty="0" smtClean="0"/>
              <a:t>Microsoft Unit</a:t>
            </a:r>
            <a:r>
              <a:rPr lang="ja-JP" altLang="en-US" dirty="0" smtClean="0"/>
              <a:t> </a:t>
            </a:r>
            <a:r>
              <a:rPr lang="en-US" altLang="ja-JP" dirty="0" smtClean="0"/>
              <a:t>Testing Framework</a:t>
            </a:r>
          </a:p>
          <a:p>
            <a:r>
              <a:rPr lang="en-US" altLang="ja-JP" dirty="0" smtClean="0"/>
              <a:t>Visual</a:t>
            </a:r>
            <a:r>
              <a:rPr lang="ja-JP" altLang="en-US" dirty="0" smtClean="0"/>
              <a:t> </a:t>
            </a:r>
            <a:r>
              <a:rPr lang="en-US" altLang="ja-JP" dirty="0" smtClean="0"/>
              <a:t>Studio</a:t>
            </a:r>
            <a:r>
              <a:rPr lang="ja-JP" altLang="en-US" dirty="0"/>
              <a:t>ととも</a:t>
            </a:r>
            <a:r>
              <a:rPr lang="ja-JP" altLang="en-US" dirty="0" smtClean="0"/>
              <a:t>にインストールされるテスティングフレームワーク</a:t>
            </a:r>
            <a:endParaRPr lang="ja-JP" altLang="en-US" dirty="0"/>
          </a:p>
          <a:p>
            <a:pPr marL="45720" indent="0">
              <a:buNone/>
            </a:pPr>
            <a:r>
              <a:rPr lang="en-US" altLang="ja-JP" dirty="0">
                <a:hlinkClick r:id="rId3"/>
              </a:rPr>
              <a:t>http://msdn.microsoft.com/ja-jp/library/vstudio/dd264975(v=vs.110).aspx</a:t>
            </a:r>
            <a:endParaRPr kumimoji="1" lang="en-US" altLang="ja-JP" dirty="0" smtClean="0"/>
          </a:p>
          <a:p>
            <a:endParaRPr kumimoji="1" lang="ja-JP" altLang="en-US" dirty="0"/>
          </a:p>
        </p:txBody>
      </p:sp>
      <p:pic>
        <p:nvPicPr>
          <p:cNvPr id="4" name="Picture 13" descr="NUnit.org">
            <a:hlinkClick r:id="rId2"/>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190851"/>
            <a:ext cx="12144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3933056"/>
            <a:ext cx="3088329" cy="729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94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548680"/>
            <a:ext cx="7315200" cy="1154097"/>
          </a:xfrm>
        </p:spPr>
        <p:txBody>
          <a:bodyPr/>
          <a:lstStyle/>
          <a:p>
            <a:r>
              <a:rPr kumimoji="1" lang="ja-JP" altLang="en-US" dirty="0" smtClean="0"/>
              <a:t>単体テストプロジェクト</a:t>
            </a:r>
            <a:endParaRPr kumimoji="1" lang="ja-JP" altLang="en-US" dirty="0"/>
          </a:p>
        </p:txBody>
      </p:sp>
      <p:sp>
        <p:nvSpPr>
          <p:cNvPr id="3" name="コンテンツ プレースホルダー 2"/>
          <p:cNvSpPr>
            <a:spLocks noGrp="1"/>
          </p:cNvSpPr>
          <p:nvPr>
            <p:ph idx="1"/>
          </p:nvPr>
        </p:nvSpPr>
        <p:spPr>
          <a:xfrm>
            <a:off x="899592" y="1700808"/>
            <a:ext cx="7315200" cy="3539527"/>
          </a:xfrm>
        </p:spPr>
        <p:txBody>
          <a:bodyPr/>
          <a:lstStyle/>
          <a:p>
            <a:r>
              <a:rPr kumimoji="1" lang="ja-JP" altLang="en-US" dirty="0" smtClean="0"/>
              <a:t>実コードとテストコードのプロジェクトを別々にする</a:t>
            </a:r>
            <a:endParaRPr kumimoji="1" lang="en-US" altLang="ja-JP" dirty="0" smtClean="0"/>
          </a:p>
          <a:p>
            <a:r>
              <a:rPr lang="ja-JP" altLang="en-US" dirty="0"/>
              <a:t>テストコード</a:t>
            </a:r>
            <a:r>
              <a:rPr lang="ja-JP" altLang="en-US" dirty="0" smtClean="0"/>
              <a:t>を</a:t>
            </a:r>
            <a:r>
              <a:rPr lang="ja-JP" altLang="en-US" dirty="0"/>
              <a:t>出荷物</a:t>
            </a:r>
            <a:r>
              <a:rPr lang="ja-JP" altLang="en-US" dirty="0" smtClean="0"/>
              <a:t>から</a:t>
            </a:r>
            <a:r>
              <a:rPr lang="ja-JP" altLang="en-US" dirty="0"/>
              <a:t>省くことができる</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586642"/>
            <a:ext cx="3502841"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図表 5"/>
          <p:cNvGraphicFramePr/>
          <p:nvPr>
            <p:extLst>
              <p:ext uri="{D42A27DB-BD31-4B8C-83A1-F6EECF244321}">
                <p14:modId xmlns:p14="http://schemas.microsoft.com/office/powerpoint/2010/main" val="932842231"/>
              </p:ext>
            </p:extLst>
          </p:nvPr>
        </p:nvGraphicFramePr>
        <p:xfrm>
          <a:off x="107504" y="260536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3383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テストプロジェクト作成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テスト対象プロジェクト作成</a:t>
            </a:r>
            <a:endParaRPr kumimoji="1" lang="en-US" altLang="ja-JP" dirty="0" smtClean="0"/>
          </a:p>
          <a:p>
            <a:r>
              <a:rPr lang="ja-JP" altLang="en-US" dirty="0" smtClean="0"/>
              <a:t>テスト</a:t>
            </a:r>
            <a:r>
              <a:rPr lang="ja-JP" altLang="en-US" dirty="0"/>
              <a:t>プロジェクト作成</a:t>
            </a:r>
            <a:endParaRPr kumimoji="1" lang="ja-JP" altLang="en-US" dirty="0"/>
          </a:p>
        </p:txBody>
      </p:sp>
    </p:spTree>
    <p:extLst>
      <p:ext uri="{BB962C8B-B14F-4D97-AF65-F5344CB8AC3E}">
        <p14:creationId xmlns:p14="http://schemas.microsoft.com/office/powerpoint/2010/main" val="109007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今回作るアプリケーション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内容</a:t>
            </a:r>
            <a:endParaRPr kumimoji="1" lang="en-US" altLang="ja-JP" dirty="0" smtClean="0"/>
          </a:p>
          <a:p>
            <a:r>
              <a:rPr lang="ja-JP" altLang="en-US" dirty="0" smtClean="0"/>
              <a:t>クラス図</a:t>
            </a:r>
            <a:r>
              <a:rPr lang="en-US" altLang="ja-JP" dirty="0" smtClean="0"/>
              <a:t>(</a:t>
            </a:r>
            <a:r>
              <a:rPr lang="ja-JP" altLang="en-US" dirty="0" smtClean="0"/>
              <a:t>どこかに出しとく</a:t>
            </a:r>
            <a:r>
              <a:rPr lang="en-US" altLang="ja-JP" dirty="0" smtClean="0"/>
              <a:t>)</a:t>
            </a:r>
            <a:endParaRPr kumimoji="1" lang="ja-JP" altLang="en-US" dirty="0"/>
          </a:p>
        </p:txBody>
      </p:sp>
    </p:spTree>
    <p:extLst>
      <p:ext uri="{BB962C8B-B14F-4D97-AF65-F5344CB8AC3E}">
        <p14:creationId xmlns:p14="http://schemas.microsoft.com/office/powerpoint/2010/main" val="77031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1196752"/>
            <a:ext cx="7315200" cy="1154097"/>
          </a:xfrm>
        </p:spPr>
        <p:txBody>
          <a:bodyPr/>
          <a:lstStyle/>
          <a:p>
            <a:r>
              <a:rPr kumimoji="1" lang="ja-JP" altLang="en-US" dirty="0" smtClean="0"/>
              <a:t>テスト対象プロジェクト作成</a:t>
            </a:r>
            <a:endParaRPr kumimoji="1" lang="ja-JP" altLang="en-US" dirty="0"/>
          </a:p>
        </p:txBody>
      </p:sp>
      <p:sp>
        <p:nvSpPr>
          <p:cNvPr id="4" name="コンテンツ プレースホルダー 3"/>
          <p:cNvSpPr>
            <a:spLocks noGrp="1"/>
          </p:cNvSpPr>
          <p:nvPr>
            <p:ph idx="1"/>
          </p:nvPr>
        </p:nvSpPr>
        <p:spPr/>
        <p:txBody>
          <a:bodyPr>
            <a:normAutofit fontScale="85000" lnSpcReduction="20000"/>
          </a:bodyPr>
          <a:lstStyle/>
          <a:p>
            <a:r>
              <a:rPr lang="en-US" altLang="ja-JP" dirty="0"/>
              <a:t>Visual Studio 2012 </a:t>
            </a:r>
            <a:r>
              <a:rPr lang="ja-JP" altLang="en-US" dirty="0"/>
              <a:t>を開く</a:t>
            </a:r>
          </a:p>
          <a:p>
            <a:r>
              <a:rPr lang="en-US" altLang="ja-JP" dirty="0"/>
              <a:t>[</a:t>
            </a:r>
            <a:r>
              <a:rPr lang="ja-JP" altLang="en-US" dirty="0"/>
              <a:t>ファイル</a:t>
            </a:r>
            <a:r>
              <a:rPr lang="en-US" altLang="ja-JP" dirty="0"/>
              <a:t>] </a:t>
            </a:r>
            <a:r>
              <a:rPr lang="ja-JP" altLang="en-US" dirty="0"/>
              <a:t>メニューの </a:t>
            </a:r>
            <a:r>
              <a:rPr lang="en-US" altLang="ja-JP" dirty="0"/>
              <a:t>[</a:t>
            </a:r>
            <a:r>
              <a:rPr lang="ja-JP" altLang="en-US" dirty="0"/>
              <a:t>新規作成</a:t>
            </a:r>
            <a:r>
              <a:rPr lang="en-US" altLang="ja-JP" dirty="0"/>
              <a:t>] </a:t>
            </a:r>
            <a:r>
              <a:rPr lang="ja-JP" altLang="en-US" dirty="0"/>
              <a:t>をポイントし、</a:t>
            </a:r>
            <a:r>
              <a:rPr lang="en-US" altLang="ja-JP" dirty="0"/>
              <a:t>[</a:t>
            </a:r>
            <a:r>
              <a:rPr lang="ja-JP" altLang="en-US" dirty="0"/>
              <a:t>プロジェクト</a:t>
            </a:r>
            <a:r>
              <a:rPr lang="en-US" altLang="ja-JP" dirty="0"/>
              <a:t>] </a:t>
            </a:r>
            <a:r>
              <a:rPr lang="ja-JP" altLang="en-US" dirty="0"/>
              <a:t>をクリックする</a:t>
            </a:r>
          </a:p>
          <a:p>
            <a:r>
              <a:rPr lang="en-US" altLang="ja-JP" dirty="0"/>
              <a:t>[</a:t>
            </a:r>
            <a:r>
              <a:rPr lang="ja-JP" altLang="en-US" dirty="0"/>
              <a:t>新しいプロジェクト</a:t>
            </a:r>
            <a:r>
              <a:rPr lang="en-US" altLang="ja-JP" dirty="0"/>
              <a:t>] </a:t>
            </a:r>
            <a:r>
              <a:rPr lang="ja-JP" altLang="en-US" dirty="0"/>
              <a:t>ダイアログ ボックスが表示される</a:t>
            </a:r>
          </a:p>
          <a:p>
            <a:r>
              <a:rPr lang="en-US" altLang="ja-JP" dirty="0"/>
              <a:t>[</a:t>
            </a:r>
            <a:r>
              <a:rPr lang="ja-JP" altLang="en-US" dirty="0"/>
              <a:t>インストールされているテンプレート</a:t>
            </a:r>
            <a:r>
              <a:rPr lang="en-US" altLang="ja-JP" dirty="0"/>
              <a:t>] </a:t>
            </a:r>
            <a:r>
              <a:rPr lang="ja-JP" altLang="en-US" dirty="0"/>
              <a:t>の </a:t>
            </a:r>
            <a:r>
              <a:rPr lang="en-US" altLang="ja-JP" dirty="0"/>
              <a:t>[Visual C#] </a:t>
            </a:r>
            <a:r>
              <a:rPr lang="ja-JP" altLang="en-US" dirty="0"/>
              <a:t>をクリックする</a:t>
            </a:r>
          </a:p>
          <a:p>
            <a:r>
              <a:rPr lang="ja-JP" altLang="en-US" dirty="0"/>
              <a:t>アプリケーションの種類の一覧の </a:t>
            </a:r>
            <a:r>
              <a:rPr lang="en-US" altLang="ja-JP" dirty="0"/>
              <a:t>[</a:t>
            </a:r>
            <a:r>
              <a:rPr lang="ja-JP" altLang="en-US" dirty="0"/>
              <a:t>クラス ライブラリ</a:t>
            </a:r>
            <a:r>
              <a:rPr lang="en-US" altLang="ja-JP" dirty="0"/>
              <a:t>] </a:t>
            </a:r>
            <a:r>
              <a:rPr lang="ja-JP" altLang="en-US" dirty="0"/>
              <a:t>をクリックする</a:t>
            </a:r>
          </a:p>
          <a:p>
            <a:r>
              <a:rPr lang="en-US" altLang="ja-JP" dirty="0"/>
              <a:t>[</a:t>
            </a:r>
            <a:r>
              <a:rPr lang="ja-JP" altLang="en-US" dirty="0"/>
              <a:t>名前</a:t>
            </a:r>
            <a:r>
              <a:rPr lang="en-US" altLang="ja-JP" dirty="0"/>
              <a:t>] </a:t>
            </a:r>
            <a:r>
              <a:rPr lang="ja-JP" altLang="en-US" dirty="0"/>
              <a:t>ボックスに「</a:t>
            </a:r>
            <a:r>
              <a:rPr lang="en-US" altLang="ja-JP" dirty="0"/>
              <a:t>Calculation</a:t>
            </a:r>
            <a:r>
              <a:rPr lang="ja-JP" altLang="en-US" dirty="0"/>
              <a:t>」と入力し、</a:t>
            </a:r>
            <a:r>
              <a:rPr lang="en-US" altLang="ja-JP" dirty="0"/>
              <a:t>[OK] </a:t>
            </a:r>
            <a:r>
              <a:rPr lang="ja-JP" altLang="en-US" dirty="0"/>
              <a:t>をクリックする</a:t>
            </a:r>
          </a:p>
          <a:p>
            <a:r>
              <a:rPr lang="ja-JP" altLang="en-US" dirty="0"/>
              <a:t>新しい </a:t>
            </a:r>
            <a:r>
              <a:rPr lang="en-US" altLang="ja-JP" dirty="0"/>
              <a:t>Calculation</a:t>
            </a:r>
            <a:r>
              <a:rPr lang="ja-JP" altLang="en-US" dirty="0"/>
              <a:t>プロジェクトが作成され、コード エディターに </a:t>
            </a:r>
            <a:r>
              <a:rPr lang="en-US" altLang="ja-JP" dirty="0"/>
              <a:t>Class1.cs </a:t>
            </a:r>
            <a:r>
              <a:rPr lang="ja-JP" altLang="en-US" dirty="0"/>
              <a:t>ファイルが開いた状態でソリューション エクスプローラーが表示される</a:t>
            </a:r>
          </a:p>
          <a:p>
            <a:r>
              <a:rPr lang="en-US" altLang="ja-JP" dirty="0"/>
              <a:t>Class1.cs</a:t>
            </a:r>
            <a:r>
              <a:rPr lang="ja-JP" altLang="en-US" dirty="0"/>
              <a:t>のファイル名を</a:t>
            </a:r>
            <a:r>
              <a:rPr lang="en-US" altLang="ja-JP" dirty="0" err="1"/>
              <a:t>MyMath.cs</a:t>
            </a:r>
            <a:r>
              <a:rPr lang="ja-JP" altLang="en-US" dirty="0"/>
              <a:t>にリネームする</a:t>
            </a:r>
          </a:p>
          <a:p>
            <a:r>
              <a:rPr lang="en-US" altLang="ja-JP" dirty="0"/>
              <a:t>[</a:t>
            </a:r>
            <a:r>
              <a:rPr lang="ja-JP" altLang="en-US" dirty="0"/>
              <a:t>ビルド</a:t>
            </a:r>
            <a:r>
              <a:rPr lang="en-US" altLang="ja-JP" dirty="0"/>
              <a:t>] </a:t>
            </a:r>
            <a:r>
              <a:rPr lang="ja-JP" altLang="en-US" dirty="0"/>
              <a:t>メニューの </a:t>
            </a:r>
            <a:r>
              <a:rPr lang="en-US" altLang="ja-JP" dirty="0"/>
              <a:t>[</a:t>
            </a:r>
            <a:r>
              <a:rPr lang="ja-JP" altLang="en-US" dirty="0"/>
              <a:t>ソリューションのビルド</a:t>
            </a:r>
            <a:r>
              <a:rPr lang="en-US" altLang="ja-JP" dirty="0"/>
              <a:t>] </a:t>
            </a:r>
            <a:r>
              <a:rPr lang="ja-JP" altLang="en-US" dirty="0"/>
              <a:t>をクリックする</a:t>
            </a:r>
          </a:p>
          <a:p>
            <a:endParaRPr kumimoji="1" lang="ja-JP" altLang="en-US" dirty="0"/>
          </a:p>
        </p:txBody>
      </p:sp>
    </p:spTree>
    <p:extLst>
      <p:ext uri="{BB962C8B-B14F-4D97-AF65-F5344CB8AC3E}">
        <p14:creationId xmlns:p14="http://schemas.microsoft.com/office/powerpoint/2010/main" val="2899488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1412776"/>
            <a:ext cx="7315200" cy="1154097"/>
          </a:xfrm>
        </p:spPr>
        <p:txBody>
          <a:bodyPr/>
          <a:lstStyle/>
          <a:p>
            <a:r>
              <a:rPr kumimoji="1" lang="ja-JP" altLang="en-US" dirty="0" smtClean="0"/>
              <a:t>テストプロジェクト作成</a:t>
            </a:r>
            <a:endParaRPr kumimoji="1" lang="ja-JP" altLang="en-US" dirty="0"/>
          </a:p>
        </p:txBody>
      </p:sp>
      <p:sp>
        <p:nvSpPr>
          <p:cNvPr id="5" name="コンテンツ プレースホルダー 2"/>
          <p:cNvSpPr>
            <a:spLocks noGrp="1"/>
          </p:cNvSpPr>
          <p:nvPr>
            <p:ph idx="1"/>
          </p:nvPr>
        </p:nvSpPr>
        <p:spPr/>
        <p:txBody>
          <a:bodyPr>
            <a:normAutofit fontScale="85000" lnSpcReduction="20000"/>
          </a:bodyPr>
          <a:lstStyle/>
          <a:p>
            <a:r>
              <a:rPr lang="en-US" altLang="ja-JP" dirty="0"/>
              <a:t>[</a:t>
            </a:r>
            <a:r>
              <a:rPr lang="ja-JP" altLang="en-US" dirty="0"/>
              <a:t>ファイル</a:t>
            </a:r>
            <a:r>
              <a:rPr lang="en-US" altLang="ja-JP" dirty="0"/>
              <a:t>] </a:t>
            </a:r>
            <a:r>
              <a:rPr lang="ja-JP" altLang="en-US" dirty="0"/>
              <a:t>で、メニューの </a:t>
            </a:r>
            <a:r>
              <a:rPr lang="en-US" altLang="ja-JP" dirty="0"/>
              <a:t>[</a:t>
            </a:r>
            <a:r>
              <a:rPr lang="ja-JP" altLang="en-US" dirty="0"/>
              <a:t>追加</a:t>
            </a:r>
            <a:r>
              <a:rPr lang="en-US" altLang="ja-JP" dirty="0"/>
              <a:t>] </a:t>
            </a:r>
            <a:r>
              <a:rPr lang="ja-JP" altLang="en-US" dirty="0"/>
              <a:t>を選択し、</a:t>
            </a:r>
            <a:r>
              <a:rPr lang="en-US" altLang="ja-JP" dirty="0"/>
              <a:t>[New Project ...] …]</a:t>
            </a:r>
            <a:r>
              <a:rPr lang="ja-JP" altLang="en-US" dirty="0"/>
              <a:t>を選択する</a:t>
            </a:r>
          </a:p>
          <a:p>
            <a:r>
              <a:rPr lang="ja-JP" altLang="en-US" dirty="0"/>
              <a:t>新しいプロジェクト</a:t>
            </a:r>
            <a:r>
              <a:rPr lang="en-US" altLang="ja-JP" dirty="0"/>
              <a:t>]</a:t>
            </a:r>
            <a:r>
              <a:rPr lang="ja-JP" altLang="en-US" dirty="0"/>
              <a:t>ダイアログ ボックスで、</a:t>
            </a:r>
            <a:r>
              <a:rPr lang="en-US" altLang="ja-JP" dirty="0"/>
              <a:t>[</a:t>
            </a:r>
            <a:r>
              <a:rPr lang="ja-JP" altLang="en-US" dirty="0"/>
              <a:t>インストール済み</a:t>
            </a:r>
            <a:r>
              <a:rPr lang="en-US" altLang="ja-JP" dirty="0"/>
              <a:t>] </a:t>
            </a:r>
            <a:r>
              <a:rPr lang="ja-JP" altLang="en-US" dirty="0"/>
              <a:t>を展開し、</a:t>
            </a:r>
            <a:r>
              <a:rPr lang="en-US" altLang="ja-JP" dirty="0"/>
              <a:t>[Visual C#] </a:t>
            </a:r>
            <a:r>
              <a:rPr lang="ja-JP" altLang="en-US" dirty="0"/>
              <a:t>を展開し、を </a:t>
            </a:r>
            <a:r>
              <a:rPr lang="en-US" altLang="ja-JP" dirty="0"/>
              <a:t>[</a:t>
            </a:r>
            <a:r>
              <a:rPr lang="ja-JP" altLang="en-US" dirty="0"/>
              <a:t>テスト</a:t>
            </a:r>
            <a:r>
              <a:rPr lang="en-US" altLang="ja-JP" dirty="0"/>
              <a:t>] </a:t>
            </a:r>
            <a:r>
              <a:rPr lang="ja-JP" altLang="en-US" dirty="0"/>
              <a:t>を選択する</a:t>
            </a:r>
          </a:p>
          <a:p>
            <a:r>
              <a:rPr lang="ja-JP" altLang="en-US" dirty="0"/>
              <a:t>テンプレートの一覧で、を選択する </a:t>
            </a:r>
            <a:r>
              <a:rPr lang="en-US" altLang="ja-JP" dirty="0"/>
              <a:t>[</a:t>
            </a:r>
            <a:r>
              <a:rPr lang="ja-JP" altLang="en-US" dirty="0"/>
              <a:t>単体テスト プロジェクト</a:t>
            </a:r>
            <a:r>
              <a:rPr lang="en-US" altLang="ja-JP" dirty="0"/>
              <a:t>]</a:t>
            </a:r>
            <a:endParaRPr lang="ja-JP" altLang="en-US" dirty="0"/>
          </a:p>
          <a:p>
            <a:r>
              <a:rPr lang="en-US" altLang="ja-JP" dirty="0"/>
              <a:t>[</a:t>
            </a:r>
            <a:r>
              <a:rPr lang="ja-JP" altLang="en-US" dirty="0"/>
              <a:t>名前</a:t>
            </a:r>
            <a:r>
              <a:rPr lang="en-US" altLang="ja-JP" dirty="0"/>
              <a:t>] </a:t>
            </a:r>
            <a:r>
              <a:rPr lang="ja-JP" altLang="en-US" dirty="0"/>
              <a:t>ボックスに、</a:t>
            </a:r>
            <a:r>
              <a:rPr lang="en-US" altLang="ja-JP" dirty="0"/>
              <a:t> </a:t>
            </a:r>
            <a:r>
              <a:rPr lang="en-US" altLang="ja-JP" dirty="0" err="1"/>
              <a:t>CalculationTests</a:t>
            </a:r>
            <a:r>
              <a:rPr lang="en-US" altLang="ja-JP" dirty="0"/>
              <a:t> </a:t>
            </a:r>
            <a:r>
              <a:rPr lang="ja-JP" altLang="en-US" dirty="0"/>
              <a:t>を入力し、を </a:t>
            </a:r>
            <a:r>
              <a:rPr lang="en-US" altLang="ja-JP" dirty="0"/>
              <a:t>[OK] </a:t>
            </a:r>
            <a:r>
              <a:rPr lang="ja-JP" altLang="en-US" dirty="0"/>
              <a:t>を選択する</a:t>
            </a:r>
          </a:p>
          <a:p>
            <a:r>
              <a:rPr lang="en-US" altLang="ja-JP" dirty="0"/>
              <a:t>[</a:t>
            </a:r>
            <a:r>
              <a:rPr lang="en-US" altLang="ja-JP" dirty="0" err="1"/>
              <a:t>CalculationTests</a:t>
            </a:r>
            <a:r>
              <a:rPr lang="en-US" altLang="ja-JP" dirty="0"/>
              <a:t>] </a:t>
            </a:r>
            <a:r>
              <a:rPr lang="ja-JP" altLang="en-US" dirty="0"/>
              <a:t>のプロジェクトは ソリューションに追加される</a:t>
            </a:r>
          </a:p>
          <a:p>
            <a:r>
              <a:rPr lang="en-US" altLang="ja-JP" dirty="0"/>
              <a:t>[</a:t>
            </a:r>
            <a:r>
              <a:rPr lang="en-US" altLang="ja-JP" dirty="0" err="1"/>
              <a:t>CalculationTests</a:t>
            </a:r>
            <a:r>
              <a:rPr lang="en-US" altLang="ja-JP" dirty="0"/>
              <a:t>] </a:t>
            </a:r>
            <a:r>
              <a:rPr lang="ja-JP" altLang="en-US" dirty="0"/>
              <a:t>のプロジェクトで、</a:t>
            </a:r>
            <a:r>
              <a:rPr lang="en-US" altLang="ja-JP" dirty="0"/>
              <a:t>[Calculation] </a:t>
            </a:r>
            <a:r>
              <a:rPr lang="ja-JP" altLang="en-US" dirty="0"/>
              <a:t>の参照を追加する</a:t>
            </a:r>
          </a:p>
          <a:p>
            <a:r>
              <a:rPr lang="ja-JP" altLang="en-US" dirty="0"/>
              <a:t>ソリューション エクスプローラーで、</a:t>
            </a:r>
            <a:r>
              <a:rPr lang="en-US" altLang="ja-JP" dirty="0"/>
              <a:t>[</a:t>
            </a:r>
            <a:r>
              <a:rPr lang="en-US" altLang="ja-JP" dirty="0" err="1"/>
              <a:t>CalculationTests</a:t>
            </a:r>
            <a:r>
              <a:rPr lang="en-US" altLang="ja-JP" dirty="0"/>
              <a:t>] </a:t>
            </a:r>
            <a:r>
              <a:rPr lang="ja-JP" altLang="en-US" dirty="0"/>
              <a:t>のコンテキスト メニューで </a:t>
            </a:r>
            <a:r>
              <a:rPr lang="en-US" altLang="ja-JP" dirty="0"/>
              <a:t>[</a:t>
            </a:r>
            <a:r>
              <a:rPr lang="ja-JP" altLang="en-US" dirty="0"/>
              <a:t>参照の追加</a:t>
            </a:r>
            <a:r>
              <a:rPr lang="en-US" altLang="ja-JP" dirty="0"/>
              <a:t>...] </a:t>
            </a:r>
            <a:r>
              <a:rPr lang="ja-JP" altLang="en-US" dirty="0"/>
              <a:t>を選択する</a:t>
            </a:r>
          </a:p>
          <a:p>
            <a:r>
              <a:rPr lang="en-US" altLang="ja-JP" dirty="0"/>
              <a:t>[</a:t>
            </a:r>
            <a:r>
              <a:rPr lang="ja-JP" altLang="en-US" dirty="0"/>
              <a:t>参照マネージャー</a:t>
            </a:r>
            <a:r>
              <a:rPr lang="en-US" altLang="ja-JP" dirty="0"/>
              <a:t>]</a:t>
            </a:r>
            <a:r>
              <a:rPr lang="ja-JP" altLang="en-US" dirty="0"/>
              <a:t>ダイアログ ボックスで、</a:t>
            </a:r>
            <a:r>
              <a:rPr lang="en-US" altLang="ja-JP" dirty="0"/>
              <a:t>[</a:t>
            </a:r>
            <a:r>
              <a:rPr lang="ja-JP" altLang="en-US" dirty="0"/>
              <a:t>ソリューション</a:t>
            </a:r>
            <a:r>
              <a:rPr lang="en-US" altLang="ja-JP" dirty="0"/>
              <a:t>] </a:t>
            </a:r>
            <a:r>
              <a:rPr lang="ja-JP" altLang="en-US" dirty="0"/>
              <a:t>を展開し、</a:t>
            </a:r>
            <a:r>
              <a:rPr lang="en-US" altLang="ja-JP" dirty="0"/>
              <a:t>[Calculation] </a:t>
            </a:r>
            <a:r>
              <a:rPr lang="ja-JP" altLang="en-US" dirty="0"/>
              <a:t>の項目をチェックする</a:t>
            </a:r>
          </a:p>
          <a:p>
            <a:endParaRPr kumimoji="1" lang="ja-JP" altLang="en-US" sz="2000" dirty="0"/>
          </a:p>
        </p:txBody>
      </p:sp>
    </p:spTree>
    <p:extLst>
      <p:ext uri="{BB962C8B-B14F-4D97-AF65-F5344CB8AC3E}">
        <p14:creationId xmlns:p14="http://schemas.microsoft.com/office/powerpoint/2010/main" val="162420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テストクラス作成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06089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研修内容</a:t>
            </a:r>
            <a:endParaRPr kumimoji="1" lang="ja-JP" altLang="en-US" dirty="0"/>
          </a:p>
        </p:txBody>
      </p:sp>
      <p:sp>
        <p:nvSpPr>
          <p:cNvPr id="3" name="コンテンツ プレースホルダー 2"/>
          <p:cNvSpPr>
            <a:spLocks noGrp="1"/>
          </p:cNvSpPr>
          <p:nvPr>
            <p:ph idx="1"/>
          </p:nvPr>
        </p:nvSpPr>
        <p:spPr/>
        <p:txBody>
          <a:bodyPr/>
          <a:lstStyle/>
          <a:p>
            <a:pPr marL="45720" indent="0">
              <a:buNone/>
            </a:pPr>
            <a:r>
              <a:rPr lang="en-US" altLang="ja-JP" dirty="0" smtClean="0"/>
              <a:t>〈1</a:t>
            </a:r>
            <a:r>
              <a:rPr lang="ja-JP" altLang="en-US" dirty="0" smtClean="0"/>
              <a:t>日目</a:t>
            </a:r>
            <a:r>
              <a:rPr lang="en-US" altLang="ja-JP" dirty="0" smtClean="0"/>
              <a:t>〉</a:t>
            </a:r>
          </a:p>
          <a:p>
            <a:r>
              <a:rPr lang="ja-JP" altLang="en-US" dirty="0"/>
              <a:t>単体</a:t>
            </a:r>
            <a:r>
              <a:rPr kumimoji="1" lang="ja-JP" altLang="en-US" dirty="0" smtClean="0"/>
              <a:t>テスト</a:t>
            </a:r>
            <a:endParaRPr kumimoji="1" lang="en-US" altLang="ja-JP" dirty="0" smtClean="0"/>
          </a:p>
          <a:p>
            <a:r>
              <a:rPr kumimoji="1" lang="ja-JP" altLang="en-US" dirty="0" smtClean="0"/>
              <a:t>テスティングフレームワーク</a:t>
            </a:r>
            <a:endParaRPr kumimoji="1" lang="en-US" altLang="ja-JP" dirty="0" smtClean="0"/>
          </a:p>
          <a:p>
            <a:r>
              <a:rPr lang="en-US" altLang="ja-JP" dirty="0" smtClean="0"/>
              <a:t>MS</a:t>
            </a:r>
            <a:r>
              <a:rPr lang="ja-JP" altLang="en-US" dirty="0" smtClean="0"/>
              <a:t>テスト</a:t>
            </a:r>
            <a:endParaRPr kumimoji="1" lang="en-US" altLang="ja-JP" dirty="0" smtClean="0"/>
          </a:p>
          <a:p>
            <a:r>
              <a:rPr lang="ja-JP" altLang="en-US" dirty="0" smtClean="0"/>
              <a:t>テストコードを始めよう</a:t>
            </a:r>
            <a:endParaRPr lang="en-US" altLang="ja-JP" dirty="0" smtClean="0"/>
          </a:p>
          <a:p>
            <a:r>
              <a:rPr kumimoji="1" lang="ja-JP" altLang="en-US" dirty="0"/>
              <a:t>演習</a:t>
            </a:r>
          </a:p>
        </p:txBody>
      </p:sp>
    </p:spTree>
    <p:extLst>
      <p:ext uri="{BB962C8B-B14F-4D97-AF65-F5344CB8AC3E}">
        <p14:creationId xmlns:p14="http://schemas.microsoft.com/office/powerpoint/2010/main" val="170574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命名規則</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プロジェクト</a:t>
            </a:r>
            <a:endParaRPr kumimoji="1" lang="en-US" altLang="ja-JP" dirty="0" smtClean="0"/>
          </a:p>
          <a:p>
            <a:pPr lvl="0"/>
            <a:r>
              <a:rPr lang="en-US" altLang="ja-JP" dirty="0"/>
              <a:t>[</a:t>
            </a:r>
            <a:r>
              <a:rPr lang="ja-JP" altLang="en-US" dirty="0"/>
              <a:t>テスト対象プロジェクト</a:t>
            </a:r>
            <a:r>
              <a:rPr lang="en-US" altLang="ja-JP" dirty="0"/>
              <a:t>].Tests</a:t>
            </a:r>
            <a:endParaRPr lang="ja-JP" altLang="en-US" dirty="0"/>
          </a:p>
          <a:p>
            <a:endParaRPr kumimoji="1" lang="en-US" altLang="ja-JP" dirty="0" smtClean="0"/>
          </a:p>
          <a:p>
            <a:r>
              <a:rPr lang="ja-JP" altLang="en-US" dirty="0" smtClean="0"/>
              <a:t>アセンブリ</a:t>
            </a:r>
            <a:endParaRPr lang="en-US" altLang="ja-JP" dirty="0" smtClean="0"/>
          </a:p>
          <a:p>
            <a:pPr lvl="0"/>
            <a:r>
              <a:rPr lang="en-US" altLang="ja-JP" dirty="0"/>
              <a:t>[</a:t>
            </a:r>
            <a:r>
              <a:rPr lang="ja-JP" altLang="en-US" dirty="0"/>
              <a:t>テスト対象プロジェクト</a:t>
            </a:r>
            <a:r>
              <a:rPr lang="en-US" altLang="ja-JP" dirty="0"/>
              <a:t>].Tests</a:t>
            </a:r>
            <a:endParaRPr lang="ja-JP" altLang="en-US" dirty="0"/>
          </a:p>
          <a:p>
            <a:endParaRPr lang="en-US" altLang="ja-JP" dirty="0" smtClean="0"/>
          </a:p>
          <a:p>
            <a:r>
              <a:rPr kumimoji="1" lang="ja-JP" altLang="en-US" dirty="0" smtClean="0"/>
              <a:t>クラス</a:t>
            </a:r>
            <a:endParaRPr kumimoji="1" lang="en-US" altLang="ja-JP" dirty="0" smtClean="0"/>
          </a:p>
          <a:p>
            <a:pPr lvl="0"/>
            <a:r>
              <a:rPr lang="en-US" altLang="ja-JP" dirty="0"/>
              <a:t>[</a:t>
            </a:r>
            <a:r>
              <a:rPr lang="ja-JP" altLang="en-US" dirty="0"/>
              <a:t>テスト対象クラス</a:t>
            </a:r>
            <a:r>
              <a:rPr lang="en-US" altLang="ja-JP" dirty="0"/>
              <a:t>]Test</a:t>
            </a:r>
            <a:endParaRPr lang="ja-JP" altLang="en-US" dirty="0"/>
          </a:p>
          <a:p>
            <a:endParaRPr kumimoji="1" lang="en-US" altLang="ja-JP" dirty="0" smtClean="0"/>
          </a:p>
          <a:p>
            <a:r>
              <a:rPr lang="ja-JP" altLang="en-US" dirty="0" smtClean="0"/>
              <a:t>メソッド</a:t>
            </a:r>
            <a:endParaRPr lang="en-US" altLang="ja-JP" dirty="0" smtClean="0"/>
          </a:p>
          <a:p>
            <a:pPr lvl="0"/>
            <a:r>
              <a:rPr lang="en-US" altLang="ja-JP" dirty="0"/>
              <a:t>[</a:t>
            </a:r>
            <a:r>
              <a:rPr lang="ja-JP" altLang="en-US" dirty="0"/>
              <a:t>テスト対象メソッド</a:t>
            </a:r>
            <a:r>
              <a:rPr lang="en-US" altLang="ja-JP" dirty="0"/>
              <a:t>]_[</a:t>
            </a:r>
            <a:r>
              <a:rPr lang="ja-JP" altLang="en-US" dirty="0"/>
              <a:t>状態</a:t>
            </a:r>
            <a:r>
              <a:rPr lang="en-US" altLang="ja-JP" dirty="0"/>
              <a:t>]_[</a:t>
            </a:r>
            <a:r>
              <a:rPr lang="ja-JP" altLang="en-US" dirty="0"/>
              <a:t>条件と期待する結果</a:t>
            </a:r>
            <a:r>
              <a:rPr lang="en-US" altLang="ja-JP" dirty="0" smtClean="0"/>
              <a:t>]</a:t>
            </a:r>
            <a:endParaRPr lang="ja-JP" altLang="en-US" dirty="0"/>
          </a:p>
        </p:txBody>
      </p:sp>
    </p:spTree>
    <p:extLst>
      <p:ext uri="{BB962C8B-B14F-4D97-AF65-F5344CB8AC3E}">
        <p14:creationId xmlns:p14="http://schemas.microsoft.com/office/powerpoint/2010/main" val="3834449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Assert</a:t>
            </a:r>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AreEqual</a:t>
            </a:r>
            <a:endParaRPr kumimoji="1" lang="en-US" altLang="ja-JP" dirty="0" smtClean="0"/>
          </a:p>
          <a:p>
            <a:r>
              <a:rPr lang="en-US" altLang="ja-JP" dirty="0" err="1" smtClean="0"/>
              <a:t>AreNotEqual</a:t>
            </a:r>
            <a:endParaRPr lang="en-US" altLang="ja-JP" dirty="0" smtClean="0"/>
          </a:p>
          <a:p>
            <a:r>
              <a:rPr kumimoji="1" lang="en-US" altLang="ja-JP" dirty="0" err="1" smtClean="0"/>
              <a:t>AreSame</a:t>
            </a:r>
            <a:endParaRPr kumimoji="1" lang="en-US" altLang="ja-JP" dirty="0" smtClean="0"/>
          </a:p>
          <a:p>
            <a:r>
              <a:rPr lang="en-US" altLang="ja-JP" dirty="0" err="1" smtClean="0"/>
              <a:t>AreNotSame</a:t>
            </a:r>
            <a:endParaRPr lang="en-US" altLang="ja-JP" dirty="0" smtClean="0"/>
          </a:p>
          <a:p>
            <a:r>
              <a:rPr kumimoji="1" lang="en-US" altLang="ja-JP" dirty="0" err="1" smtClean="0"/>
              <a:t>IsTrue</a:t>
            </a:r>
            <a:endParaRPr kumimoji="1" lang="en-US" altLang="ja-JP" dirty="0" smtClean="0"/>
          </a:p>
          <a:p>
            <a:r>
              <a:rPr lang="en-US" altLang="ja-JP" dirty="0" err="1" smtClean="0"/>
              <a:t>IsFalse</a:t>
            </a:r>
            <a:endParaRPr lang="en-US" altLang="ja-JP" dirty="0" smtClean="0"/>
          </a:p>
          <a:p>
            <a:r>
              <a:rPr kumimoji="1" lang="en-US" altLang="ja-JP" dirty="0" err="1" smtClean="0"/>
              <a:t>IsNull</a:t>
            </a:r>
            <a:endParaRPr kumimoji="1" lang="en-US" altLang="ja-JP" dirty="0" smtClean="0"/>
          </a:p>
          <a:p>
            <a:r>
              <a:rPr lang="en-US" altLang="ja-JP" dirty="0" err="1"/>
              <a:t>IsNotNull</a:t>
            </a:r>
            <a:endParaRPr kumimoji="1" lang="ja-JP" altLang="en-US" dirty="0"/>
          </a:p>
        </p:txBody>
      </p:sp>
    </p:spTree>
    <p:extLst>
      <p:ext uri="{BB962C8B-B14F-4D97-AF65-F5344CB8AC3E}">
        <p14:creationId xmlns:p14="http://schemas.microsoft.com/office/powerpoint/2010/main" val="2146796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属性</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TestClass</a:t>
            </a:r>
            <a:endParaRPr kumimoji="1" lang="en-US" altLang="ja-JP" dirty="0" smtClean="0"/>
          </a:p>
          <a:p>
            <a:r>
              <a:rPr lang="en-US" altLang="ja-JP" dirty="0" err="1" smtClean="0"/>
              <a:t>TestInitialize</a:t>
            </a:r>
            <a:endParaRPr lang="en-US" altLang="ja-JP" dirty="0" smtClean="0"/>
          </a:p>
          <a:p>
            <a:r>
              <a:rPr kumimoji="1" lang="en-US" altLang="ja-JP" dirty="0" err="1" smtClean="0"/>
              <a:t>TestCleanup</a:t>
            </a:r>
            <a:endParaRPr kumimoji="1" lang="en-US" altLang="ja-JP" dirty="0" smtClean="0"/>
          </a:p>
          <a:p>
            <a:r>
              <a:rPr lang="en-US" altLang="ja-JP" dirty="0" err="1" smtClean="0"/>
              <a:t>TestMethod</a:t>
            </a:r>
            <a:endParaRPr lang="en-US" altLang="ja-JP" dirty="0" smtClean="0"/>
          </a:p>
          <a:p>
            <a:r>
              <a:rPr kumimoji="1" lang="en-US" altLang="ja-JP" dirty="0" err="1"/>
              <a:t>ExpectedException</a:t>
            </a:r>
            <a:endParaRPr kumimoji="1" lang="ja-JP" altLang="en-US" dirty="0"/>
          </a:p>
        </p:txBody>
      </p:sp>
    </p:spTree>
    <p:extLst>
      <p:ext uri="{BB962C8B-B14F-4D97-AF65-F5344CB8AC3E}">
        <p14:creationId xmlns:p14="http://schemas.microsoft.com/office/powerpoint/2010/main" val="4265632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テストコードの流れ</a:t>
            </a:r>
            <a:endParaRPr kumimoji="1" lang="ja-JP" altLang="en-US" dirty="0"/>
          </a:p>
        </p:txBody>
      </p:sp>
      <p:sp>
        <p:nvSpPr>
          <p:cNvPr id="3" name="コンテンツ プレースホルダー 2"/>
          <p:cNvSpPr>
            <a:spLocks noGrp="1"/>
          </p:cNvSpPr>
          <p:nvPr>
            <p:ph idx="1"/>
          </p:nvPr>
        </p:nvSpPr>
        <p:spPr/>
        <p:txBody>
          <a:bodyPr/>
          <a:lstStyle/>
          <a:p>
            <a:r>
              <a:rPr lang="en-US" altLang="ja-JP" dirty="0"/>
              <a:t>Setup</a:t>
            </a:r>
            <a:r>
              <a:rPr lang="ja-JP" altLang="en-US" dirty="0"/>
              <a:t>：テストするための</a:t>
            </a:r>
            <a:r>
              <a:rPr lang="ja-JP" altLang="en-US" dirty="0" smtClean="0"/>
              <a:t>準備</a:t>
            </a:r>
            <a:endParaRPr lang="en-US" altLang="ja-JP" dirty="0"/>
          </a:p>
          <a:p>
            <a:r>
              <a:rPr lang="en-US" altLang="ja-JP" dirty="0"/>
              <a:t>Expectation</a:t>
            </a:r>
            <a:r>
              <a:rPr lang="ja-JP" altLang="en-US" dirty="0"/>
              <a:t>：期待する結果</a:t>
            </a:r>
          </a:p>
          <a:p>
            <a:r>
              <a:rPr lang="en-US" altLang="ja-JP" dirty="0"/>
              <a:t>Execute</a:t>
            </a:r>
            <a:r>
              <a:rPr lang="ja-JP" altLang="en-US" dirty="0"/>
              <a:t>：テストする処理を実行</a:t>
            </a:r>
          </a:p>
          <a:p>
            <a:r>
              <a:rPr lang="en-US" altLang="ja-JP" dirty="0"/>
              <a:t>Verify</a:t>
            </a:r>
            <a:r>
              <a:rPr lang="ja-JP" altLang="en-US" dirty="0"/>
              <a:t>：検証</a:t>
            </a:r>
            <a:endParaRPr kumimoji="1" lang="ja-JP" altLang="en-US" dirty="0"/>
          </a:p>
        </p:txBody>
      </p:sp>
    </p:spTree>
    <p:extLst>
      <p:ext uri="{BB962C8B-B14F-4D97-AF65-F5344CB8AC3E}">
        <p14:creationId xmlns:p14="http://schemas.microsoft.com/office/powerpoint/2010/main" val="21428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テストコードを書いてみよう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Hello World </a:t>
            </a:r>
            <a:r>
              <a:rPr kumimoji="1" lang="en-US" altLang="ja-JP" dirty="0" smtClean="0"/>
              <a:t>(</a:t>
            </a:r>
            <a:r>
              <a:rPr lang="ja-JP" altLang="en-US" dirty="0" smtClean="0"/>
              <a:t>ねらい</a:t>
            </a:r>
            <a:r>
              <a:rPr lang="ja-JP" altLang="en-US" dirty="0"/>
              <a:t>：初めてのテストコード</a:t>
            </a:r>
            <a:r>
              <a:rPr kumimoji="1" lang="en-US" altLang="ja-JP" dirty="0" smtClean="0"/>
              <a:t>)</a:t>
            </a:r>
            <a:endParaRPr kumimoji="1" lang="en-US" altLang="ja-JP" dirty="0" smtClean="0"/>
          </a:p>
          <a:p>
            <a:r>
              <a:rPr kumimoji="1" lang="en-US" altLang="ja-JP" dirty="0" smtClean="0"/>
              <a:t>Add </a:t>
            </a:r>
            <a:r>
              <a:rPr kumimoji="1" lang="en-US" altLang="ja-JP" dirty="0" smtClean="0"/>
              <a:t>(</a:t>
            </a:r>
            <a:r>
              <a:rPr lang="ja-JP" altLang="en-US" dirty="0"/>
              <a:t>ねらい：入力、出力</a:t>
            </a:r>
            <a:r>
              <a:rPr kumimoji="1" lang="en-US" altLang="ja-JP" dirty="0" smtClean="0"/>
              <a:t>)</a:t>
            </a:r>
          </a:p>
          <a:p>
            <a:r>
              <a:rPr lang="en-US" altLang="ja-JP" dirty="0" smtClean="0"/>
              <a:t>Divide</a:t>
            </a:r>
            <a:r>
              <a:rPr lang="ja-JP" altLang="en-US" dirty="0" smtClean="0"/>
              <a:t>（</a:t>
            </a:r>
            <a:r>
              <a:rPr lang="ja-JP" altLang="en-US" dirty="0"/>
              <a:t>ねらい：例外</a:t>
            </a:r>
            <a:r>
              <a:rPr lang="ja-JP" altLang="en-US" dirty="0" smtClean="0"/>
              <a:t>）</a:t>
            </a:r>
            <a:endParaRPr kumimoji="1" lang="en-US" altLang="ja-JP" dirty="0" smtClean="0"/>
          </a:p>
          <a:p>
            <a:r>
              <a:rPr kumimoji="1" lang="en-US" altLang="ja-JP" dirty="0" smtClean="0"/>
              <a:t>Range </a:t>
            </a:r>
            <a:r>
              <a:rPr kumimoji="1" lang="en-US" altLang="ja-JP" dirty="0" smtClean="0"/>
              <a:t>(</a:t>
            </a:r>
            <a:r>
              <a:rPr kumimoji="1" lang="ja-JP" altLang="en-US" dirty="0" smtClean="0"/>
              <a:t>ねらい：境界値、同値分割、カバレッジ</a:t>
            </a:r>
            <a:r>
              <a:rPr kumimoji="1" lang="en-US" altLang="ja-JP" dirty="0" smtClean="0"/>
              <a:t>)</a:t>
            </a:r>
            <a:endParaRPr kumimoji="1" lang="en-US" altLang="ja-JP" dirty="0" smtClean="0"/>
          </a:p>
          <a:p>
            <a:endParaRPr kumimoji="1" lang="ja-JP" altLang="en-US" dirty="0"/>
          </a:p>
        </p:txBody>
      </p:sp>
    </p:spTree>
    <p:extLst>
      <p:ext uri="{BB962C8B-B14F-4D97-AF65-F5344CB8AC3E}">
        <p14:creationId xmlns:p14="http://schemas.microsoft.com/office/powerpoint/2010/main" val="1690539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カバレッジ</a:t>
            </a:r>
            <a:endParaRPr kumimoji="1" lang="en-US" altLang="ja-JP" dirty="0" smtClean="0"/>
          </a:p>
          <a:p>
            <a:r>
              <a:rPr lang="ja-JP" altLang="en-US" dirty="0" smtClean="0"/>
              <a:t>境界値、同値分割</a:t>
            </a:r>
            <a:endParaRPr lang="en-US" altLang="ja-JP" dirty="0" smtClean="0"/>
          </a:p>
          <a:p>
            <a:r>
              <a:rPr kumimoji="1" lang="ja-JP" altLang="en-US" dirty="0" smtClean="0"/>
              <a:t>テスト対象</a:t>
            </a:r>
            <a:endParaRPr kumimoji="1" lang="en-US" altLang="ja-JP" dirty="0" smtClean="0"/>
          </a:p>
          <a:p>
            <a:r>
              <a:rPr kumimoji="1" lang="ja-JP" altLang="en-US" dirty="0" smtClean="0"/>
              <a:t>スタブ、モック</a:t>
            </a:r>
            <a:endParaRPr kumimoji="1" lang="en-US" altLang="ja-JP" dirty="0" smtClean="0"/>
          </a:p>
          <a:p>
            <a:r>
              <a:rPr lang="ja-JP" altLang="en-US" dirty="0" smtClean="0"/>
              <a:t>継承</a:t>
            </a:r>
            <a:endParaRPr lang="en-US" altLang="ja-JP" dirty="0" smtClean="0"/>
          </a:p>
          <a:p>
            <a:r>
              <a:rPr kumimoji="1" lang="ja-JP" altLang="en-US" dirty="0"/>
              <a:t>演習</a:t>
            </a:r>
            <a:r>
              <a:rPr kumimoji="1" lang="ja-JP" altLang="en-US" dirty="0" smtClean="0"/>
              <a:t>とトピックを明確にする</a:t>
            </a:r>
            <a:endParaRPr lang="en-US" altLang="ja-JP" dirty="0" smtClean="0"/>
          </a:p>
          <a:p>
            <a:r>
              <a:rPr kumimoji="1" lang="ja-JP" altLang="en-US" dirty="0"/>
              <a:t>軽く説明</a:t>
            </a:r>
            <a:r>
              <a:rPr kumimoji="1" lang="ja-JP" altLang="en-US" dirty="0" smtClean="0"/>
              <a:t>する</a:t>
            </a:r>
            <a:r>
              <a:rPr kumimoji="1" lang="en-US" altLang="ja-JP" dirty="0" smtClean="0"/>
              <a:t>(1</a:t>
            </a:r>
            <a:r>
              <a:rPr kumimoji="1" lang="ja-JP" altLang="en-US" dirty="0" smtClean="0"/>
              <a:t>枚くらい</a:t>
            </a:r>
            <a:r>
              <a:rPr kumimoji="1" lang="en-US" altLang="ja-JP" dirty="0" smtClean="0"/>
              <a:t>)</a:t>
            </a:r>
          </a:p>
        </p:txBody>
      </p:sp>
    </p:spTree>
    <p:extLst>
      <p:ext uri="{BB962C8B-B14F-4D97-AF65-F5344CB8AC3E}">
        <p14:creationId xmlns:p14="http://schemas.microsoft.com/office/powerpoint/2010/main" val="2664254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１日目のまとめ</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49798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２日目</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smtClean="0"/>
              <a:t>1</a:t>
            </a:r>
            <a:r>
              <a:rPr lang="ja-JP" altLang="en-US" dirty="0" smtClean="0"/>
              <a:t>日目の復習</a:t>
            </a:r>
            <a:endParaRPr lang="en-US" altLang="ja-JP" dirty="0" smtClean="0"/>
          </a:p>
          <a:p>
            <a:r>
              <a:rPr lang="ja-JP" altLang="en-US" dirty="0" smtClean="0"/>
              <a:t>レイヤーアーキテクチャ</a:t>
            </a:r>
            <a:r>
              <a:rPr lang="en-US" altLang="ja-JP" dirty="0"/>
              <a:t>―</a:t>
            </a:r>
          </a:p>
          <a:p>
            <a:r>
              <a:rPr lang="ja-JP" altLang="en-US" dirty="0"/>
              <a:t>テスト対象の計画</a:t>
            </a:r>
            <a:endParaRPr lang="en-US" altLang="ja-JP" dirty="0"/>
          </a:p>
          <a:p>
            <a:r>
              <a:rPr lang="ja-JP" altLang="en-US" dirty="0"/>
              <a:t>スタブとモック</a:t>
            </a:r>
            <a:endParaRPr lang="en-US" altLang="ja-JP" dirty="0"/>
          </a:p>
          <a:p>
            <a:r>
              <a:rPr lang="ja-JP" altLang="en-US" dirty="0"/>
              <a:t>演習</a:t>
            </a:r>
          </a:p>
          <a:p>
            <a:pPr marL="0" indent="0">
              <a:buNone/>
            </a:pPr>
            <a:endParaRPr kumimoji="1" lang="ja-JP" altLang="en-US" dirty="0"/>
          </a:p>
        </p:txBody>
      </p:sp>
    </p:spTree>
    <p:extLst>
      <p:ext uri="{BB962C8B-B14F-4D97-AF65-F5344CB8AC3E}">
        <p14:creationId xmlns:p14="http://schemas.microsoft.com/office/powerpoint/2010/main" val="223037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a:t>
            </a:r>
            <a:r>
              <a:rPr kumimoji="1" lang="ja-JP" altLang="en-US" dirty="0" smtClean="0"/>
              <a:t>日目の復習</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テストコードを書いてみる</a:t>
            </a:r>
            <a:endParaRPr kumimoji="1" lang="en-US" altLang="ja-JP" dirty="0" smtClean="0"/>
          </a:p>
          <a:p>
            <a:r>
              <a:rPr kumimoji="1" lang="ja-JP" altLang="en-US" dirty="0" smtClean="0"/>
              <a:t>問題</a:t>
            </a:r>
            <a:endParaRPr kumimoji="1" lang="en-US" altLang="ja-JP" dirty="0" smtClean="0"/>
          </a:p>
          <a:p>
            <a:r>
              <a:rPr lang="ja-JP" altLang="en-US" dirty="0" smtClean="0"/>
              <a:t>スネークケースの文字列を</a:t>
            </a:r>
            <a:r>
              <a:rPr lang="ja-JP" altLang="en-US" dirty="0"/>
              <a:t>アッパー</a:t>
            </a:r>
            <a:r>
              <a:rPr lang="ja-JP" altLang="en-US" dirty="0" smtClean="0"/>
              <a:t>キャメルケースの文字列に変換するユーティリティメソッドのテストを作成する</a:t>
            </a:r>
            <a:endParaRPr lang="en-US" altLang="ja-JP" dirty="0" smtClean="0"/>
          </a:p>
          <a:p>
            <a:endParaRPr kumimoji="1" lang="en-US" altLang="ja-JP" dirty="0"/>
          </a:p>
          <a:p>
            <a:r>
              <a:rPr lang="ja-JP" altLang="en-US" dirty="0" smtClean="0"/>
              <a:t>スネークケース：</a:t>
            </a:r>
            <a:r>
              <a:rPr lang="en-US" altLang="ja-JP" dirty="0" err="1" smtClean="0"/>
              <a:t>hello_world</a:t>
            </a:r>
            <a:endParaRPr lang="en-US" altLang="ja-JP" dirty="0" smtClean="0"/>
          </a:p>
          <a:p>
            <a:r>
              <a:rPr kumimoji="1" lang="ja-JP" altLang="en-US" dirty="0" smtClean="0"/>
              <a:t>アッパーキャメルケース</a:t>
            </a:r>
            <a:r>
              <a:rPr lang="ja-JP" altLang="en-US" dirty="0" smtClean="0"/>
              <a:t>：</a:t>
            </a:r>
            <a:r>
              <a:rPr lang="en-US" altLang="ja-JP" dirty="0" err="1"/>
              <a:t>H</a:t>
            </a:r>
            <a:r>
              <a:rPr lang="en-US" altLang="ja-JP" dirty="0" err="1" smtClean="0"/>
              <a:t>elloWorld</a:t>
            </a:r>
            <a:endParaRPr kumimoji="1" lang="ja-JP" altLang="en-US" dirty="0"/>
          </a:p>
        </p:txBody>
      </p:sp>
    </p:spTree>
    <p:extLst>
      <p:ext uri="{BB962C8B-B14F-4D97-AF65-F5344CB8AC3E}">
        <p14:creationId xmlns:p14="http://schemas.microsoft.com/office/powerpoint/2010/main" val="1714042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1116013" y="1195388"/>
            <a:ext cx="7127875" cy="1296987"/>
          </a:xfrm>
          <a:prstGeom prst="roundRect">
            <a:avLst/>
          </a:prstGeom>
          <a:solidFill>
            <a:schemeClr val="accent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View</a:t>
            </a:r>
            <a:endParaRPr lang="ja-JP" altLang="en-US" sz="4000" dirty="0"/>
          </a:p>
        </p:txBody>
      </p:sp>
      <p:sp>
        <p:nvSpPr>
          <p:cNvPr id="3" name="角丸四角形 2"/>
          <p:cNvSpPr/>
          <p:nvPr/>
        </p:nvSpPr>
        <p:spPr>
          <a:xfrm>
            <a:off x="1117600" y="2835275"/>
            <a:ext cx="7129463" cy="2033588"/>
          </a:xfrm>
          <a:prstGeom prst="round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Model</a:t>
            </a:r>
            <a:endParaRPr lang="ja-JP" altLang="en-US" sz="4000" dirty="0"/>
          </a:p>
        </p:txBody>
      </p:sp>
      <p:sp>
        <p:nvSpPr>
          <p:cNvPr id="4" name="角丸四角形 3"/>
          <p:cNvSpPr/>
          <p:nvPr/>
        </p:nvSpPr>
        <p:spPr>
          <a:xfrm>
            <a:off x="1116013" y="5229225"/>
            <a:ext cx="7127875" cy="1393825"/>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Service</a:t>
            </a:r>
            <a:endParaRPr lang="ja-JP" altLang="en-US" sz="4000" dirty="0"/>
          </a:p>
        </p:txBody>
      </p:sp>
      <p:cxnSp>
        <p:nvCxnSpPr>
          <p:cNvPr id="6" name="直線矢印コネクタ 5"/>
          <p:cNvCxnSpPr>
            <a:stCxn id="2" idx="2"/>
            <a:endCxn id="3" idx="0"/>
          </p:cNvCxnSpPr>
          <p:nvPr/>
        </p:nvCxnSpPr>
        <p:spPr>
          <a:xfrm>
            <a:off x="4679950" y="2492375"/>
            <a:ext cx="3175" cy="342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stCxn id="3" idx="2"/>
            <a:endCxn id="4" idx="0"/>
          </p:cNvCxnSpPr>
          <p:nvPr/>
        </p:nvCxnSpPr>
        <p:spPr>
          <a:xfrm flipH="1">
            <a:off x="4679950" y="4868863"/>
            <a:ext cx="3175" cy="3603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319" name="テキスト ボックス 7"/>
          <p:cNvSpPr txBox="1">
            <a:spLocks noChangeArrowheads="1"/>
          </p:cNvSpPr>
          <p:nvPr/>
        </p:nvSpPr>
        <p:spPr bwMode="auto">
          <a:xfrm>
            <a:off x="250825" y="260350"/>
            <a:ext cx="4287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4000">
                <a:latin typeface="HGS創英角ﾎﾟｯﾌﾟ体" pitchFamily="50" charset="-128"/>
                <a:ea typeface="HGS創英角ﾎﾟｯﾌﾟ体" pitchFamily="50" charset="-128"/>
              </a:rPr>
              <a:t>テストコード対象</a:t>
            </a:r>
          </a:p>
        </p:txBody>
      </p:sp>
      <p:sp>
        <p:nvSpPr>
          <p:cNvPr id="44" name="正方形/長方形 43"/>
          <p:cNvSpPr/>
          <p:nvPr/>
        </p:nvSpPr>
        <p:spPr>
          <a:xfrm>
            <a:off x="827088" y="2663825"/>
            <a:ext cx="7705725" cy="4078288"/>
          </a:xfrm>
          <a:prstGeom prst="rect">
            <a:avLst/>
          </a:prstGeom>
          <a:noFill/>
          <a:ln>
            <a:solidFill>
              <a:schemeClr val="bg2">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356014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研修内容</a:t>
            </a:r>
            <a:endParaRPr kumimoji="1" lang="ja-JP" altLang="en-US" dirty="0"/>
          </a:p>
        </p:txBody>
      </p:sp>
      <p:sp>
        <p:nvSpPr>
          <p:cNvPr id="3" name="コンテンツ プレースホルダー 2"/>
          <p:cNvSpPr>
            <a:spLocks noGrp="1"/>
          </p:cNvSpPr>
          <p:nvPr>
            <p:ph idx="1"/>
          </p:nvPr>
        </p:nvSpPr>
        <p:spPr/>
        <p:txBody>
          <a:bodyPr/>
          <a:lstStyle/>
          <a:p>
            <a:pPr marL="45720" indent="0">
              <a:buNone/>
            </a:pPr>
            <a:r>
              <a:rPr lang="en-US" altLang="ja-JP" dirty="0" smtClean="0"/>
              <a:t>〈2</a:t>
            </a:r>
            <a:r>
              <a:rPr lang="ja-JP" altLang="en-US" dirty="0" smtClean="0"/>
              <a:t>日目</a:t>
            </a:r>
            <a:r>
              <a:rPr lang="en-US" altLang="ja-JP" dirty="0" smtClean="0"/>
              <a:t>〉</a:t>
            </a:r>
          </a:p>
          <a:p>
            <a:r>
              <a:rPr lang="en-US" altLang="ja-JP" dirty="0" smtClean="0"/>
              <a:t>1</a:t>
            </a:r>
            <a:r>
              <a:rPr lang="ja-JP" altLang="en-US" dirty="0" smtClean="0"/>
              <a:t>日目の復習</a:t>
            </a:r>
            <a:endParaRPr lang="en-US" altLang="ja-JP" dirty="0" smtClean="0"/>
          </a:p>
          <a:p>
            <a:r>
              <a:rPr lang="ja-JP" altLang="en-US" dirty="0" smtClean="0"/>
              <a:t>レイヤーアーキテクチャ</a:t>
            </a:r>
            <a:r>
              <a:rPr lang="en-US" altLang="ja-JP" dirty="0" smtClean="0"/>
              <a:t>―</a:t>
            </a:r>
          </a:p>
          <a:p>
            <a:r>
              <a:rPr kumimoji="1" lang="ja-JP" altLang="en-US" dirty="0"/>
              <a:t>テスト</a:t>
            </a:r>
            <a:r>
              <a:rPr kumimoji="1" lang="ja-JP" altLang="en-US" dirty="0" smtClean="0"/>
              <a:t>対象の計画</a:t>
            </a:r>
            <a:endParaRPr kumimoji="1" lang="en-US" altLang="ja-JP" dirty="0" smtClean="0"/>
          </a:p>
          <a:p>
            <a:r>
              <a:rPr kumimoji="1" lang="ja-JP" altLang="en-US" dirty="0" smtClean="0"/>
              <a:t>スタブとモック</a:t>
            </a:r>
            <a:endParaRPr lang="en-US" altLang="ja-JP" dirty="0"/>
          </a:p>
          <a:p>
            <a:r>
              <a:rPr kumimoji="1" lang="ja-JP" altLang="en-US" dirty="0" smtClean="0"/>
              <a:t>演習</a:t>
            </a:r>
            <a:endParaRPr kumimoji="1" lang="ja-JP" altLang="en-US" dirty="0"/>
          </a:p>
        </p:txBody>
      </p:sp>
    </p:spTree>
    <p:extLst>
      <p:ext uri="{BB962C8B-B14F-4D97-AF65-F5344CB8AC3E}">
        <p14:creationId xmlns:p14="http://schemas.microsoft.com/office/powerpoint/2010/main" val="2992818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1116013" y="476250"/>
            <a:ext cx="7127875" cy="4897438"/>
          </a:xfrm>
          <a:prstGeom prst="roundRect">
            <a:avLst>
              <a:gd name="adj" fmla="val 11942"/>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ja-JP" sz="4000" dirty="0"/>
              <a:t>Model</a:t>
            </a:r>
            <a:endParaRPr lang="ja-JP" altLang="en-US" sz="4000" dirty="0"/>
          </a:p>
        </p:txBody>
      </p:sp>
      <p:grpSp>
        <p:nvGrpSpPr>
          <p:cNvPr id="14339" name="グループ化 20"/>
          <p:cNvGrpSpPr>
            <a:grpSpLocks/>
          </p:cNvGrpSpPr>
          <p:nvPr/>
        </p:nvGrpSpPr>
        <p:grpSpPr bwMode="auto">
          <a:xfrm>
            <a:off x="1619250" y="1601788"/>
            <a:ext cx="1366838" cy="819150"/>
            <a:chOff x="1835696" y="2825316"/>
            <a:chExt cx="1152128" cy="819708"/>
          </a:xfrm>
          <a:solidFill>
            <a:srgbClr val="FFC000"/>
          </a:solidFill>
        </p:grpSpPr>
        <p:sp>
          <p:nvSpPr>
            <p:cNvPr id="4" name="正方形/長方形 3"/>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packageA</a:t>
              </a:r>
              <a:endParaRPr lang="en-US" altLang="ja-JP" dirty="0">
                <a:solidFill>
                  <a:schemeClr val="tx1"/>
                </a:solidFill>
              </a:endParaRPr>
            </a:p>
            <a:p>
              <a:pPr algn="ctr">
                <a:defRPr/>
              </a:pPr>
              <a:r>
                <a:rPr lang="en-US" altLang="ja-JP" dirty="0">
                  <a:solidFill>
                    <a:schemeClr val="tx1"/>
                  </a:solidFill>
                </a:rPr>
                <a:t>(project/</a:t>
              </a:r>
              <a:r>
                <a:rPr lang="en-US" altLang="ja-JP" dirty="0" err="1">
                  <a:solidFill>
                    <a:schemeClr val="tx1"/>
                  </a:solidFill>
                </a:rPr>
                <a:t>dll</a:t>
              </a:r>
              <a:r>
                <a:rPr lang="en-US" altLang="ja-JP" dirty="0">
                  <a:solidFill>
                    <a:schemeClr val="tx1"/>
                  </a:solidFill>
                </a:rPr>
                <a:t>)</a:t>
              </a:r>
              <a:endParaRPr lang="ja-JP" altLang="en-US" dirty="0">
                <a:solidFill>
                  <a:schemeClr val="tx1"/>
                </a:solidFill>
              </a:endParaRPr>
            </a:p>
          </p:txBody>
        </p:sp>
        <p:sp>
          <p:nvSpPr>
            <p:cNvPr id="5" name="正方形/長方形 4"/>
            <p:cNvSpPr/>
            <p:nvPr/>
          </p:nvSpPr>
          <p:spPr>
            <a:xfrm>
              <a:off x="1835696" y="2825316"/>
              <a:ext cx="576733"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0" name="グループ化 21"/>
          <p:cNvGrpSpPr>
            <a:grpSpLocks/>
          </p:cNvGrpSpPr>
          <p:nvPr/>
        </p:nvGrpSpPr>
        <p:grpSpPr bwMode="auto">
          <a:xfrm>
            <a:off x="3849688" y="1609725"/>
            <a:ext cx="1227137" cy="819150"/>
            <a:chOff x="1835696" y="2825316"/>
            <a:chExt cx="1152128" cy="819708"/>
          </a:xfrm>
          <a:solidFill>
            <a:srgbClr val="FFC000"/>
          </a:solidFill>
        </p:grpSpPr>
        <p:sp>
          <p:nvSpPr>
            <p:cNvPr id="23" name="正方形/長方形 22"/>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packageB</a:t>
              </a:r>
              <a:endParaRPr lang="ja-JP" altLang="en-US" dirty="0">
                <a:solidFill>
                  <a:schemeClr val="tx1"/>
                </a:solidFill>
              </a:endParaRPr>
            </a:p>
          </p:txBody>
        </p:sp>
        <p:sp>
          <p:nvSpPr>
            <p:cNvPr id="24" name="正方形/長方形 23"/>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1" name="グループ化 24"/>
          <p:cNvGrpSpPr>
            <a:grpSpLocks/>
          </p:cNvGrpSpPr>
          <p:nvPr/>
        </p:nvGrpSpPr>
        <p:grpSpPr bwMode="auto">
          <a:xfrm>
            <a:off x="6084888" y="1628775"/>
            <a:ext cx="1367432" cy="819150"/>
            <a:chOff x="1835696" y="2825316"/>
            <a:chExt cx="1152128" cy="819708"/>
          </a:xfrm>
          <a:solidFill>
            <a:srgbClr val="FFC000"/>
          </a:solidFill>
        </p:grpSpPr>
        <p:sp>
          <p:nvSpPr>
            <p:cNvPr id="26" name="正方形/長方形 25"/>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packageC</a:t>
              </a:r>
              <a:endParaRPr lang="ja-JP" altLang="en-US" dirty="0">
                <a:solidFill>
                  <a:schemeClr val="tx1"/>
                </a:solidFill>
              </a:endParaRPr>
            </a:p>
          </p:txBody>
        </p:sp>
        <p:sp>
          <p:nvSpPr>
            <p:cNvPr id="27" name="正方形/長方形 26"/>
            <p:cNvSpPr/>
            <p:nvPr/>
          </p:nvSpPr>
          <p:spPr>
            <a:xfrm>
              <a:off x="1835696" y="2825316"/>
              <a:ext cx="576858"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2" name="グループ化 27"/>
          <p:cNvGrpSpPr>
            <a:grpSpLocks/>
          </p:cNvGrpSpPr>
          <p:nvPr/>
        </p:nvGrpSpPr>
        <p:grpSpPr bwMode="auto">
          <a:xfrm>
            <a:off x="1692274" y="2997200"/>
            <a:ext cx="1293813" cy="819150"/>
            <a:chOff x="1835696" y="2825316"/>
            <a:chExt cx="1152128" cy="819708"/>
          </a:xfrm>
          <a:solidFill>
            <a:srgbClr val="FFC000"/>
          </a:solidFill>
        </p:grpSpPr>
        <p:sp>
          <p:nvSpPr>
            <p:cNvPr id="29" name="正方形/長方形 28"/>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packageD</a:t>
              </a:r>
              <a:endParaRPr lang="ja-JP" altLang="en-US" dirty="0">
                <a:solidFill>
                  <a:schemeClr val="tx1"/>
                </a:solidFill>
              </a:endParaRPr>
            </a:p>
          </p:txBody>
        </p:sp>
        <p:sp>
          <p:nvSpPr>
            <p:cNvPr id="30" name="正方形/長方形 29"/>
            <p:cNvSpPr/>
            <p:nvPr/>
          </p:nvSpPr>
          <p:spPr>
            <a:xfrm>
              <a:off x="1835696" y="2825316"/>
              <a:ext cx="576859"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3" name="グループ化 30"/>
          <p:cNvGrpSpPr>
            <a:grpSpLocks/>
          </p:cNvGrpSpPr>
          <p:nvPr/>
        </p:nvGrpSpPr>
        <p:grpSpPr bwMode="auto">
          <a:xfrm>
            <a:off x="3924300" y="2997200"/>
            <a:ext cx="1295772" cy="819150"/>
            <a:chOff x="1835696" y="2825316"/>
            <a:chExt cx="1152128" cy="819708"/>
          </a:xfrm>
          <a:solidFill>
            <a:srgbClr val="FFC000"/>
          </a:solidFill>
        </p:grpSpPr>
        <p:sp>
          <p:nvSpPr>
            <p:cNvPr id="32" name="正方形/長方形 31"/>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packageE</a:t>
              </a:r>
              <a:endParaRPr lang="ja-JP" altLang="en-US" dirty="0">
                <a:solidFill>
                  <a:schemeClr val="tx1"/>
                </a:solidFill>
              </a:endParaRPr>
            </a:p>
          </p:txBody>
        </p:sp>
        <p:sp>
          <p:nvSpPr>
            <p:cNvPr id="33" name="正方形/長方形 32"/>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4" name="グループ化 33"/>
          <p:cNvGrpSpPr>
            <a:grpSpLocks/>
          </p:cNvGrpSpPr>
          <p:nvPr/>
        </p:nvGrpSpPr>
        <p:grpSpPr bwMode="auto">
          <a:xfrm>
            <a:off x="6084888" y="3068638"/>
            <a:ext cx="1367432" cy="820737"/>
            <a:chOff x="1835696" y="2825316"/>
            <a:chExt cx="1152128" cy="819708"/>
          </a:xfrm>
          <a:solidFill>
            <a:srgbClr val="FFC000"/>
          </a:solidFill>
        </p:grpSpPr>
        <p:sp>
          <p:nvSpPr>
            <p:cNvPr id="35" name="正方形/長方形 34"/>
            <p:cNvSpPr/>
            <p:nvPr/>
          </p:nvSpPr>
          <p:spPr>
            <a:xfrm>
              <a:off x="1835696" y="2996551"/>
              <a:ext cx="1152128" cy="648473"/>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packageF</a:t>
              </a:r>
              <a:endParaRPr lang="ja-JP" altLang="en-US" dirty="0">
                <a:solidFill>
                  <a:schemeClr val="tx1"/>
                </a:solidFill>
              </a:endParaRPr>
            </a:p>
          </p:txBody>
        </p:sp>
        <p:sp>
          <p:nvSpPr>
            <p:cNvPr id="36" name="正方形/長方形 35"/>
            <p:cNvSpPr/>
            <p:nvPr/>
          </p:nvSpPr>
          <p:spPr>
            <a:xfrm>
              <a:off x="1835696" y="2825316"/>
              <a:ext cx="576858" cy="171235"/>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5" name="グループ化 36"/>
          <p:cNvGrpSpPr>
            <a:grpSpLocks/>
          </p:cNvGrpSpPr>
          <p:nvPr/>
        </p:nvGrpSpPr>
        <p:grpSpPr bwMode="auto">
          <a:xfrm>
            <a:off x="2349500" y="4316413"/>
            <a:ext cx="1152525" cy="819150"/>
            <a:chOff x="1835696" y="2825316"/>
            <a:chExt cx="1152128" cy="819708"/>
          </a:xfrm>
          <a:solidFill>
            <a:srgbClr val="FFC000"/>
          </a:solidFill>
        </p:grpSpPr>
        <p:sp>
          <p:nvSpPr>
            <p:cNvPr id="38" name="正方形/長方形 37"/>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solidFill>
                    <a:schemeClr val="tx1"/>
                  </a:solidFill>
                </a:rPr>
                <a:t>Service </a:t>
              </a:r>
              <a:r>
                <a:rPr lang="en-US" altLang="ja-JP" dirty="0" err="1">
                  <a:solidFill>
                    <a:schemeClr val="tx1"/>
                  </a:solidFill>
                </a:rPr>
                <a:t>FaçadeA</a:t>
              </a:r>
              <a:endParaRPr lang="en-US" altLang="ja-JP" dirty="0">
                <a:solidFill>
                  <a:schemeClr val="tx1"/>
                </a:solidFill>
              </a:endParaRPr>
            </a:p>
          </p:txBody>
        </p:sp>
        <p:sp>
          <p:nvSpPr>
            <p:cNvPr id="39" name="正方形/長方形 38"/>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sp>
        <p:nvSpPr>
          <p:cNvPr id="40" name="角丸四角形 39"/>
          <p:cNvSpPr/>
          <p:nvPr/>
        </p:nvSpPr>
        <p:spPr>
          <a:xfrm>
            <a:off x="1116013" y="5661025"/>
            <a:ext cx="7127875" cy="1076325"/>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Service</a:t>
            </a:r>
            <a:endParaRPr lang="ja-JP" altLang="en-US" sz="4000" dirty="0"/>
          </a:p>
        </p:txBody>
      </p:sp>
      <p:sp>
        <p:nvSpPr>
          <p:cNvPr id="41" name="正方形/長方形 40"/>
          <p:cNvSpPr/>
          <p:nvPr/>
        </p:nvSpPr>
        <p:spPr>
          <a:xfrm>
            <a:off x="1547813" y="4149725"/>
            <a:ext cx="6264275" cy="115093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nvGrpSpPr>
          <p:cNvPr id="14348" name="グループ化 41"/>
          <p:cNvGrpSpPr>
            <a:grpSpLocks/>
          </p:cNvGrpSpPr>
          <p:nvPr/>
        </p:nvGrpSpPr>
        <p:grpSpPr bwMode="auto">
          <a:xfrm>
            <a:off x="6084888" y="4316413"/>
            <a:ext cx="1150937" cy="819150"/>
            <a:chOff x="1835696" y="2825316"/>
            <a:chExt cx="1152128" cy="819708"/>
          </a:xfrm>
          <a:solidFill>
            <a:srgbClr val="FFC000"/>
          </a:solidFill>
        </p:grpSpPr>
        <p:sp>
          <p:nvSpPr>
            <p:cNvPr id="43" name="正方形/長方形 42"/>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solidFill>
                    <a:schemeClr val="tx1"/>
                  </a:solidFill>
                </a:rPr>
                <a:t>Service </a:t>
              </a:r>
              <a:r>
                <a:rPr lang="en-US" altLang="ja-JP" dirty="0" err="1">
                  <a:solidFill>
                    <a:schemeClr val="tx1"/>
                  </a:solidFill>
                </a:rPr>
                <a:t>FaçadeB</a:t>
              </a:r>
              <a:endParaRPr lang="en-US" altLang="ja-JP" dirty="0">
                <a:solidFill>
                  <a:schemeClr val="tx1"/>
                </a:solidFill>
              </a:endParaRPr>
            </a:p>
          </p:txBody>
        </p:sp>
        <p:sp>
          <p:nvSpPr>
            <p:cNvPr id="44" name="正方形/長方形 43"/>
            <p:cNvSpPr/>
            <p:nvPr/>
          </p:nvSpPr>
          <p:spPr>
            <a:xfrm>
              <a:off x="1835696" y="2825316"/>
              <a:ext cx="576858"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9" name="グループ化 47"/>
          <p:cNvGrpSpPr>
            <a:grpSpLocks/>
          </p:cNvGrpSpPr>
          <p:nvPr/>
        </p:nvGrpSpPr>
        <p:grpSpPr bwMode="auto">
          <a:xfrm>
            <a:off x="2339975" y="5789613"/>
            <a:ext cx="1152525" cy="819150"/>
            <a:chOff x="1835696" y="2825316"/>
            <a:chExt cx="1152128" cy="819708"/>
          </a:xfrm>
          <a:solidFill>
            <a:srgbClr val="FFC000"/>
          </a:solidFill>
        </p:grpSpPr>
        <p:sp>
          <p:nvSpPr>
            <p:cNvPr id="49" name="正方形/長方形 48"/>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ServiceA</a:t>
              </a:r>
              <a:endParaRPr lang="en-US" altLang="ja-JP" dirty="0">
                <a:solidFill>
                  <a:schemeClr val="tx1"/>
                </a:solidFill>
              </a:endParaRPr>
            </a:p>
          </p:txBody>
        </p:sp>
        <p:sp>
          <p:nvSpPr>
            <p:cNvPr id="50" name="正方形/長方形 49"/>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50" name="グループ化 50"/>
          <p:cNvGrpSpPr>
            <a:grpSpLocks/>
          </p:cNvGrpSpPr>
          <p:nvPr/>
        </p:nvGrpSpPr>
        <p:grpSpPr bwMode="auto">
          <a:xfrm>
            <a:off x="6103938" y="5789613"/>
            <a:ext cx="1150937" cy="819150"/>
            <a:chOff x="1835696" y="2825316"/>
            <a:chExt cx="1152128" cy="819708"/>
          </a:xfrm>
          <a:solidFill>
            <a:srgbClr val="FFC000"/>
          </a:solidFill>
        </p:grpSpPr>
        <p:sp>
          <p:nvSpPr>
            <p:cNvPr id="52" name="正方形/長方形 51"/>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ServiceB</a:t>
              </a:r>
              <a:endParaRPr lang="en-US" altLang="ja-JP" dirty="0">
                <a:solidFill>
                  <a:schemeClr val="tx1"/>
                </a:solidFill>
              </a:endParaRPr>
            </a:p>
          </p:txBody>
        </p:sp>
        <p:sp>
          <p:nvSpPr>
            <p:cNvPr id="53" name="正方形/長方形 52"/>
            <p:cNvSpPr/>
            <p:nvPr/>
          </p:nvSpPr>
          <p:spPr>
            <a:xfrm>
              <a:off x="1835696" y="2825316"/>
              <a:ext cx="576858"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cxnSp>
        <p:nvCxnSpPr>
          <p:cNvPr id="54" name="直線矢印コネクタ 53"/>
          <p:cNvCxnSpPr>
            <a:stCxn id="38" idx="2"/>
            <a:endCxn id="49" idx="0"/>
          </p:cNvCxnSpPr>
          <p:nvPr/>
        </p:nvCxnSpPr>
        <p:spPr>
          <a:xfrm flipH="1">
            <a:off x="2916238" y="5135563"/>
            <a:ext cx="9525" cy="825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43" idx="2"/>
            <a:endCxn id="52" idx="0"/>
          </p:cNvCxnSpPr>
          <p:nvPr/>
        </p:nvCxnSpPr>
        <p:spPr>
          <a:xfrm>
            <a:off x="6659563" y="5135563"/>
            <a:ext cx="20637" cy="825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4" idx="3"/>
            <a:endCxn id="23" idx="1"/>
          </p:cNvCxnSpPr>
          <p:nvPr/>
        </p:nvCxnSpPr>
        <p:spPr>
          <a:xfrm>
            <a:off x="2986088" y="2097088"/>
            <a:ext cx="863600" cy="793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4" idx="2"/>
            <a:endCxn id="29" idx="0"/>
          </p:cNvCxnSpPr>
          <p:nvPr/>
        </p:nvCxnSpPr>
        <p:spPr>
          <a:xfrm>
            <a:off x="2302669" y="2420938"/>
            <a:ext cx="36512" cy="747712"/>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29" idx="2"/>
            <a:endCxn id="38" idx="0"/>
          </p:cNvCxnSpPr>
          <p:nvPr/>
        </p:nvCxnSpPr>
        <p:spPr>
          <a:xfrm>
            <a:off x="2339181" y="3816350"/>
            <a:ext cx="586582" cy="67151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6" idx="2"/>
            <a:endCxn id="35" idx="0"/>
          </p:cNvCxnSpPr>
          <p:nvPr/>
        </p:nvCxnSpPr>
        <p:spPr>
          <a:xfrm>
            <a:off x="6768604" y="2447925"/>
            <a:ext cx="0" cy="7921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35" idx="2"/>
            <a:endCxn id="43" idx="0"/>
          </p:cNvCxnSpPr>
          <p:nvPr/>
        </p:nvCxnSpPr>
        <p:spPr>
          <a:xfrm flipH="1">
            <a:off x="6660357" y="3889375"/>
            <a:ext cx="108247" cy="59848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76" name="グループ化 75"/>
          <p:cNvGrpSpPr/>
          <p:nvPr/>
        </p:nvGrpSpPr>
        <p:grpSpPr>
          <a:xfrm>
            <a:off x="459421" y="834219"/>
            <a:ext cx="1365762" cy="819708"/>
            <a:chOff x="1835696" y="2825316"/>
            <a:chExt cx="1152128" cy="819708"/>
          </a:xfrm>
          <a:solidFill>
            <a:srgbClr val="FFC000"/>
          </a:solidFill>
        </p:grpSpPr>
        <p:sp>
          <p:nvSpPr>
            <p:cNvPr id="77" name="正方形/長方形 76"/>
            <p:cNvSpPr/>
            <p:nvPr/>
          </p:nvSpPr>
          <p:spPr>
            <a:xfrm>
              <a:off x="1835696" y="2996952"/>
              <a:ext cx="1152128" cy="64807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packageA</a:t>
              </a:r>
              <a:endParaRPr lang="en-US" altLang="ja-JP" dirty="0">
                <a:solidFill>
                  <a:schemeClr val="tx1"/>
                </a:solidFill>
              </a:endParaRPr>
            </a:p>
            <a:p>
              <a:pPr algn="ctr">
                <a:defRPr/>
              </a:pPr>
              <a:r>
                <a:rPr lang="en-US" altLang="ja-JP" dirty="0">
                  <a:solidFill>
                    <a:schemeClr val="tx1"/>
                  </a:solidFill>
                </a:rPr>
                <a:t>.Test</a:t>
              </a:r>
              <a:endParaRPr lang="ja-JP" altLang="en-US" dirty="0">
                <a:solidFill>
                  <a:schemeClr val="tx1"/>
                </a:solidFill>
              </a:endParaRPr>
            </a:p>
          </p:txBody>
        </p:sp>
        <p:sp>
          <p:nvSpPr>
            <p:cNvPr id="78" name="正方形/長方形 77"/>
            <p:cNvSpPr/>
            <p:nvPr/>
          </p:nvSpPr>
          <p:spPr>
            <a:xfrm>
              <a:off x="1835696" y="2825316"/>
              <a:ext cx="576064" cy="171636"/>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spTree>
    <p:extLst>
      <p:ext uri="{BB962C8B-B14F-4D97-AF65-F5344CB8AC3E}">
        <p14:creationId xmlns:p14="http://schemas.microsoft.com/office/powerpoint/2010/main" val="670755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グループ化 20"/>
          <p:cNvGrpSpPr>
            <a:grpSpLocks/>
          </p:cNvGrpSpPr>
          <p:nvPr/>
        </p:nvGrpSpPr>
        <p:grpSpPr bwMode="auto">
          <a:xfrm>
            <a:off x="3924300" y="2997200"/>
            <a:ext cx="4697413" cy="3343275"/>
            <a:chOff x="1835696" y="2825316"/>
            <a:chExt cx="1152128" cy="819708"/>
          </a:xfrm>
          <a:solidFill>
            <a:srgbClr val="FFC000"/>
          </a:solidFill>
        </p:grpSpPr>
        <p:sp>
          <p:nvSpPr>
            <p:cNvPr id="4" name="正方形/長方形 3"/>
            <p:cNvSpPr/>
            <p:nvPr/>
          </p:nvSpPr>
          <p:spPr>
            <a:xfrm>
              <a:off x="1835696" y="2996964"/>
              <a:ext cx="1152128" cy="64806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ja-JP" dirty="0" err="1">
                  <a:solidFill>
                    <a:schemeClr val="tx1"/>
                  </a:solidFill>
                </a:rPr>
                <a:t>packageA</a:t>
              </a:r>
              <a:endParaRPr lang="en-US" altLang="ja-JP" dirty="0">
                <a:solidFill>
                  <a:schemeClr val="tx1"/>
                </a:solidFill>
              </a:endParaRPr>
            </a:p>
            <a:p>
              <a:pPr algn="ctr">
                <a:defRPr/>
              </a:pPr>
              <a:r>
                <a:rPr lang="en-US" altLang="ja-JP" dirty="0">
                  <a:solidFill>
                    <a:schemeClr val="tx1"/>
                  </a:solidFill>
                </a:rPr>
                <a:t>(project/</a:t>
              </a:r>
              <a:r>
                <a:rPr lang="en-US" altLang="ja-JP" dirty="0" err="1">
                  <a:solidFill>
                    <a:schemeClr val="tx1"/>
                  </a:solidFill>
                </a:rPr>
                <a:t>dll</a:t>
              </a:r>
              <a:r>
                <a:rPr lang="en-US" altLang="ja-JP" dirty="0">
                  <a:solidFill>
                    <a:schemeClr val="tx1"/>
                  </a:solidFill>
                </a:rPr>
                <a:t>)</a:t>
              </a:r>
              <a:endParaRPr lang="ja-JP" altLang="en-US" dirty="0">
                <a:solidFill>
                  <a:schemeClr val="tx1"/>
                </a:solidFill>
              </a:endParaRPr>
            </a:p>
          </p:txBody>
        </p:sp>
        <p:sp>
          <p:nvSpPr>
            <p:cNvPr id="5" name="正方形/長方形 4"/>
            <p:cNvSpPr/>
            <p:nvPr/>
          </p:nvSpPr>
          <p:spPr>
            <a:xfrm>
              <a:off x="1835696" y="2825316"/>
              <a:ext cx="576648" cy="171648"/>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ja-JP" altLang="en-US">
                <a:solidFill>
                  <a:schemeClr val="tx1"/>
                </a:solidFill>
              </a:endParaRPr>
            </a:p>
          </p:txBody>
        </p:sp>
      </p:grpSp>
      <p:grpSp>
        <p:nvGrpSpPr>
          <p:cNvPr id="76" name="グループ化 75"/>
          <p:cNvGrpSpPr/>
          <p:nvPr/>
        </p:nvGrpSpPr>
        <p:grpSpPr>
          <a:xfrm>
            <a:off x="459421" y="834219"/>
            <a:ext cx="4256595" cy="3033499"/>
            <a:chOff x="1835696" y="2825316"/>
            <a:chExt cx="1152128" cy="819708"/>
          </a:xfrm>
          <a:solidFill>
            <a:srgbClr val="FFC000"/>
          </a:solidFill>
        </p:grpSpPr>
        <p:sp>
          <p:nvSpPr>
            <p:cNvPr id="77" name="正方形/長方形 76"/>
            <p:cNvSpPr/>
            <p:nvPr/>
          </p:nvSpPr>
          <p:spPr>
            <a:xfrm>
              <a:off x="1835696" y="2996952"/>
              <a:ext cx="1152128" cy="64807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ja-JP" dirty="0" err="1" smtClean="0">
                  <a:solidFill>
                    <a:schemeClr val="tx1"/>
                  </a:solidFill>
                </a:rPr>
                <a:t>packageA.Test</a:t>
              </a:r>
              <a:endParaRPr lang="ja-JP" altLang="en-US" dirty="0">
                <a:solidFill>
                  <a:schemeClr val="tx1"/>
                </a:solidFill>
              </a:endParaRPr>
            </a:p>
          </p:txBody>
        </p:sp>
        <p:sp>
          <p:nvSpPr>
            <p:cNvPr id="78" name="正方形/長方形 77"/>
            <p:cNvSpPr/>
            <p:nvPr/>
          </p:nvSpPr>
          <p:spPr>
            <a:xfrm>
              <a:off x="1835696" y="2825316"/>
              <a:ext cx="576064" cy="171636"/>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ja-JP" altLang="en-US">
                <a:solidFill>
                  <a:schemeClr val="tx1"/>
                </a:solidFill>
              </a:endParaRPr>
            </a:p>
          </p:txBody>
        </p:sp>
      </p:grpSp>
      <p:grpSp>
        <p:nvGrpSpPr>
          <p:cNvPr id="15364" name="グループ化 5"/>
          <p:cNvGrpSpPr>
            <a:grpSpLocks/>
          </p:cNvGrpSpPr>
          <p:nvPr/>
        </p:nvGrpSpPr>
        <p:grpSpPr bwMode="auto">
          <a:xfrm>
            <a:off x="2987674" y="2435225"/>
            <a:ext cx="1368301" cy="1111250"/>
            <a:chOff x="2987824" y="2435225"/>
            <a:chExt cx="1150938" cy="1110965"/>
          </a:xfrm>
          <a:solidFill>
            <a:schemeClr val="tx1"/>
          </a:solidFill>
        </p:grpSpPr>
        <p:sp>
          <p:nvSpPr>
            <p:cNvPr id="46" name="正方形/長方形 45"/>
            <p:cNvSpPr/>
            <p:nvPr/>
          </p:nvSpPr>
          <p:spPr bwMode="auto">
            <a:xfrm>
              <a:off x="2987824" y="2435225"/>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ClassBTest</a:t>
              </a:r>
              <a:endParaRPr lang="ja-JP" altLang="en-US" dirty="0">
                <a:solidFill>
                  <a:schemeClr val="tx2"/>
                </a:solidFill>
              </a:endParaRPr>
            </a:p>
          </p:txBody>
        </p:sp>
        <p:sp>
          <p:nvSpPr>
            <p:cNvPr id="48" name="正方形/長方形 47"/>
            <p:cNvSpPr/>
            <p:nvPr/>
          </p:nvSpPr>
          <p:spPr bwMode="auto">
            <a:xfrm>
              <a:off x="2987824" y="2984359"/>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grpSp>
        <p:nvGrpSpPr>
          <p:cNvPr id="15365" name="グループ化 2"/>
          <p:cNvGrpSpPr>
            <a:grpSpLocks/>
          </p:cNvGrpSpPr>
          <p:nvPr/>
        </p:nvGrpSpPr>
        <p:grpSpPr bwMode="auto">
          <a:xfrm>
            <a:off x="4708525" y="4468813"/>
            <a:ext cx="1150938" cy="1111250"/>
            <a:chOff x="4708845" y="4469328"/>
            <a:chExt cx="1150938" cy="1110965"/>
          </a:xfrm>
          <a:solidFill>
            <a:schemeClr val="tx1"/>
          </a:solidFill>
        </p:grpSpPr>
        <p:sp>
          <p:nvSpPr>
            <p:cNvPr id="51" name="正方形/長方形 50"/>
            <p:cNvSpPr/>
            <p:nvPr/>
          </p:nvSpPr>
          <p:spPr bwMode="auto">
            <a:xfrm>
              <a:off x="4708845" y="4469328"/>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ClassA</a:t>
              </a:r>
              <a:endParaRPr lang="ja-JP" altLang="en-US" dirty="0">
                <a:solidFill>
                  <a:schemeClr val="tx2"/>
                </a:solidFill>
              </a:endParaRPr>
            </a:p>
          </p:txBody>
        </p:sp>
        <p:sp>
          <p:nvSpPr>
            <p:cNvPr id="55" name="正方形/長方形 54"/>
            <p:cNvSpPr/>
            <p:nvPr/>
          </p:nvSpPr>
          <p:spPr bwMode="auto">
            <a:xfrm>
              <a:off x="4708845" y="5018462"/>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grpSp>
        <p:nvGrpSpPr>
          <p:cNvPr id="15366" name="グループ化 55"/>
          <p:cNvGrpSpPr>
            <a:grpSpLocks/>
          </p:cNvGrpSpPr>
          <p:nvPr/>
        </p:nvGrpSpPr>
        <p:grpSpPr bwMode="auto">
          <a:xfrm>
            <a:off x="1436688" y="2349500"/>
            <a:ext cx="1335112" cy="1111250"/>
            <a:chOff x="2987824" y="2435225"/>
            <a:chExt cx="1150938" cy="1110965"/>
          </a:xfrm>
          <a:solidFill>
            <a:schemeClr val="tx1"/>
          </a:solidFill>
        </p:grpSpPr>
        <p:sp>
          <p:nvSpPr>
            <p:cNvPr id="58" name="正方形/長方形 57"/>
            <p:cNvSpPr/>
            <p:nvPr/>
          </p:nvSpPr>
          <p:spPr bwMode="auto">
            <a:xfrm>
              <a:off x="2987824" y="2435225"/>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ClassATest</a:t>
              </a:r>
              <a:endParaRPr lang="ja-JP" altLang="en-US" dirty="0">
                <a:solidFill>
                  <a:schemeClr val="tx2"/>
                </a:solidFill>
              </a:endParaRPr>
            </a:p>
          </p:txBody>
        </p:sp>
        <p:sp>
          <p:nvSpPr>
            <p:cNvPr id="59" name="正方形/長方形 58"/>
            <p:cNvSpPr/>
            <p:nvPr/>
          </p:nvSpPr>
          <p:spPr bwMode="auto">
            <a:xfrm>
              <a:off x="2987824" y="2984359"/>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grpSp>
        <p:nvGrpSpPr>
          <p:cNvPr id="15367" name="グループ化 60"/>
          <p:cNvGrpSpPr>
            <a:grpSpLocks/>
          </p:cNvGrpSpPr>
          <p:nvPr/>
        </p:nvGrpSpPr>
        <p:grpSpPr bwMode="auto">
          <a:xfrm>
            <a:off x="6286500" y="4533900"/>
            <a:ext cx="1150938" cy="1111250"/>
            <a:chOff x="4708845" y="4469328"/>
            <a:chExt cx="1150938" cy="1110965"/>
          </a:xfrm>
          <a:solidFill>
            <a:schemeClr val="tx1"/>
          </a:solidFill>
        </p:grpSpPr>
        <p:sp>
          <p:nvSpPr>
            <p:cNvPr id="62" name="正方形/長方形 61"/>
            <p:cNvSpPr/>
            <p:nvPr/>
          </p:nvSpPr>
          <p:spPr bwMode="auto">
            <a:xfrm>
              <a:off x="4708845" y="4469328"/>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ClassB</a:t>
              </a:r>
              <a:endParaRPr lang="ja-JP" altLang="en-US" dirty="0">
                <a:solidFill>
                  <a:schemeClr val="tx2"/>
                </a:solidFill>
              </a:endParaRPr>
            </a:p>
          </p:txBody>
        </p:sp>
        <p:sp>
          <p:nvSpPr>
            <p:cNvPr id="64" name="正方形/長方形 63"/>
            <p:cNvSpPr/>
            <p:nvPr/>
          </p:nvSpPr>
          <p:spPr bwMode="auto">
            <a:xfrm>
              <a:off x="4708845" y="5018462"/>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spTree>
    <p:extLst>
      <p:ext uri="{BB962C8B-B14F-4D97-AF65-F5344CB8AC3E}">
        <p14:creationId xmlns:p14="http://schemas.microsoft.com/office/powerpoint/2010/main" val="686439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図表 1"/>
          <p:cNvGraphicFramePr/>
          <p:nvPr>
            <p:extLst>
              <p:ext uri="{D42A27DB-BD31-4B8C-83A1-F6EECF244321}">
                <p14:modId xmlns:p14="http://schemas.microsoft.com/office/powerpoint/2010/main" val="2977473652"/>
              </p:ext>
            </p:extLst>
          </p:nvPr>
        </p:nvGraphicFramePr>
        <p:xfrm>
          <a:off x="107504" y="548680"/>
          <a:ext cx="8964488"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4824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外部システムに依存するテスト</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スタブ</a:t>
            </a:r>
            <a:r>
              <a:rPr lang="ja-JP" altLang="en-US" dirty="0" smtClean="0"/>
              <a:t>と</a:t>
            </a:r>
            <a:r>
              <a:rPr lang="ja-JP" altLang="en-US" dirty="0" smtClean="0"/>
              <a:t>モック</a:t>
            </a:r>
            <a:endParaRPr lang="en-US" altLang="ja-JP" dirty="0" smtClean="0"/>
          </a:p>
          <a:p>
            <a:r>
              <a:rPr lang="ja-JP" altLang="en-US" dirty="0"/>
              <a:t>準備</a:t>
            </a:r>
            <a:endParaRPr lang="en-US" altLang="ja-JP" dirty="0"/>
          </a:p>
          <a:p>
            <a:endParaRPr kumimoji="1" lang="ja-JP" altLang="en-US" dirty="0"/>
          </a:p>
        </p:txBody>
      </p:sp>
    </p:spTree>
    <p:extLst>
      <p:ext uri="{BB962C8B-B14F-4D97-AF65-F5344CB8AC3E}">
        <p14:creationId xmlns:p14="http://schemas.microsoft.com/office/powerpoint/2010/main" val="185235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スタブとモック</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MOQ</a:t>
            </a:r>
          </a:p>
          <a:p>
            <a:r>
              <a:rPr lang="en-US" altLang="ja-JP" dirty="0" smtClean="0"/>
              <a:t>.NET</a:t>
            </a:r>
            <a:r>
              <a:rPr lang="ja-JP" altLang="en-US" dirty="0" smtClean="0"/>
              <a:t>のモック用ライブラリ</a:t>
            </a:r>
            <a:endParaRPr lang="en-US" altLang="ja-JP" dirty="0" smtClean="0"/>
          </a:p>
          <a:p>
            <a:r>
              <a:rPr kumimoji="1" lang="en-US" altLang="ja-JP" dirty="0" smtClean="0"/>
              <a:t>MOQ</a:t>
            </a:r>
            <a:r>
              <a:rPr kumimoji="1" lang="ja-JP" altLang="en-US" dirty="0" smtClean="0"/>
              <a:t>を利用することで簡単にスタブオブジェクトやモックオブジェクトを作成することができる</a:t>
            </a:r>
            <a:endParaRPr kumimoji="1" lang="en-US" altLang="ja-JP" dirty="0" smtClean="0"/>
          </a:p>
          <a:p>
            <a:r>
              <a:rPr kumimoji="1" lang="ja-JP" altLang="en-US" dirty="0" smtClean="0"/>
              <a:t>スタブオブジェクト</a:t>
            </a:r>
            <a:endParaRPr kumimoji="1" lang="en-US" altLang="ja-JP" dirty="0" smtClean="0"/>
          </a:p>
          <a:p>
            <a:r>
              <a:rPr kumimoji="1" lang="ja-JP" altLang="en-US" dirty="0" smtClean="0"/>
              <a:t>（メソッドが呼ばれた時の期待する振る舞いをさせる）</a:t>
            </a:r>
            <a:endParaRPr lang="en-US" altLang="ja-JP" dirty="0"/>
          </a:p>
          <a:p>
            <a:r>
              <a:rPr kumimoji="1" lang="ja-JP" altLang="en-US" dirty="0" smtClean="0"/>
              <a:t>モックオブジェクト</a:t>
            </a:r>
            <a:endParaRPr kumimoji="1" lang="en-US" altLang="ja-JP" dirty="0" smtClean="0"/>
          </a:p>
          <a:p>
            <a:r>
              <a:rPr lang="ja-JP" altLang="en-US" dirty="0" smtClean="0"/>
              <a:t>（メソッド呼び出しの検証、呼出しの監視）</a:t>
            </a:r>
            <a:endParaRPr kumimoji="1" lang="en-US" altLang="ja-JP" dirty="0" smtClean="0"/>
          </a:p>
          <a:p>
            <a:endParaRPr lang="en-US" altLang="ja-JP" dirty="0"/>
          </a:p>
        </p:txBody>
      </p:sp>
    </p:spTree>
    <p:extLst>
      <p:ext uri="{BB962C8B-B14F-4D97-AF65-F5344CB8AC3E}">
        <p14:creationId xmlns:p14="http://schemas.microsoft.com/office/powerpoint/2010/main" val="598197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MOQ</a:t>
            </a:r>
            <a:r>
              <a:rPr kumimoji="1" lang="ja-JP" altLang="en-US" dirty="0" smtClean="0"/>
              <a:t>を利用する準備</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err="1" smtClean="0"/>
              <a:t>NuGet</a:t>
            </a:r>
            <a:r>
              <a:rPr kumimoji="1" lang="ja-JP" altLang="en-US" dirty="0" smtClean="0"/>
              <a:t>からインストール</a:t>
            </a:r>
            <a:endParaRPr kumimoji="1" lang="ja-JP" altLang="en-US" dirty="0"/>
          </a:p>
        </p:txBody>
      </p:sp>
    </p:spTree>
    <p:extLst>
      <p:ext uri="{BB962C8B-B14F-4D97-AF65-F5344CB8AC3E}">
        <p14:creationId xmlns:p14="http://schemas.microsoft.com/office/powerpoint/2010/main" val="4169570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 6"/>
          <p:cNvGraphicFramePr>
            <a:graphicFrameLocks noGrp="1"/>
          </p:cNvGraphicFramePr>
          <p:nvPr>
            <p:ph idx="1"/>
            <p:extLst>
              <p:ext uri="{D42A27DB-BD31-4B8C-83A1-F6EECF244321}">
                <p14:modId xmlns:p14="http://schemas.microsoft.com/office/powerpoint/2010/main" val="4145873422"/>
              </p:ext>
            </p:extLst>
          </p:nvPr>
        </p:nvGraphicFramePr>
        <p:xfrm>
          <a:off x="428596" y="1600200"/>
          <a:ext cx="8472518"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42" name="タイトル 1"/>
          <p:cNvSpPr>
            <a:spLocks noGrp="1"/>
          </p:cNvSpPr>
          <p:nvPr>
            <p:ph type="title"/>
          </p:nvPr>
        </p:nvSpPr>
        <p:spPr>
          <a:xfrm>
            <a:off x="914400" y="332656"/>
            <a:ext cx="7315200" cy="1154097"/>
          </a:xfrm>
        </p:spPr>
        <p:txBody>
          <a:bodyPr/>
          <a:lstStyle/>
          <a:p>
            <a:pPr eaLnBrk="1" hangingPunct="1"/>
            <a:r>
              <a:rPr lang="en-US" altLang="ja-JP" dirty="0" smtClean="0"/>
              <a:t>MOQ</a:t>
            </a:r>
            <a:r>
              <a:rPr lang="ja-JP" altLang="en-US" dirty="0" smtClean="0"/>
              <a:t>の利用</a:t>
            </a:r>
          </a:p>
        </p:txBody>
      </p:sp>
      <p:pic>
        <p:nvPicPr>
          <p:cNvPr id="10244" name="図 3" descr="MoqLogo.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95936" y="832709"/>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320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a:xfrm>
            <a:off x="914400" y="404664"/>
            <a:ext cx="7315200" cy="1154097"/>
          </a:xfrm>
        </p:spPr>
        <p:txBody>
          <a:bodyPr/>
          <a:lstStyle/>
          <a:p>
            <a:pPr eaLnBrk="1" hangingPunct="1"/>
            <a:r>
              <a:rPr lang="en-US" altLang="ja-JP" dirty="0" smtClean="0"/>
              <a:t>MOQ</a:t>
            </a:r>
            <a:r>
              <a:rPr lang="ja-JP" altLang="en-US" dirty="0" smtClean="0"/>
              <a:t>の利用</a:t>
            </a:r>
          </a:p>
        </p:txBody>
      </p:sp>
      <p:sp>
        <p:nvSpPr>
          <p:cNvPr id="11267" name="コンテンツ プレースホルダ 2"/>
          <p:cNvSpPr>
            <a:spLocks noGrp="1"/>
          </p:cNvSpPr>
          <p:nvPr>
            <p:ph idx="1"/>
          </p:nvPr>
        </p:nvSpPr>
        <p:spPr>
          <a:xfrm>
            <a:off x="251520" y="1844824"/>
            <a:ext cx="8784976" cy="4896544"/>
          </a:xfrm>
        </p:spPr>
        <p:txBody>
          <a:bodyPr>
            <a:normAutofit fontScale="92500" lnSpcReduction="20000"/>
          </a:bodyPr>
          <a:lstStyle/>
          <a:p>
            <a:pPr eaLnBrk="1" hangingPunct="1"/>
            <a:r>
              <a:rPr lang="en-US" altLang="ja-JP" dirty="0" smtClean="0"/>
              <a:t>Methods</a:t>
            </a:r>
          </a:p>
          <a:p>
            <a:pPr fontAlgn="auto">
              <a:spcBef>
                <a:spcPts val="0"/>
              </a:spcBef>
              <a:spcAft>
                <a:spcPts val="0"/>
              </a:spcAft>
              <a:defRPr/>
            </a:pPr>
            <a:r>
              <a:rPr lang="en-US" altLang="ja-JP" dirty="0" err="1">
                <a:solidFill>
                  <a:srgbClr val="0070C0"/>
                </a:solidFill>
              </a:rPr>
              <a:t>var</a:t>
            </a:r>
            <a:r>
              <a:rPr lang="en-US" altLang="ja-JP" dirty="0">
                <a:solidFill>
                  <a:schemeClr val="tx1"/>
                </a:solidFill>
              </a:rPr>
              <a:t> mock = </a:t>
            </a:r>
            <a:r>
              <a:rPr lang="en-US" altLang="ja-JP" dirty="0">
                <a:solidFill>
                  <a:srgbClr val="0070C0"/>
                </a:solidFill>
              </a:rPr>
              <a:t>new</a:t>
            </a:r>
            <a:r>
              <a:rPr lang="en-US" altLang="ja-JP" dirty="0">
                <a:solidFill>
                  <a:schemeClr val="tx1"/>
                </a:solidFill>
              </a:rPr>
              <a:t> </a:t>
            </a:r>
            <a:r>
              <a:rPr lang="en-US" altLang="ja-JP" dirty="0">
                <a:solidFill>
                  <a:srgbClr val="00B0F0"/>
                </a:solidFill>
              </a:rPr>
              <a:t>Mock</a:t>
            </a:r>
            <a:r>
              <a:rPr lang="en-US" altLang="ja-JP" dirty="0">
                <a:solidFill>
                  <a:schemeClr val="tx1"/>
                </a:solidFill>
              </a:rPr>
              <a:t>&lt;</a:t>
            </a:r>
            <a:r>
              <a:rPr lang="en-US" altLang="ja-JP" dirty="0" err="1">
                <a:solidFill>
                  <a:srgbClr val="00B0F0"/>
                </a:solidFill>
              </a:rPr>
              <a:t>IModule</a:t>
            </a:r>
            <a:r>
              <a:rPr lang="en-US" altLang="ja-JP" dirty="0">
                <a:solidFill>
                  <a:schemeClr val="tx1"/>
                </a:solidFill>
              </a:rPr>
              <a:t>&gt;(); or </a:t>
            </a:r>
            <a:r>
              <a:rPr lang="en-US" altLang="ja-JP" dirty="0">
                <a:solidFill>
                  <a:srgbClr val="00B0F0"/>
                </a:solidFill>
              </a:rPr>
              <a:t>Mock</a:t>
            </a:r>
            <a:r>
              <a:rPr lang="en-US" altLang="ja-JP" dirty="0">
                <a:solidFill>
                  <a:schemeClr val="tx1"/>
                </a:solidFill>
              </a:rPr>
              <a:t>&lt;</a:t>
            </a:r>
            <a:r>
              <a:rPr lang="en-US" altLang="ja-JP" dirty="0" err="1">
                <a:solidFill>
                  <a:srgbClr val="00B0F0"/>
                </a:solidFill>
              </a:rPr>
              <a:t>IModule</a:t>
            </a:r>
            <a:r>
              <a:rPr lang="en-US" altLang="ja-JP" dirty="0">
                <a:solidFill>
                  <a:schemeClr val="tx1"/>
                </a:solidFill>
              </a:rPr>
              <a:t>&gt; = </a:t>
            </a:r>
            <a:r>
              <a:rPr lang="en-US" altLang="ja-JP" dirty="0">
                <a:solidFill>
                  <a:srgbClr val="0070C0"/>
                </a:solidFill>
              </a:rPr>
              <a:t>new</a:t>
            </a:r>
            <a:r>
              <a:rPr lang="en-US" altLang="ja-JP" dirty="0">
                <a:solidFill>
                  <a:schemeClr val="tx1"/>
                </a:solidFill>
              </a:rPr>
              <a:t> </a:t>
            </a:r>
            <a:r>
              <a:rPr lang="en-US" altLang="ja-JP" dirty="0">
                <a:solidFill>
                  <a:srgbClr val="00B0F0"/>
                </a:solidFill>
              </a:rPr>
              <a:t>Mock</a:t>
            </a:r>
            <a:r>
              <a:rPr lang="en-US" altLang="ja-JP" dirty="0">
                <a:solidFill>
                  <a:schemeClr val="tx1"/>
                </a:solidFill>
              </a:rPr>
              <a:t>&lt;</a:t>
            </a:r>
            <a:r>
              <a:rPr lang="en-US" altLang="ja-JP" dirty="0" err="1">
                <a:solidFill>
                  <a:srgbClr val="00B0F0"/>
                </a:solidFill>
              </a:rPr>
              <a:t>IModule</a:t>
            </a:r>
            <a:r>
              <a:rPr lang="en-US" altLang="ja-JP" dirty="0">
                <a:solidFill>
                  <a:schemeClr val="tx1"/>
                </a:solidFill>
              </a:rPr>
              <a:t>&gt;(); </a:t>
            </a:r>
          </a:p>
          <a:p>
            <a:pPr fontAlgn="auto">
              <a:spcBef>
                <a:spcPts val="0"/>
              </a:spcBef>
              <a:spcAft>
                <a:spcPts val="0"/>
              </a:spcAft>
              <a:defRPr/>
            </a:pPr>
            <a:r>
              <a:rPr lang="en-US" altLang="ja-JP" dirty="0" err="1">
                <a:solidFill>
                  <a:schemeClr val="tx1"/>
                </a:solidFill>
              </a:rPr>
              <a:t>IModule</a:t>
            </a:r>
            <a:r>
              <a:rPr lang="en-US" altLang="ja-JP" dirty="0">
                <a:solidFill>
                  <a:schemeClr val="tx1"/>
                </a:solidFill>
              </a:rPr>
              <a:t> </a:t>
            </a:r>
            <a:r>
              <a:rPr lang="en-US" altLang="ja-JP" dirty="0" err="1">
                <a:solidFill>
                  <a:schemeClr val="tx1"/>
                </a:solidFill>
              </a:rPr>
              <a:t>moduleMock</a:t>
            </a:r>
            <a:r>
              <a:rPr lang="en-US" altLang="ja-JP" dirty="0">
                <a:solidFill>
                  <a:schemeClr val="tx1"/>
                </a:solidFill>
              </a:rPr>
              <a:t> = </a:t>
            </a:r>
            <a:r>
              <a:rPr lang="en-US" altLang="ja-JP" dirty="0" err="1">
                <a:solidFill>
                  <a:schemeClr val="tx1"/>
                </a:solidFill>
              </a:rPr>
              <a:t>mock.Object</a:t>
            </a:r>
            <a:r>
              <a:rPr lang="en-US" altLang="ja-JP" dirty="0">
                <a:solidFill>
                  <a:schemeClr val="tx1"/>
                </a:solidFill>
              </a:rPr>
              <a:t>;</a:t>
            </a:r>
          </a:p>
          <a:p>
            <a:pPr fontAlgn="auto">
              <a:spcBef>
                <a:spcPts val="0"/>
              </a:spcBef>
              <a:spcAft>
                <a:spcPts val="0"/>
              </a:spcAft>
              <a:defRPr/>
            </a:pPr>
            <a:r>
              <a:rPr lang="en-US" altLang="ja-JP" u="sng" dirty="0">
                <a:solidFill>
                  <a:srgbClr val="00B050"/>
                </a:solidFill>
              </a:rPr>
              <a:t>Standard</a:t>
            </a:r>
          </a:p>
          <a:p>
            <a:pPr fontAlgn="auto">
              <a:spcBef>
                <a:spcPts val="0"/>
              </a:spcBef>
              <a:spcAft>
                <a:spcPts val="0"/>
              </a:spcAft>
              <a:defRPr/>
            </a:pPr>
            <a:r>
              <a:rPr lang="en-US" altLang="ja-JP" dirty="0">
                <a:solidFill>
                  <a:schemeClr val="tx1"/>
                </a:solidFill>
              </a:rPr>
              <a:t> </a:t>
            </a:r>
            <a:r>
              <a:rPr lang="en-US" altLang="ja-JP" dirty="0" err="1">
                <a:solidFill>
                  <a:schemeClr val="tx1"/>
                </a:solidFill>
              </a:rPr>
              <a:t>mock.Setup</a:t>
            </a:r>
            <a:r>
              <a:rPr lang="en-US" altLang="ja-JP" dirty="0">
                <a:solidFill>
                  <a:schemeClr val="tx1"/>
                </a:solidFill>
              </a:rPr>
              <a:t>(module =&gt; </a:t>
            </a:r>
            <a:r>
              <a:rPr lang="en-US" altLang="ja-JP" dirty="0" err="1">
                <a:solidFill>
                  <a:schemeClr val="tx1"/>
                </a:solidFill>
              </a:rPr>
              <a:t>module.DoSomething</a:t>
            </a:r>
            <a:r>
              <a:rPr lang="en-US" altLang="ja-JP" dirty="0">
                <a:solidFill>
                  <a:schemeClr val="tx1"/>
                </a:solidFill>
              </a:rPr>
              <a:t>(</a:t>
            </a:r>
            <a:r>
              <a:rPr lang="en-US" altLang="ja-JP" dirty="0" err="1">
                <a:solidFill>
                  <a:srgbClr val="00B0F0"/>
                </a:solidFill>
              </a:rPr>
              <a:t>ModuleID</a:t>
            </a:r>
            <a:r>
              <a:rPr lang="en-US" altLang="ja-JP" dirty="0" err="1">
                <a:solidFill>
                  <a:schemeClr val="tx1"/>
                </a:solidFill>
              </a:rPr>
              <a:t>.COT</a:t>
            </a:r>
            <a:r>
              <a:rPr lang="en-US" altLang="ja-JP" dirty="0">
                <a:solidFill>
                  <a:schemeClr val="tx1"/>
                </a:solidFill>
              </a:rPr>
              <a:t>)).Returns(</a:t>
            </a:r>
            <a:r>
              <a:rPr lang="en-US" altLang="ja-JP" dirty="0">
                <a:solidFill>
                  <a:srgbClr val="0070C0"/>
                </a:solidFill>
              </a:rPr>
              <a:t>true</a:t>
            </a:r>
            <a:r>
              <a:rPr lang="en-US" altLang="ja-JP" dirty="0">
                <a:solidFill>
                  <a:schemeClr val="tx1"/>
                </a:solidFill>
              </a:rPr>
              <a:t>); </a:t>
            </a:r>
          </a:p>
          <a:p>
            <a:pPr fontAlgn="auto">
              <a:spcBef>
                <a:spcPts val="0"/>
              </a:spcBef>
              <a:spcAft>
                <a:spcPts val="0"/>
              </a:spcAft>
              <a:defRPr/>
            </a:pPr>
            <a:endParaRPr lang="en-US" altLang="ja-JP" dirty="0">
              <a:solidFill>
                <a:schemeClr val="tx1"/>
              </a:solidFill>
            </a:endParaRPr>
          </a:p>
          <a:p>
            <a:pPr fontAlgn="auto">
              <a:spcBef>
                <a:spcPts val="0"/>
              </a:spcBef>
              <a:spcAft>
                <a:spcPts val="0"/>
              </a:spcAft>
              <a:defRPr/>
            </a:pPr>
            <a:r>
              <a:rPr lang="en-US" altLang="ja-JP" u="sng" dirty="0">
                <a:solidFill>
                  <a:srgbClr val="00B050"/>
                </a:solidFill>
              </a:rPr>
              <a:t>Out arguments</a:t>
            </a:r>
          </a:p>
          <a:p>
            <a:pPr fontAlgn="auto">
              <a:spcBef>
                <a:spcPts val="0"/>
              </a:spcBef>
              <a:spcAft>
                <a:spcPts val="0"/>
              </a:spcAft>
              <a:defRPr/>
            </a:pPr>
            <a:r>
              <a:rPr lang="en-US" altLang="ja-JP" dirty="0" err="1">
                <a:solidFill>
                  <a:schemeClr val="tx1"/>
                </a:solidFill>
              </a:rPr>
              <a:t>mock.Setup</a:t>
            </a:r>
            <a:r>
              <a:rPr lang="en-US" altLang="ja-JP" dirty="0">
                <a:solidFill>
                  <a:schemeClr val="tx1"/>
                </a:solidFill>
              </a:rPr>
              <a:t>(module =&gt; </a:t>
            </a:r>
            <a:r>
              <a:rPr lang="en-US" altLang="ja-JP" dirty="0" err="1">
                <a:solidFill>
                  <a:schemeClr val="tx1"/>
                </a:solidFill>
              </a:rPr>
              <a:t>module.TryGet</a:t>
            </a:r>
            <a:r>
              <a:rPr lang="en-US" altLang="ja-JP" dirty="0">
                <a:solidFill>
                  <a:schemeClr val="tx1"/>
                </a:solidFill>
              </a:rPr>
              <a:t>(</a:t>
            </a:r>
            <a:r>
              <a:rPr lang="en-US" altLang="ja-JP" dirty="0" err="1">
                <a:solidFill>
                  <a:srgbClr val="00B0F0"/>
                </a:solidFill>
              </a:rPr>
              <a:t>ModuleID</a:t>
            </a:r>
            <a:r>
              <a:rPr lang="en-US" altLang="ja-JP" dirty="0" err="1">
                <a:solidFill>
                  <a:schemeClr val="tx1"/>
                </a:solidFill>
              </a:rPr>
              <a:t>.COT</a:t>
            </a:r>
            <a:r>
              <a:rPr lang="en-US" altLang="ja-JP" dirty="0">
                <a:solidFill>
                  <a:schemeClr val="tx1"/>
                </a:solidFill>
              </a:rPr>
              <a:t>, </a:t>
            </a:r>
            <a:r>
              <a:rPr lang="en-US" altLang="ja-JP" dirty="0">
                <a:solidFill>
                  <a:srgbClr val="0070C0"/>
                </a:solidFill>
              </a:rPr>
              <a:t>out</a:t>
            </a:r>
            <a:r>
              <a:rPr lang="en-US" altLang="ja-JP" dirty="0">
                <a:solidFill>
                  <a:schemeClr val="tx1"/>
                </a:solidFill>
              </a:rPr>
              <a:t> </a:t>
            </a:r>
            <a:r>
              <a:rPr lang="en-US" altLang="ja-JP" dirty="0" err="1">
                <a:solidFill>
                  <a:schemeClr val="tx1"/>
                </a:solidFill>
              </a:rPr>
              <a:t>outValue</a:t>
            </a:r>
            <a:r>
              <a:rPr lang="en-US" altLang="ja-JP" dirty="0">
                <a:solidFill>
                  <a:schemeClr val="tx1"/>
                </a:solidFill>
              </a:rPr>
              <a:t>)).Returns(</a:t>
            </a:r>
            <a:r>
              <a:rPr lang="en-US" altLang="ja-JP" dirty="0">
                <a:solidFill>
                  <a:srgbClr val="0070C0"/>
                </a:solidFill>
              </a:rPr>
              <a:t>true</a:t>
            </a:r>
            <a:r>
              <a:rPr lang="en-US" altLang="ja-JP" dirty="0">
                <a:solidFill>
                  <a:schemeClr val="tx1"/>
                </a:solidFill>
              </a:rPr>
              <a:t>);</a:t>
            </a:r>
          </a:p>
          <a:p>
            <a:pPr fontAlgn="auto">
              <a:spcBef>
                <a:spcPts val="0"/>
              </a:spcBef>
              <a:spcAft>
                <a:spcPts val="0"/>
              </a:spcAft>
              <a:defRPr/>
            </a:pPr>
            <a:endParaRPr lang="en-US" altLang="ja-JP" dirty="0">
              <a:solidFill>
                <a:schemeClr val="tx1"/>
              </a:solidFill>
            </a:endParaRPr>
          </a:p>
          <a:p>
            <a:pPr fontAlgn="auto">
              <a:spcBef>
                <a:spcPts val="0"/>
              </a:spcBef>
              <a:spcAft>
                <a:spcPts val="0"/>
              </a:spcAft>
              <a:defRPr/>
            </a:pPr>
            <a:r>
              <a:rPr lang="en-US" altLang="ja-JP" u="sng" dirty="0">
                <a:solidFill>
                  <a:srgbClr val="00B050"/>
                </a:solidFill>
              </a:rPr>
              <a:t>Throwing exception</a:t>
            </a:r>
          </a:p>
          <a:p>
            <a:pPr fontAlgn="auto">
              <a:spcBef>
                <a:spcPts val="0"/>
              </a:spcBef>
              <a:spcAft>
                <a:spcPts val="0"/>
              </a:spcAft>
              <a:defRPr/>
            </a:pPr>
            <a:r>
              <a:rPr lang="en-US" altLang="ja-JP" dirty="0" err="1">
                <a:solidFill>
                  <a:schemeClr val="tx1"/>
                </a:solidFill>
              </a:rPr>
              <a:t>mock.Setup</a:t>
            </a:r>
            <a:r>
              <a:rPr lang="en-US" altLang="ja-JP" dirty="0">
                <a:solidFill>
                  <a:schemeClr val="tx1"/>
                </a:solidFill>
              </a:rPr>
              <a:t>(module =&gt; </a:t>
            </a:r>
            <a:r>
              <a:rPr lang="en-US" altLang="ja-JP" dirty="0" err="1">
                <a:solidFill>
                  <a:schemeClr val="tx1"/>
                </a:solidFill>
              </a:rPr>
              <a:t>module.DoSomething</a:t>
            </a:r>
            <a:r>
              <a:rPr lang="en-US" altLang="ja-JP" dirty="0">
                <a:solidFill>
                  <a:schemeClr val="tx1"/>
                </a:solidFill>
              </a:rPr>
              <a:t>()).Throws(</a:t>
            </a:r>
            <a:r>
              <a:rPr lang="en-US" altLang="ja-JP" dirty="0">
                <a:solidFill>
                  <a:srgbClr val="0070C0"/>
                </a:solidFill>
              </a:rPr>
              <a:t>new</a:t>
            </a:r>
            <a:r>
              <a:rPr lang="en-US" altLang="ja-JP" dirty="0">
                <a:solidFill>
                  <a:schemeClr val="tx1"/>
                </a:solidFill>
              </a:rPr>
              <a:t> </a:t>
            </a:r>
            <a:r>
              <a:rPr lang="en-US" altLang="ja-JP" dirty="0">
                <a:solidFill>
                  <a:srgbClr val="00B0F0"/>
                </a:solidFill>
              </a:rPr>
              <a:t>Exception</a:t>
            </a:r>
            <a:r>
              <a:rPr lang="en-US" altLang="ja-JP" dirty="0">
                <a:solidFill>
                  <a:schemeClr val="tx1"/>
                </a:solidFill>
              </a:rPr>
              <a:t>(</a:t>
            </a:r>
            <a:r>
              <a:rPr lang="en-US" altLang="ja-JP" dirty="0">
                <a:solidFill>
                  <a:schemeClr val="accent2"/>
                </a:solidFill>
              </a:rPr>
              <a:t>“</a:t>
            </a:r>
            <a:r>
              <a:rPr lang="en-US" altLang="ja-JP" dirty="0" err="1">
                <a:solidFill>
                  <a:schemeClr val="accent2"/>
                </a:solidFill>
              </a:rPr>
              <a:t>msg</a:t>
            </a:r>
            <a:r>
              <a:rPr lang="en-US" altLang="ja-JP" dirty="0">
                <a:solidFill>
                  <a:schemeClr val="accent2"/>
                </a:solidFill>
              </a:rPr>
              <a:t>"</a:t>
            </a:r>
            <a:r>
              <a:rPr lang="en-US" altLang="ja-JP" dirty="0">
                <a:solidFill>
                  <a:schemeClr val="tx1"/>
                </a:solidFill>
              </a:rPr>
              <a:t>);</a:t>
            </a:r>
          </a:p>
          <a:p>
            <a:pPr fontAlgn="auto">
              <a:spcBef>
                <a:spcPts val="0"/>
              </a:spcBef>
              <a:spcAft>
                <a:spcPts val="0"/>
              </a:spcAft>
              <a:defRPr/>
            </a:pPr>
            <a:endParaRPr lang="en-US" altLang="ja-JP" dirty="0">
              <a:solidFill>
                <a:schemeClr val="tx1"/>
              </a:solidFill>
            </a:endParaRPr>
          </a:p>
          <a:p>
            <a:pPr fontAlgn="auto">
              <a:spcBef>
                <a:spcPts val="0"/>
              </a:spcBef>
              <a:spcAft>
                <a:spcPts val="0"/>
              </a:spcAft>
              <a:defRPr/>
            </a:pPr>
            <a:r>
              <a:rPr lang="en-US" altLang="ja-JP" u="sng" dirty="0">
                <a:solidFill>
                  <a:srgbClr val="00B050"/>
                </a:solidFill>
              </a:rPr>
              <a:t>Verify Called times</a:t>
            </a:r>
          </a:p>
          <a:p>
            <a:pPr fontAlgn="auto">
              <a:spcBef>
                <a:spcPts val="0"/>
              </a:spcBef>
              <a:spcAft>
                <a:spcPts val="0"/>
              </a:spcAft>
              <a:defRPr/>
            </a:pPr>
            <a:r>
              <a:rPr lang="en-US" altLang="ja-JP" dirty="0" err="1">
                <a:solidFill>
                  <a:srgbClr val="00B0F0"/>
                </a:solidFill>
              </a:rPr>
              <a:t>Mock</a:t>
            </a:r>
            <a:r>
              <a:rPr lang="en-US" altLang="ja-JP" dirty="0" err="1">
                <a:solidFill>
                  <a:schemeClr val="tx1"/>
                </a:solidFill>
              </a:rPr>
              <a:t>.VerifyAll</a:t>
            </a:r>
            <a:r>
              <a:rPr lang="en-US" altLang="ja-JP" dirty="0">
                <a:solidFill>
                  <a:schemeClr val="tx1"/>
                </a:solidFill>
              </a:rPr>
              <a:t>();</a:t>
            </a:r>
          </a:p>
          <a:p>
            <a:pPr fontAlgn="auto">
              <a:spcBef>
                <a:spcPts val="0"/>
              </a:spcBef>
              <a:spcAft>
                <a:spcPts val="0"/>
              </a:spcAft>
              <a:defRPr/>
            </a:pPr>
            <a:r>
              <a:rPr lang="en-US" altLang="ja-JP" dirty="0" err="1">
                <a:solidFill>
                  <a:schemeClr val="tx1"/>
                </a:solidFill>
              </a:rPr>
              <a:t>mock.Verify</a:t>
            </a:r>
            <a:r>
              <a:rPr lang="en-US" altLang="ja-JP" dirty="0">
                <a:solidFill>
                  <a:schemeClr val="tx1"/>
                </a:solidFill>
              </a:rPr>
              <a:t>(module =&gt; </a:t>
            </a:r>
            <a:r>
              <a:rPr lang="en-US" altLang="ja-JP" dirty="0" err="1">
                <a:solidFill>
                  <a:schemeClr val="tx1"/>
                </a:solidFill>
              </a:rPr>
              <a:t>module.DoSomething</a:t>
            </a:r>
            <a:r>
              <a:rPr lang="en-US" altLang="ja-JP" dirty="0">
                <a:solidFill>
                  <a:schemeClr val="tx1"/>
                </a:solidFill>
              </a:rPr>
              <a:t>(), </a:t>
            </a:r>
            <a:r>
              <a:rPr lang="en-US" altLang="ja-JP" dirty="0" err="1">
                <a:solidFill>
                  <a:srgbClr val="00B0F0"/>
                </a:solidFill>
              </a:rPr>
              <a:t>Times</a:t>
            </a:r>
            <a:r>
              <a:rPr lang="en-US" altLang="ja-JP" dirty="0" err="1">
                <a:solidFill>
                  <a:schemeClr val="tx1"/>
                </a:solidFill>
              </a:rPr>
              <a:t>.Once</a:t>
            </a:r>
            <a:r>
              <a:rPr lang="en-US" altLang="ja-JP" dirty="0">
                <a:solidFill>
                  <a:schemeClr val="tx1"/>
                </a:solidFill>
              </a:rPr>
              <a:t>());   </a:t>
            </a:r>
          </a:p>
          <a:p>
            <a:pPr fontAlgn="auto">
              <a:spcBef>
                <a:spcPts val="0"/>
              </a:spcBef>
              <a:spcAft>
                <a:spcPts val="0"/>
              </a:spcAft>
              <a:defRPr/>
            </a:pPr>
            <a:r>
              <a:rPr lang="en-US" altLang="ja-JP" dirty="0" err="1">
                <a:solidFill>
                  <a:schemeClr val="tx1"/>
                </a:solidFill>
              </a:rPr>
              <a:t>mock.Verify</a:t>
            </a:r>
            <a:r>
              <a:rPr lang="en-US" altLang="ja-JP" dirty="0">
                <a:solidFill>
                  <a:schemeClr val="tx1"/>
                </a:solidFill>
              </a:rPr>
              <a:t>(module =&gt; </a:t>
            </a:r>
            <a:r>
              <a:rPr lang="en-US" altLang="ja-JP" dirty="0" err="1">
                <a:solidFill>
                  <a:schemeClr val="tx1"/>
                </a:solidFill>
              </a:rPr>
              <a:t>module.DoSomething</a:t>
            </a:r>
            <a:r>
              <a:rPr lang="en-US" altLang="ja-JP" dirty="0">
                <a:solidFill>
                  <a:schemeClr val="tx1"/>
                </a:solidFill>
              </a:rPr>
              <a:t>(), </a:t>
            </a:r>
            <a:r>
              <a:rPr lang="en-US" altLang="ja-JP" dirty="0" err="1">
                <a:solidFill>
                  <a:srgbClr val="00B0F0"/>
                </a:solidFill>
              </a:rPr>
              <a:t>Times</a:t>
            </a:r>
            <a:r>
              <a:rPr lang="en-US" altLang="ja-JP" dirty="0" err="1">
                <a:solidFill>
                  <a:schemeClr val="tx1"/>
                </a:solidFill>
              </a:rPr>
              <a:t>.Exactly</a:t>
            </a:r>
            <a:r>
              <a:rPr lang="en-US" altLang="ja-JP" dirty="0">
                <a:solidFill>
                  <a:schemeClr val="tx1"/>
                </a:solidFill>
              </a:rPr>
              <a:t>(3));   </a:t>
            </a:r>
            <a:endParaRPr lang="ja-JP" altLang="en-US" dirty="0">
              <a:solidFill>
                <a:schemeClr val="tx1"/>
              </a:solidFill>
            </a:endParaRPr>
          </a:p>
          <a:p>
            <a:pPr eaLnBrk="1" hangingPunct="1"/>
            <a:endParaRPr lang="ja-JP" altLang="en-US" dirty="0" smtClean="0"/>
          </a:p>
        </p:txBody>
      </p:sp>
      <p:pic>
        <p:nvPicPr>
          <p:cNvPr id="6" name="図 3" descr="Moq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832709"/>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403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a:xfrm>
            <a:off x="914400" y="332656"/>
            <a:ext cx="7315200" cy="1154097"/>
          </a:xfrm>
        </p:spPr>
        <p:txBody>
          <a:bodyPr/>
          <a:lstStyle/>
          <a:p>
            <a:pPr eaLnBrk="1" hangingPunct="1"/>
            <a:r>
              <a:rPr lang="en-US" altLang="ja-JP" dirty="0" smtClean="0"/>
              <a:t>MOQ</a:t>
            </a:r>
            <a:r>
              <a:rPr lang="ja-JP" altLang="en-US" dirty="0" smtClean="0"/>
              <a:t>の利用</a:t>
            </a:r>
          </a:p>
        </p:txBody>
      </p:sp>
      <p:sp>
        <p:nvSpPr>
          <p:cNvPr id="12291" name="コンテンツ プレースホルダ 2"/>
          <p:cNvSpPr>
            <a:spLocks noGrp="1"/>
          </p:cNvSpPr>
          <p:nvPr>
            <p:ph idx="1"/>
          </p:nvPr>
        </p:nvSpPr>
        <p:spPr/>
        <p:txBody>
          <a:bodyPr>
            <a:normAutofit fontScale="92500"/>
          </a:bodyPr>
          <a:lstStyle/>
          <a:p>
            <a:pPr fontAlgn="auto">
              <a:spcBef>
                <a:spcPts val="0"/>
              </a:spcBef>
              <a:spcAft>
                <a:spcPts val="0"/>
              </a:spcAft>
              <a:defRPr/>
            </a:pPr>
            <a:r>
              <a:rPr lang="en-US" altLang="ja-JP" dirty="0" smtClean="0"/>
              <a:t>Matching </a:t>
            </a:r>
            <a:r>
              <a:rPr lang="en-US" altLang="ja-JP" dirty="0" err="1" smtClean="0"/>
              <a:t>Arguments</a:t>
            </a:r>
            <a:r>
              <a:rPr lang="en-US" altLang="ja-JP" u="sng" dirty="0" err="1">
                <a:solidFill>
                  <a:srgbClr val="00B050"/>
                </a:solidFill>
              </a:rPr>
              <a:t>any</a:t>
            </a:r>
            <a:r>
              <a:rPr lang="en-US" altLang="ja-JP" u="sng" dirty="0">
                <a:solidFill>
                  <a:srgbClr val="00B050"/>
                </a:solidFill>
              </a:rPr>
              <a:t> value </a:t>
            </a:r>
            <a:r>
              <a:rPr lang="en-US" altLang="ja-JP" u="sng" dirty="0"/>
              <a:t> </a:t>
            </a:r>
          </a:p>
          <a:p>
            <a:pPr fontAlgn="auto">
              <a:spcBef>
                <a:spcPts val="0"/>
              </a:spcBef>
              <a:spcAft>
                <a:spcPts val="0"/>
              </a:spcAft>
              <a:defRPr/>
            </a:pPr>
            <a:r>
              <a:rPr lang="en-US" altLang="ja-JP" dirty="0" err="1"/>
              <a:t>mock.Setup</a:t>
            </a:r>
            <a:r>
              <a:rPr lang="en-US" altLang="ja-JP" dirty="0"/>
              <a:t>(module =&gt; </a:t>
            </a:r>
            <a:r>
              <a:rPr lang="en-US" altLang="ja-JP" dirty="0" err="1"/>
              <a:t>module.DoSomething</a:t>
            </a:r>
            <a:r>
              <a:rPr lang="en-US" altLang="ja-JP" dirty="0"/>
              <a:t>(</a:t>
            </a:r>
            <a:r>
              <a:rPr lang="en-US" altLang="ja-JP" dirty="0" err="1">
                <a:solidFill>
                  <a:srgbClr val="00B0F0"/>
                </a:solidFill>
              </a:rPr>
              <a:t>It</a:t>
            </a:r>
            <a:r>
              <a:rPr lang="en-US" altLang="ja-JP" dirty="0" err="1"/>
              <a:t>.IsAny</a:t>
            </a:r>
            <a:r>
              <a:rPr lang="en-US" altLang="ja-JP" dirty="0"/>
              <a:t>&lt;</a:t>
            </a:r>
            <a:r>
              <a:rPr lang="en-US" altLang="ja-JP" dirty="0">
                <a:solidFill>
                  <a:srgbClr val="0070C0"/>
                </a:solidFill>
              </a:rPr>
              <a:t>string</a:t>
            </a:r>
            <a:r>
              <a:rPr lang="en-US" altLang="ja-JP" dirty="0"/>
              <a:t>&gt;())).Returns</a:t>
            </a:r>
            <a:r>
              <a:rPr lang="en-US" altLang="ja-JP" dirty="0">
                <a:solidFill>
                  <a:srgbClr val="0070C0"/>
                </a:solidFill>
              </a:rPr>
              <a:t>(true</a:t>
            </a:r>
            <a:r>
              <a:rPr lang="en-US" altLang="ja-JP" dirty="0"/>
              <a:t>);</a:t>
            </a:r>
          </a:p>
          <a:p>
            <a:pPr fontAlgn="auto">
              <a:spcBef>
                <a:spcPts val="0"/>
              </a:spcBef>
              <a:spcAft>
                <a:spcPts val="0"/>
              </a:spcAft>
              <a:defRPr/>
            </a:pPr>
            <a:endParaRPr lang="en-US" altLang="ja-JP" dirty="0"/>
          </a:p>
          <a:p>
            <a:pPr fontAlgn="auto">
              <a:spcBef>
                <a:spcPts val="0"/>
              </a:spcBef>
              <a:spcAft>
                <a:spcPts val="0"/>
              </a:spcAft>
              <a:defRPr/>
            </a:pPr>
            <a:r>
              <a:rPr lang="en-US" altLang="ja-JP" u="sng" dirty="0">
                <a:solidFill>
                  <a:srgbClr val="00B050"/>
                </a:solidFill>
              </a:rPr>
              <a:t>matching </a:t>
            </a:r>
            <a:r>
              <a:rPr lang="en-US" altLang="ja-JP" u="sng" dirty="0" err="1">
                <a:solidFill>
                  <a:srgbClr val="00B050"/>
                </a:solidFill>
              </a:rPr>
              <a:t>Func</a:t>
            </a:r>
            <a:r>
              <a:rPr lang="en-US" altLang="ja-JP" u="sng" dirty="0">
                <a:solidFill>
                  <a:srgbClr val="00B050"/>
                </a:solidFill>
              </a:rPr>
              <a:t>&lt;</a:t>
            </a:r>
            <a:r>
              <a:rPr lang="en-US" altLang="ja-JP" u="sng" dirty="0" err="1">
                <a:solidFill>
                  <a:srgbClr val="00B050"/>
                </a:solidFill>
              </a:rPr>
              <a:t>int</a:t>
            </a:r>
            <a:r>
              <a:rPr lang="en-US" altLang="ja-JP" u="sng" dirty="0">
                <a:solidFill>
                  <a:srgbClr val="00B050"/>
                </a:solidFill>
              </a:rPr>
              <a:t>&gt; </a:t>
            </a:r>
          </a:p>
          <a:p>
            <a:pPr fontAlgn="auto">
              <a:spcBef>
                <a:spcPts val="0"/>
              </a:spcBef>
              <a:spcAft>
                <a:spcPts val="0"/>
              </a:spcAft>
              <a:defRPr/>
            </a:pPr>
            <a:r>
              <a:rPr lang="en-US" altLang="ja-JP" dirty="0" err="1"/>
              <a:t>mock.Setup</a:t>
            </a:r>
            <a:r>
              <a:rPr lang="en-US" altLang="ja-JP" dirty="0"/>
              <a:t>(module =&gt; </a:t>
            </a:r>
            <a:r>
              <a:rPr lang="en-US" altLang="ja-JP" dirty="0" err="1"/>
              <a:t>module.Add</a:t>
            </a:r>
            <a:r>
              <a:rPr lang="en-US" altLang="ja-JP" dirty="0"/>
              <a:t>(</a:t>
            </a:r>
            <a:r>
              <a:rPr lang="en-US" altLang="ja-JP" dirty="0" err="1"/>
              <a:t>It.Is</a:t>
            </a:r>
            <a:r>
              <a:rPr lang="en-US" altLang="ja-JP" dirty="0"/>
              <a:t>&lt;</a:t>
            </a:r>
            <a:r>
              <a:rPr lang="en-US" altLang="ja-JP" dirty="0" err="1"/>
              <a:t>int</a:t>
            </a:r>
            <a:r>
              <a:rPr lang="en-US" altLang="ja-JP" dirty="0"/>
              <a:t>&gt;(</a:t>
            </a:r>
            <a:r>
              <a:rPr lang="en-US" altLang="ja-JP" dirty="0" err="1"/>
              <a:t>i</a:t>
            </a:r>
            <a:r>
              <a:rPr lang="en-US" altLang="ja-JP" dirty="0"/>
              <a:t> =&gt; </a:t>
            </a:r>
            <a:r>
              <a:rPr lang="en-US" altLang="ja-JP" dirty="0" err="1"/>
              <a:t>i</a:t>
            </a:r>
            <a:r>
              <a:rPr lang="en-US" altLang="ja-JP" dirty="0"/>
              <a:t> &lt; 0))).Returns(</a:t>
            </a:r>
            <a:r>
              <a:rPr lang="en-US" altLang="ja-JP" dirty="0">
                <a:solidFill>
                  <a:srgbClr val="0070C0"/>
                </a:solidFill>
              </a:rPr>
              <a:t>true</a:t>
            </a:r>
            <a:r>
              <a:rPr lang="en-US" altLang="ja-JP" dirty="0"/>
              <a:t>);       </a:t>
            </a:r>
          </a:p>
          <a:p>
            <a:pPr fontAlgn="auto">
              <a:spcBef>
                <a:spcPts val="0"/>
              </a:spcBef>
              <a:spcAft>
                <a:spcPts val="0"/>
              </a:spcAft>
              <a:defRPr/>
            </a:pPr>
            <a:endParaRPr lang="en-US" altLang="ja-JP" dirty="0"/>
          </a:p>
          <a:p>
            <a:pPr fontAlgn="auto">
              <a:spcBef>
                <a:spcPts val="0"/>
              </a:spcBef>
              <a:spcAft>
                <a:spcPts val="0"/>
              </a:spcAft>
              <a:defRPr/>
            </a:pPr>
            <a:r>
              <a:rPr lang="en-US" altLang="ja-JP" u="sng" dirty="0">
                <a:solidFill>
                  <a:srgbClr val="00B050"/>
                </a:solidFill>
              </a:rPr>
              <a:t>matching ranges</a:t>
            </a:r>
          </a:p>
          <a:p>
            <a:pPr fontAlgn="auto">
              <a:spcBef>
                <a:spcPts val="0"/>
              </a:spcBef>
              <a:spcAft>
                <a:spcPts val="0"/>
              </a:spcAft>
              <a:defRPr/>
            </a:pPr>
            <a:r>
              <a:rPr lang="en-US" altLang="ja-JP" dirty="0" err="1"/>
              <a:t>mock.Setup</a:t>
            </a:r>
            <a:r>
              <a:rPr lang="en-US" altLang="ja-JP" dirty="0"/>
              <a:t>(module =&gt; </a:t>
            </a:r>
            <a:r>
              <a:rPr lang="en-US" altLang="ja-JP" dirty="0" err="1"/>
              <a:t>module.Add</a:t>
            </a:r>
            <a:r>
              <a:rPr lang="en-US" altLang="ja-JP" dirty="0"/>
              <a:t>(</a:t>
            </a:r>
            <a:r>
              <a:rPr lang="en-US" altLang="ja-JP" dirty="0" err="1">
                <a:solidFill>
                  <a:srgbClr val="00B0F0"/>
                </a:solidFill>
              </a:rPr>
              <a:t>It</a:t>
            </a:r>
            <a:r>
              <a:rPr lang="en-US" altLang="ja-JP" dirty="0" err="1"/>
              <a:t>.IsInRange</a:t>
            </a:r>
            <a:r>
              <a:rPr lang="en-US" altLang="ja-JP" dirty="0"/>
              <a:t>&lt;</a:t>
            </a:r>
            <a:r>
              <a:rPr lang="en-US" altLang="ja-JP" dirty="0" err="1">
                <a:solidFill>
                  <a:srgbClr val="0070C0"/>
                </a:solidFill>
              </a:rPr>
              <a:t>int</a:t>
            </a:r>
            <a:r>
              <a:rPr lang="en-US" altLang="ja-JP" dirty="0"/>
              <a:t>&gt;(0, 10, </a:t>
            </a:r>
            <a:r>
              <a:rPr lang="en-US" altLang="ja-JP" dirty="0" err="1"/>
              <a:t>Range.Inclusive</a:t>
            </a:r>
            <a:r>
              <a:rPr lang="en-US" altLang="ja-JP" dirty="0"/>
              <a:t>))).Returns(</a:t>
            </a:r>
            <a:r>
              <a:rPr lang="en-US" altLang="ja-JP" dirty="0">
                <a:solidFill>
                  <a:srgbClr val="0070C0"/>
                </a:solidFill>
              </a:rPr>
              <a:t>true</a:t>
            </a:r>
            <a:r>
              <a:rPr lang="en-US" altLang="ja-JP" dirty="0"/>
              <a:t>); </a:t>
            </a:r>
            <a:endParaRPr lang="ja-JP" altLang="en-US" dirty="0">
              <a:solidFill>
                <a:schemeClr val="tx1"/>
              </a:solidFill>
            </a:endParaRPr>
          </a:p>
          <a:p>
            <a:pPr eaLnBrk="1" hangingPunct="1"/>
            <a:endParaRPr lang="ja-JP" altLang="en-US" dirty="0" smtClean="0"/>
          </a:p>
        </p:txBody>
      </p:sp>
      <p:pic>
        <p:nvPicPr>
          <p:cNvPr id="6" name="図 3" descr="Moq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832709"/>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595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p:txBody>
          <a:bodyPr/>
          <a:lstStyle/>
          <a:p>
            <a:pPr eaLnBrk="1" hangingPunct="1"/>
            <a:r>
              <a:rPr lang="en-US" altLang="ja-JP" smtClean="0"/>
              <a:t>MOQ</a:t>
            </a:r>
            <a:r>
              <a:rPr lang="ja-JP" altLang="en-US" smtClean="0"/>
              <a:t>の利用</a:t>
            </a:r>
          </a:p>
        </p:txBody>
      </p:sp>
      <p:sp>
        <p:nvSpPr>
          <p:cNvPr id="13315" name="コンテンツ プレースホルダ 2"/>
          <p:cNvSpPr>
            <a:spLocks noGrp="1"/>
          </p:cNvSpPr>
          <p:nvPr>
            <p:ph idx="1"/>
          </p:nvPr>
        </p:nvSpPr>
        <p:spPr/>
        <p:txBody>
          <a:bodyPr/>
          <a:lstStyle/>
          <a:p>
            <a:pPr eaLnBrk="1" hangingPunct="1"/>
            <a:r>
              <a:rPr lang="en-US" altLang="ja-JP" smtClean="0"/>
              <a:t>Properties</a:t>
            </a:r>
            <a:endParaRPr lang="ja-JP" altLang="en-US" smtClean="0"/>
          </a:p>
        </p:txBody>
      </p:sp>
      <p:sp>
        <p:nvSpPr>
          <p:cNvPr id="5" name="テキスト ボックス 4"/>
          <p:cNvSpPr txBox="1"/>
          <p:nvPr/>
        </p:nvSpPr>
        <p:spPr>
          <a:xfrm>
            <a:off x="357188" y="2357438"/>
            <a:ext cx="8429625" cy="2032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u="sng" dirty="0">
                <a:solidFill>
                  <a:srgbClr val="00B050"/>
                </a:solidFill>
              </a:rPr>
              <a:t>Getter</a:t>
            </a:r>
          </a:p>
          <a:p>
            <a:pPr fontAlgn="auto">
              <a:spcBef>
                <a:spcPts val="0"/>
              </a:spcBef>
              <a:spcAft>
                <a:spcPts val="0"/>
              </a:spcAft>
              <a:defRPr/>
            </a:pPr>
            <a:r>
              <a:rPr lang="en-US" dirty="0" err="1">
                <a:solidFill>
                  <a:schemeClr val="tx1"/>
                </a:solidFill>
              </a:rPr>
              <a:t>mock.Setup</a:t>
            </a:r>
            <a:r>
              <a:rPr lang="en-US" dirty="0">
                <a:solidFill>
                  <a:schemeClr val="tx1"/>
                </a:solidFill>
              </a:rPr>
              <a:t>(module =&gt; module.ID).Returns(</a:t>
            </a:r>
            <a:r>
              <a:rPr lang="en-US" dirty="0">
                <a:solidFill>
                  <a:srgbClr val="00B0F0"/>
                </a:solidFill>
              </a:rPr>
              <a:t>ModuleID</a:t>
            </a:r>
            <a:r>
              <a:rPr lang="en-US" dirty="0">
                <a:solidFill>
                  <a:schemeClr val="tx1"/>
                </a:solidFill>
              </a:rPr>
              <a:t>.COT); </a:t>
            </a:r>
          </a:p>
          <a:p>
            <a:pPr fontAlgn="auto">
              <a:spcBef>
                <a:spcPts val="0"/>
              </a:spcBef>
              <a:spcAft>
                <a:spcPts val="0"/>
              </a:spcAft>
              <a:defRPr/>
            </a:pPr>
            <a:r>
              <a:rPr lang="en-US" dirty="0" err="1">
                <a:solidFill>
                  <a:schemeClr val="tx1"/>
                </a:solidFill>
              </a:rPr>
              <a:t>mock.</a:t>
            </a:r>
            <a:r>
              <a:rPr lang="en-US" altLang="ja-JP" dirty="0" err="1">
                <a:solidFill>
                  <a:schemeClr val="tx1"/>
                </a:solidFill>
              </a:rPr>
              <a:t>VerifyGet</a:t>
            </a:r>
            <a:r>
              <a:rPr lang="en-US" dirty="0">
                <a:solidFill>
                  <a:schemeClr val="tx1"/>
                </a:solidFill>
              </a:rPr>
              <a:t> (module =&gt; module.ID); </a:t>
            </a:r>
          </a:p>
          <a:p>
            <a:pPr fontAlgn="auto">
              <a:spcBef>
                <a:spcPts val="0"/>
              </a:spcBef>
              <a:spcAft>
                <a:spcPts val="0"/>
              </a:spcAft>
              <a:defRPr/>
            </a:pPr>
            <a:endParaRPr lang="en-US" altLang="ja-JP" dirty="0">
              <a:solidFill>
                <a:schemeClr val="tx1"/>
              </a:solidFill>
            </a:endParaRPr>
          </a:p>
          <a:p>
            <a:pPr fontAlgn="auto">
              <a:spcBef>
                <a:spcPts val="0"/>
              </a:spcBef>
              <a:spcAft>
                <a:spcPts val="0"/>
              </a:spcAft>
              <a:defRPr/>
            </a:pPr>
            <a:r>
              <a:rPr lang="en-US" u="sng" dirty="0">
                <a:solidFill>
                  <a:srgbClr val="00B050"/>
                </a:solidFill>
              </a:rPr>
              <a:t>Setter </a:t>
            </a:r>
          </a:p>
          <a:p>
            <a:pPr fontAlgn="auto">
              <a:spcBef>
                <a:spcPts val="0"/>
              </a:spcBef>
              <a:spcAft>
                <a:spcPts val="0"/>
              </a:spcAft>
              <a:defRPr/>
            </a:pPr>
            <a:r>
              <a:rPr lang="en-US" dirty="0" err="1">
                <a:solidFill>
                  <a:schemeClr val="tx1"/>
                </a:solidFill>
              </a:rPr>
              <a:t>mock.SetupSet</a:t>
            </a:r>
            <a:r>
              <a:rPr lang="en-US" dirty="0">
                <a:solidFill>
                  <a:schemeClr val="tx1"/>
                </a:solidFill>
              </a:rPr>
              <a:t>(module =&gt; module.ID = </a:t>
            </a:r>
            <a:r>
              <a:rPr lang="en-US" dirty="0">
                <a:solidFill>
                  <a:srgbClr val="00B0F0"/>
                </a:solidFill>
              </a:rPr>
              <a:t>ModuleID</a:t>
            </a:r>
            <a:r>
              <a:rPr lang="en-US" dirty="0">
                <a:solidFill>
                  <a:schemeClr val="tx1"/>
                </a:solidFill>
              </a:rPr>
              <a:t>.COT); </a:t>
            </a:r>
          </a:p>
          <a:p>
            <a:pPr fontAlgn="auto">
              <a:spcBef>
                <a:spcPts val="0"/>
              </a:spcBef>
              <a:spcAft>
                <a:spcPts val="0"/>
              </a:spcAft>
              <a:defRPr/>
            </a:pPr>
            <a:r>
              <a:rPr lang="en-US" dirty="0" err="1">
                <a:solidFill>
                  <a:schemeClr val="tx1"/>
                </a:solidFill>
              </a:rPr>
              <a:t>mock.VerifySet</a:t>
            </a:r>
            <a:r>
              <a:rPr lang="en-US" dirty="0">
                <a:solidFill>
                  <a:schemeClr val="tx1"/>
                </a:solidFill>
              </a:rPr>
              <a:t>(module =&gt; module.ID = </a:t>
            </a:r>
            <a:r>
              <a:rPr lang="en-US" dirty="0">
                <a:solidFill>
                  <a:srgbClr val="00B0F0"/>
                </a:solidFill>
              </a:rPr>
              <a:t>ModuleID</a:t>
            </a:r>
            <a:r>
              <a:rPr lang="en-US" dirty="0">
                <a:solidFill>
                  <a:schemeClr val="tx1"/>
                </a:solidFill>
              </a:rPr>
              <a:t>.COT);   </a:t>
            </a:r>
            <a:endParaRPr lang="ja-JP" altLang="en-US" dirty="0">
              <a:solidFill>
                <a:schemeClr val="tx1"/>
              </a:solidFill>
            </a:endParaRPr>
          </a:p>
        </p:txBody>
      </p:sp>
      <p:pic>
        <p:nvPicPr>
          <p:cNvPr id="13317" name="図 5" descr="Moq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9563" y="214313"/>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104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研修のゴール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テストコードの作成方法を理解</a:t>
            </a:r>
            <a:r>
              <a:rPr lang="ja-JP" altLang="en-US" dirty="0" smtClean="0"/>
              <a:t>できる</a:t>
            </a:r>
            <a:endParaRPr lang="ja-JP" altLang="en-US" dirty="0"/>
          </a:p>
          <a:p>
            <a:r>
              <a:rPr lang="ja-JP" altLang="en-US" dirty="0"/>
              <a:t>テストしやすいアーキテクチャを理解</a:t>
            </a:r>
            <a:r>
              <a:rPr lang="ja-JP" altLang="en-US" dirty="0" smtClean="0"/>
              <a:t>できる</a:t>
            </a:r>
            <a:endParaRPr lang="ja-JP" altLang="en-US" dirty="0"/>
          </a:p>
          <a:p>
            <a:r>
              <a:rPr lang="ja-JP" altLang="en-US" dirty="0"/>
              <a:t>コード品質の良いソフトウェアのつくり方を開発に取り入れられるように</a:t>
            </a:r>
            <a:r>
              <a:rPr lang="ja-JP" altLang="en-US" dirty="0" smtClean="0"/>
              <a:t>なる</a:t>
            </a:r>
            <a:endParaRPr kumimoji="1" lang="ja-JP" altLang="en-US" dirty="0"/>
          </a:p>
        </p:txBody>
      </p:sp>
    </p:spTree>
    <p:extLst>
      <p:ext uri="{BB962C8B-B14F-4D97-AF65-F5344CB8AC3E}">
        <p14:creationId xmlns:p14="http://schemas.microsoft.com/office/powerpoint/2010/main" val="3477152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モックオブジェクトの作成</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2659690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デバイスとセンサー</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Initialize</a:t>
            </a:r>
          </a:p>
          <a:p>
            <a:r>
              <a:rPr lang="en-US" altLang="ja-JP" dirty="0" err="1" smtClean="0"/>
              <a:t>GetValue</a:t>
            </a:r>
            <a:endParaRPr lang="en-US" altLang="ja-JP" dirty="0" smtClean="0"/>
          </a:p>
          <a:p>
            <a:r>
              <a:rPr lang="en-US" altLang="ja-JP" dirty="0"/>
              <a:t>Status</a:t>
            </a:r>
            <a:endParaRPr kumimoji="1" lang="ja-JP" altLang="en-US" dirty="0"/>
          </a:p>
        </p:txBody>
      </p:sp>
    </p:spTree>
    <p:extLst>
      <p:ext uri="{BB962C8B-B14F-4D97-AF65-F5344CB8AC3E}">
        <p14:creationId xmlns:p14="http://schemas.microsoft.com/office/powerpoint/2010/main" val="275712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カバレッジ</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err="1" smtClean="0"/>
              <a:t>PartCover</a:t>
            </a:r>
            <a:endParaRPr kumimoji="1" lang="en-US" altLang="ja-JP" dirty="0" smtClean="0"/>
          </a:p>
          <a:p>
            <a:r>
              <a:rPr lang="en-US" altLang="ja-JP" dirty="0" err="1"/>
              <a:t>ReportGenerator</a:t>
            </a:r>
            <a:endParaRPr kumimoji="1" lang="ja-JP" altLang="en-US" dirty="0"/>
          </a:p>
        </p:txBody>
      </p:sp>
    </p:spTree>
    <p:extLst>
      <p:ext uri="{BB962C8B-B14F-4D97-AF65-F5344CB8AC3E}">
        <p14:creationId xmlns:p14="http://schemas.microsoft.com/office/powerpoint/2010/main" val="3475136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836712"/>
            <a:ext cx="7315200" cy="1154097"/>
          </a:xfrm>
        </p:spPr>
        <p:txBody>
          <a:bodyPr/>
          <a:lstStyle/>
          <a:p>
            <a:r>
              <a:rPr kumimoji="1" lang="en-US" altLang="ja-JP" dirty="0" err="1" smtClean="0"/>
              <a:t>PartCover</a:t>
            </a:r>
            <a:endParaRPr kumimoji="1" lang="ja-JP" altLang="en-US" dirty="0"/>
          </a:p>
        </p:txBody>
      </p:sp>
      <p:sp>
        <p:nvSpPr>
          <p:cNvPr id="3" name="コンテンツ プレースホルダー 2"/>
          <p:cNvSpPr>
            <a:spLocks noGrp="1"/>
          </p:cNvSpPr>
          <p:nvPr>
            <p:ph idx="1"/>
          </p:nvPr>
        </p:nvSpPr>
        <p:spPr>
          <a:xfrm>
            <a:off x="914400" y="2060848"/>
            <a:ext cx="8050088" cy="4536503"/>
          </a:xfrm>
        </p:spPr>
        <p:txBody>
          <a:bodyPr>
            <a:normAutofit fontScale="55000" lnSpcReduction="20000"/>
          </a:bodyPr>
          <a:lstStyle/>
          <a:p>
            <a:r>
              <a:rPr lang="en-US" altLang="ja-JP" dirty="0"/>
              <a:t>eco off</a:t>
            </a:r>
          </a:p>
          <a:p>
            <a:r>
              <a:rPr lang="en-US" altLang="ja-JP" dirty="0"/>
              <a:t>set TEST_TARGET_DIRECTORY=D:\MyClassTests\bin\Debug</a:t>
            </a:r>
          </a:p>
          <a:p>
            <a:r>
              <a:rPr lang="en-US" altLang="ja-JP" dirty="0"/>
              <a:t>set TEST_TARGET_DLL=%TEST_TARGET_DIRECTORY%\MyClassTests.dll</a:t>
            </a:r>
          </a:p>
          <a:p>
            <a:endParaRPr lang="en-US" altLang="ja-JP" dirty="0"/>
          </a:p>
          <a:p>
            <a:r>
              <a:rPr lang="en-US" altLang="ja-JP" dirty="0"/>
              <a:t>set PART_COVER="D:\Users\031307\Documents\Visual Studio 2012\Projects\</a:t>
            </a:r>
            <a:r>
              <a:rPr lang="en-US" altLang="ja-JP" dirty="0" err="1"/>
              <a:t>MyApplication</a:t>
            </a:r>
            <a:r>
              <a:rPr lang="en-US" altLang="ja-JP" dirty="0"/>
              <a:t>\packages\partcovernet4.4.0.0.0\tools\PartCover.exe"</a:t>
            </a:r>
          </a:p>
          <a:p>
            <a:r>
              <a:rPr lang="en-US" altLang="ja-JP" dirty="0"/>
              <a:t>set MS_TEST="C:\Program Files\Microsoft Visual Studio 10.0\Common7\IDE\MSTest.exe"</a:t>
            </a:r>
          </a:p>
          <a:p>
            <a:endParaRPr lang="en-US" altLang="ja-JP" dirty="0"/>
          </a:p>
          <a:p>
            <a:r>
              <a:rPr lang="en-US" altLang="ja-JP" dirty="0"/>
              <a:t>set OUTPUT_DIRECTORY=D:\MyApps</a:t>
            </a:r>
          </a:p>
          <a:p>
            <a:r>
              <a:rPr lang="en-US" altLang="ja-JP" dirty="0"/>
              <a:t>set DATE_FORMAT=%date:~-10,4%%date:~-5,2%%date:~-2,2%</a:t>
            </a:r>
          </a:p>
          <a:p>
            <a:r>
              <a:rPr lang="en-US" altLang="ja-JP" dirty="0"/>
              <a:t>set TIME_=%time: =0%</a:t>
            </a:r>
          </a:p>
          <a:p>
            <a:r>
              <a:rPr lang="en-US" altLang="ja-JP" dirty="0"/>
              <a:t>set TIME_FORMAT=%TIME_:~0,2%%TIME_:~3,2%%TIME_:~6,2%</a:t>
            </a:r>
          </a:p>
          <a:p>
            <a:r>
              <a:rPr lang="en-US" altLang="ja-JP" dirty="0"/>
              <a:t>set RESULT_FILE_PATH=%OUTPUT_DIRECTORY%\</a:t>
            </a:r>
            <a:r>
              <a:rPr lang="en-US" altLang="ja-JP" dirty="0" err="1"/>
              <a:t>MyApps</a:t>
            </a:r>
            <a:r>
              <a:rPr lang="en-US" altLang="ja-JP" dirty="0"/>
              <a:t>_%DATE_FORMAT%%TIME_FORMAT%.</a:t>
            </a:r>
            <a:r>
              <a:rPr lang="en-US" altLang="ja-JP" dirty="0" err="1"/>
              <a:t>trx</a:t>
            </a:r>
            <a:endParaRPr lang="en-US" altLang="ja-JP" dirty="0"/>
          </a:p>
          <a:p>
            <a:r>
              <a:rPr lang="en-US" altLang="ja-JP" dirty="0"/>
              <a:t>set OUTPUT_XML=%OUTPUT_DIRECTORY%\out.xml</a:t>
            </a:r>
          </a:p>
          <a:p>
            <a:endParaRPr lang="en-US" altLang="ja-JP" dirty="0"/>
          </a:p>
          <a:p>
            <a:r>
              <a:rPr lang="en-US" altLang="ja-JP" dirty="0"/>
              <a:t>eco on</a:t>
            </a:r>
          </a:p>
          <a:p>
            <a:r>
              <a:rPr lang="en-US" altLang="ja-JP" dirty="0"/>
              <a:t>%PART_COVER% --target %MS_TEST% --target-</a:t>
            </a:r>
            <a:r>
              <a:rPr lang="en-US" altLang="ja-JP" dirty="0" err="1"/>
              <a:t>args</a:t>
            </a:r>
            <a:r>
              <a:rPr lang="en-US" altLang="ja-JP" dirty="0"/>
              <a:t> "/</a:t>
            </a:r>
            <a:r>
              <a:rPr lang="en-US" altLang="ja-JP" dirty="0" err="1"/>
              <a:t>noisolation</a:t>
            </a:r>
            <a:r>
              <a:rPr lang="en-US" altLang="ja-JP" dirty="0"/>
              <a:t> /</a:t>
            </a:r>
            <a:r>
              <a:rPr lang="en-US" altLang="ja-JP" dirty="0" err="1"/>
              <a:t>testcontainer</a:t>
            </a:r>
            <a:r>
              <a:rPr lang="en-US" altLang="ja-JP" dirty="0"/>
              <a:t>:%TEST_TARGET_DLL% /</a:t>
            </a:r>
            <a:r>
              <a:rPr lang="en-US" altLang="ja-JP" dirty="0" err="1"/>
              <a:t>resultsfile</a:t>
            </a:r>
            <a:r>
              <a:rPr lang="en-US" altLang="ja-JP" dirty="0"/>
              <a:t>:%RESULT_FILE_PATH%" --include * --output %OUTPUT_XML%</a:t>
            </a:r>
          </a:p>
          <a:p>
            <a:endParaRPr lang="en-US" altLang="ja-JP" dirty="0"/>
          </a:p>
          <a:p>
            <a:r>
              <a:rPr lang="en-US" altLang="ja-JP" dirty="0"/>
              <a:t>set REPORT_GENERATOR="D:\Users\031307\Documents\Visual Studio 2012\Projects\</a:t>
            </a:r>
            <a:r>
              <a:rPr lang="en-US" altLang="ja-JP" dirty="0" err="1"/>
              <a:t>MyApplication</a:t>
            </a:r>
            <a:r>
              <a:rPr lang="en-US" altLang="ja-JP" dirty="0"/>
              <a:t>\packages\ReportGenerator.1.9.1.0\ReportGenerator.exe"</a:t>
            </a:r>
          </a:p>
          <a:p>
            <a:r>
              <a:rPr lang="en-US" altLang="ja-JP" dirty="0"/>
              <a:t>set OUTPUT_HTML=%OUTPUT_DIRECTORY%\html</a:t>
            </a:r>
          </a:p>
          <a:p>
            <a:r>
              <a:rPr lang="en-US" altLang="ja-JP" dirty="0"/>
              <a:t>%REPORT_GENERATOR% %OUTPUT_XML% %OUTPUT_HTML%</a:t>
            </a:r>
          </a:p>
          <a:p>
            <a:endParaRPr lang="en-US" altLang="ja-JP" dirty="0"/>
          </a:p>
          <a:p>
            <a:r>
              <a:rPr lang="en-US" altLang="ja-JP" dirty="0"/>
              <a:t>#"C:\Program Files\Internet Explorer\iexplore.exe" %OUTPUT_HTML%\index.htm</a:t>
            </a:r>
          </a:p>
          <a:p>
            <a:r>
              <a:rPr lang="en-US" altLang="ja-JP" dirty="0"/>
              <a:t>"D:\Users\031307\AppData\Local\Google\Chrome\Application\chrome.exe" %OUTPUT_HTML%\index.htm</a:t>
            </a:r>
            <a:endParaRPr kumimoji="1" lang="ja-JP" altLang="en-US" dirty="0"/>
          </a:p>
        </p:txBody>
      </p:sp>
    </p:spTree>
    <p:extLst>
      <p:ext uri="{BB962C8B-B14F-4D97-AF65-F5344CB8AC3E}">
        <p14:creationId xmlns:p14="http://schemas.microsoft.com/office/powerpoint/2010/main" val="1348420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sz="quarter" idx="1"/>
          </p:nvPr>
        </p:nvSpPr>
        <p:spPr/>
        <p:txBody>
          <a:bodyPr/>
          <a:lstStyle/>
          <a:p>
            <a:endParaRPr kumimoji="1" lang="en-US" altLang="ja-JP" dirty="0" smtClean="0"/>
          </a:p>
        </p:txBody>
      </p:sp>
    </p:spTree>
    <p:extLst>
      <p:ext uri="{BB962C8B-B14F-4D97-AF65-F5344CB8AC3E}">
        <p14:creationId xmlns:p14="http://schemas.microsoft.com/office/powerpoint/2010/main" val="3866887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p:txBody>
      </p:sp>
    </p:spTree>
    <p:extLst>
      <p:ext uri="{BB962C8B-B14F-4D97-AF65-F5344CB8AC3E}">
        <p14:creationId xmlns:p14="http://schemas.microsoft.com/office/powerpoint/2010/main" val="86980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みなさんから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名前</a:t>
            </a:r>
            <a:endParaRPr kumimoji="1" lang="en-US" altLang="ja-JP" dirty="0" smtClean="0"/>
          </a:p>
          <a:p>
            <a:r>
              <a:rPr lang="ja-JP" altLang="en-US" dirty="0" smtClean="0"/>
              <a:t>参加した理由</a:t>
            </a:r>
            <a:endParaRPr lang="en-US" altLang="ja-JP" dirty="0"/>
          </a:p>
          <a:p>
            <a:r>
              <a:rPr kumimoji="1" lang="ja-JP" altLang="en-US" dirty="0" smtClean="0"/>
              <a:t>持ち帰りたいこと</a:t>
            </a:r>
            <a:endParaRPr kumimoji="1" lang="ja-JP" altLang="en-US" dirty="0"/>
          </a:p>
        </p:txBody>
      </p:sp>
    </p:spTree>
    <p:extLst>
      <p:ext uri="{BB962C8B-B14F-4D97-AF65-F5344CB8AC3E}">
        <p14:creationId xmlns:p14="http://schemas.microsoft.com/office/powerpoint/2010/main" val="389073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単体テストとは？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8371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単体テスト</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テストレベル</a:t>
            </a:r>
          </a:p>
          <a:p>
            <a:r>
              <a:rPr lang="ja-JP" altLang="en-US" dirty="0"/>
              <a:t>モジュール、プログラム、オブジェクト、クラスといった単独でテストが可能なソフトウェアの欠陥を検出し、機能の正しさを検証するテスト</a:t>
            </a:r>
          </a:p>
          <a:p>
            <a:pPr marL="0" indent="0">
              <a:buNone/>
            </a:pPr>
            <a:r>
              <a:rPr lang="ja-JP" altLang="en-US" dirty="0" smtClean="0"/>
              <a:t>　</a:t>
            </a:r>
            <a:r>
              <a:rPr lang="en-US" altLang="ja-JP" dirty="0" smtClean="0"/>
              <a:t>※</a:t>
            </a:r>
            <a:r>
              <a:rPr lang="en-US" altLang="ja-JP" dirty="0"/>
              <a:t>JSTQB </a:t>
            </a:r>
            <a:r>
              <a:rPr lang="ja-JP" altLang="en-US" dirty="0"/>
              <a:t>シラバスより</a:t>
            </a:r>
            <a:r>
              <a:rPr lang="ja-JP" altLang="en-US" dirty="0" smtClean="0"/>
              <a:t>抜粋</a:t>
            </a:r>
            <a:endParaRPr lang="en-US" altLang="ja-JP" dirty="0" smtClean="0"/>
          </a:p>
          <a:p>
            <a:pPr marL="0" indent="0">
              <a:buNone/>
            </a:pPr>
            <a:endParaRPr kumimoji="1" lang="en-US" altLang="ja-JP" dirty="0"/>
          </a:p>
          <a:p>
            <a:pPr marL="0" indent="0">
              <a:buNone/>
            </a:pPr>
            <a:endParaRPr lang="en-US" altLang="ja-JP" sz="3200" dirty="0"/>
          </a:p>
          <a:p>
            <a:pPr marL="0" indent="0">
              <a:buNone/>
            </a:pPr>
            <a:r>
              <a:rPr lang="ja-JP" altLang="en-US" sz="3200" dirty="0"/>
              <a:t>　</a:t>
            </a:r>
            <a:r>
              <a:rPr lang="ja-JP" altLang="en-US" sz="3200" dirty="0" smtClean="0"/>
              <a:t>クラス</a:t>
            </a:r>
            <a:r>
              <a:rPr lang="ja-JP" altLang="en-US" sz="3200" dirty="0"/>
              <a:t>やメソッドなど</a:t>
            </a:r>
            <a:r>
              <a:rPr lang="ja-JP" altLang="en-US" sz="3200" dirty="0" smtClean="0"/>
              <a:t>の</a:t>
            </a:r>
            <a:endParaRPr lang="en-US" altLang="ja-JP" sz="3200" dirty="0" smtClean="0"/>
          </a:p>
          <a:p>
            <a:pPr marL="0" indent="0">
              <a:buNone/>
            </a:pPr>
            <a:r>
              <a:rPr lang="ja-JP" altLang="en-US" sz="3200" dirty="0"/>
              <a:t>　</a:t>
            </a:r>
            <a:r>
              <a:rPr lang="ja-JP" altLang="en-US" sz="3200" dirty="0" smtClean="0"/>
              <a:t>小さな</a:t>
            </a:r>
            <a:r>
              <a:rPr lang="ja-JP" altLang="en-US" sz="3200" dirty="0"/>
              <a:t>単位で</a:t>
            </a:r>
            <a:r>
              <a:rPr lang="ja-JP" altLang="en-US" sz="3200" dirty="0" smtClean="0"/>
              <a:t>行うテスト</a:t>
            </a:r>
            <a:r>
              <a:rPr lang="ja-JP" altLang="en-US" sz="3200" dirty="0"/>
              <a:t>のこと</a:t>
            </a:r>
            <a:endParaRPr kumimoji="1" lang="ja-JP" altLang="en-US"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789040"/>
            <a:ext cx="17811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691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確認したいことは？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36775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確認したいこと</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入出力値：ブラックボックステスト</a:t>
            </a:r>
          </a:p>
          <a:p>
            <a:r>
              <a:rPr lang="ja-JP" altLang="en-US" dirty="0"/>
              <a:t>内部構造：ホワイトボックステスト</a:t>
            </a:r>
          </a:p>
          <a:p>
            <a:endParaRPr kumimoji="1" lang="en-US" altLang="ja-JP" dirty="0" smtClean="0"/>
          </a:p>
          <a:p>
            <a:r>
              <a:rPr lang="ja-JP" altLang="en-US" dirty="0" smtClean="0"/>
              <a:t>戻り値</a:t>
            </a:r>
            <a:r>
              <a:rPr lang="ja-JP" altLang="en-US" dirty="0"/>
              <a:t>、</a:t>
            </a:r>
            <a:r>
              <a:rPr kumimoji="1" lang="ja-JP" altLang="en-US" dirty="0" smtClean="0"/>
              <a:t>状態</a:t>
            </a:r>
            <a:r>
              <a:rPr lang="ja-JP" altLang="en-US" dirty="0"/>
              <a:t>、</a:t>
            </a:r>
            <a:r>
              <a:rPr lang="ja-JP" altLang="en-US" dirty="0" smtClean="0"/>
              <a:t>例外</a:t>
            </a:r>
            <a:endParaRPr lang="en-US" altLang="ja-JP" dirty="0" smtClean="0"/>
          </a:p>
          <a:p>
            <a:r>
              <a:rPr kumimoji="1" lang="ja-JP" altLang="en-US" dirty="0" smtClean="0"/>
              <a:t>呼出し</a:t>
            </a:r>
            <a:r>
              <a:rPr lang="ja-JP" altLang="en-US" dirty="0"/>
              <a:t>、</a:t>
            </a:r>
            <a:r>
              <a:rPr lang="ja-JP" altLang="en-US" dirty="0" smtClean="0"/>
              <a:t>データ受け渡し</a:t>
            </a:r>
            <a:endParaRPr lang="en-US" altLang="ja-JP" dirty="0" smtClean="0"/>
          </a:p>
          <a:p>
            <a:r>
              <a:rPr kumimoji="1" lang="ja-JP" altLang="en-US" dirty="0" smtClean="0"/>
              <a:t>網羅</a:t>
            </a:r>
            <a:endParaRPr lang="en-US" altLang="ja-JP" dirty="0" smtClean="0"/>
          </a:p>
          <a:p>
            <a:r>
              <a:rPr lang="ja-JP" altLang="en-US" dirty="0" smtClean="0"/>
              <a:t>メモリリーク</a:t>
            </a:r>
            <a:endParaRPr lang="en-US" altLang="ja-JP" dirty="0" smtClean="0"/>
          </a:p>
          <a:p>
            <a:endParaRPr kumimoji="1" lang="en-US" altLang="ja-JP" dirty="0"/>
          </a:p>
          <a:p>
            <a:r>
              <a:rPr lang="ja-JP" altLang="en-US" dirty="0" smtClean="0"/>
              <a:t>テストコードで自動化したい！</a:t>
            </a:r>
            <a:endParaRPr kumimoji="1" lang="ja-JP" altLang="en-US" dirty="0"/>
          </a:p>
        </p:txBody>
      </p:sp>
    </p:spTree>
    <p:extLst>
      <p:ext uri="{BB962C8B-B14F-4D97-AF65-F5344CB8AC3E}">
        <p14:creationId xmlns:p14="http://schemas.microsoft.com/office/powerpoint/2010/main" val="1716638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パースペクティブ">
  <a:themeElements>
    <a:clrScheme name="パースペクティブ">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パースペクティブ">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205</TotalTime>
  <Words>1173</Words>
  <Application>Microsoft Office PowerPoint</Application>
  <PresentationFormat>画面に合わせる (4:3)</PresentationFormat>
  <Paragraphs>291</Paragraphs>
  <Slides>45</Slides>
  <Notes>0</Notes>
  <HiddenSlides>0</HiddenSlides>
  <MMClips>0</MMClips>
  <ScaleCrop>false</ScaleCrop>
  <HeadingPairs>
    <vt:vector size="4" baseType="variant">
      <vt:variant>
        <vt:lpstr>テーマ</vt:lpstr>
      </vt:variant>
      <vt:variant>
        <vt:i4>1</vt:i4>
      </vt:variant>
      <vt:variant>
        <vt:lpstr>スライド タイトル</vt:lpstr>
      </vt:variant>
      <vt:variant>
        <vt:i4>45</vt:i4>
      </vt:variant>
    </vt:vector>
  </HeadingPairs>
  <TitlesOfParts>
    <vt:vector size="46" baseType="lpstr">
      <vt:lpstr>パースペクティブ</vt:lpstr>
      <vt:lpstr>テストコードによる C#プログラミング演習</vt:lpstr>
      <vt:lpstr>研修内容</vt:lpstr>
      <vt:lpstr>研修内容</vt:lpstr>
      <vt:lpstr>研修のゴール</vt:lpstr>
      <vt:lpstr>みなさんから</vt:lpstr>
      <vt:lpstr>単体テストとは？</vt:lpstr>
      <vt:lpstr>単体テスト</vt:lpstr>
      <vt:lpstr>確認したいことは？</vt:lpstr>
      <vt:lpstr>確認したいこと</vt:lpstr>
      <vt:lpstr>メリットは何だろう？</vt:lpstr>
      <vt:lpstr>メリット</vt:lpstr>
      <vt:lpstr>目的意識</vt:lpstr>
      <vt:lpstr>テスティングフレームワーク</vt:lpstr>
      <vt:lpstr>単体テストプロジェクト</vt:lpstr>
      <vt:lpstr>テストプロジェクト作成</vt:lpstr>
      <vt:lpstr>今回作るアプリケーション</vt:lpstr>
      <vt:lpstr>テスト対象プロジェクト作成</vt:lpstr>
      <vt:lpstr>テストプロジェクト作成</vt:lpstr>
      <vt:lpstr>テストクラス作成</vt:lpstr>
      <vt:lpstr>命名規則</vt:lpstr>
      <vt:lpstr>Assertクラス</vt:lpstr>
      <vt:lpstr>属性</vt:lpstr>
      <vt:lpstr>テストコードの流れ</vt:lpstr>
      <vt:lpstr>テストコードを書いてみよう</vt:lpstr>
      <vt:lpstr>テスト</vt:lpstr>
      <vt:lpstr>１日目のまとめ</vt:lpstr>
      <vt:lpstr>２日目</vt:lpstr>
      <vt:lpstr>１日目の復習</vt:lpstr>
      <vt:lpstr>PowerPoint プレゼンテーション</vt:lpstr>
      <vt:lpstr>PowerPoint プレゼンテーション</vt:lpstr>
      <vt:lpstr>PowerPoint プレゼンテーション</vt:lpstr>
      <vt:lpstr>PowerPoint プレゼンテーション</vt:lpstr>
      <vt:lpstr>外部システムに依存するテスト</vt:lpstr>
      <vt:lpstr>スタブとモック</vt:lpstr>
      <vt:lpstr>MOQを利用する準備</vt:lpstr>
      <vt:lpstr>MOQの利用</vt:lpstr>
      <vt:lpstr>MOQの利用</vt:lpstr>
      <vt:lpstr>MOQの利用</vt:lpstr>
      <vt:lpstr>MOQの利用</vt:lpstr>
      <vt:lpstr>モックオブジェクトの作成</vt:lpstr>
      <vt:lpstr>デバイスとセンサー</vt:lpstr>
      <vt:lpstr>カバレッジ</vt:lpstr>
      <vt:lpstr>PartCover</vt:lpstr>
      <vt:lpstr>まとめ</vt:lpstr>
      <vt:lpstr>まとめ</vt:lpstr>
    </vt:vector>
  </TitlesOfParts>
  <Company>Tokyo Electron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テストコードによるC#プログラミング演習</dc:title>
  <dc:creator>TELST PE SUZUKI ATSUSHI</dc:creator>
  <cp:lastModifiedBy>TELST PE SUZUKI ATSUSHI</cp:lastModifiedBy>
  <cp:revision>33</cp:revision>
  <dcterms:created xsi:type="dcterms:W3CDTF">2014-05-05T09:46:13Z</dcterms:created>
  <dcterms:modified xsi:type="dcterms:W3CDTF">2014-05-26T10:49:58Z</dcterms:modified>
</cp:coreProperties>
</file>