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73C686-C229-7C44-85E1-C007D948B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3017C6-76F2-B54E-AEB7-29CE3E61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5E8E34-4E1D-9B46-B4A3-F18E75C1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E678D7-CD42-2E40-9D4C-709B91BC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4CCB754-9E26-0547-889D-3F927880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0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32AA33-4A00-D24E-9246-8D497F3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7E7374F-F4D5-2F4A-BCE8-CCAA72E45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8EDA04-DFB6-6C4D-8092-89E4337F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BE92D-1171-7443-943B-A1989566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394179-E341-8044-ACB4-CFACAF43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44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7BC6A5D-BC67-0F4C-A7DE-BAB42FD5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125344-16A3-FE45-8FFE-7FC84762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850B71-3EB7-CB41-A358-A05FE303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737A44-F14C-C340-B2CB-80EAB799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567E92-CA18-FA4B-A77E-E3FA7A2E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3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A88D6-43F2-FF41-9F3F-B93555C8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A774F4-6C25-1945-89F1-B0E667C1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FC9D6A-09A6-A54A-AC93-8496EB0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14C258-090A-0A45-9EC3-002D07EE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43724C-2612-3E40-92D9-B83EF59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716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49DAE-0BB4-5343-80E2-EC76332B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C0DFD3B-5FE1-F14F-953E-63967E84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B43D8DF-2049-BA49-87A0-A1F84E93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5DF2D7-950C-BD44-964B-076595E2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F2A785-D2DE-C645-98EE-2E8CA85C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1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7DCAA1-B150-1042-AF1C-F3FE08C6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84CBBF-17BD-F140-9874-2EED14F1E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F3FD243-C7FD-DA48-B665-5D415E31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3F6B73-6194-354E-B0DE-7ADBA7DC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4399E3-5ECE-1C4C-9F04-115E069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EDA3992-58B4-E248-A26D-CFF9A9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23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5ED20-B9C2-2845-92FD-08FEFD4A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47772EF-EA54-0E48-B21D-C94BB468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11B4B6-319C-614C-A1E8-D33F0C20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EB6D1F6-94B9-514D-95CF-4C077423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297DBDB-8D1B-8C4D-A44F-66F0ED81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974E88F-5524-2C40-995C-22F6CFE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5BB7470-AA8A-E74F-83E5-B1F1316A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13359EB-C2D7-374E-92A7-5B78BAB3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6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8AAAFF-E25E-6F44-A12E-36E9A5B6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66AF4A-FB5D-A74C-9D39-2B5B2057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4009E1B-E824-A546-9C3C-37B9700E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D557698-B6FA-9940-87CF-C4B4827F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9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694F618-58C3-1F4F-B2A0-92BBCCD1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9AA4285-386B-FF49-AB1F-A044CE8C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7726D8B-87F7-4A4C-9881-8E58555F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2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D2899C-6560-F147-A6AC-26065EA0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F0245-916D-D143-BDF1-21BB8D3B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7B76666-1149-A248-BEAF-4B1FE846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F7155CD-336F-8D4E-9511-BD37E0E2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F61624-E529-F04F-96EB-05EE82EF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2DACCE-8340-E04D-8406-6DD0AAA4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49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F4AD55-C4B0-914B-9D64-9BFE4971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F9B02C7-9A09-CD49-B867-C09E0B9D6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1FBF5F0-2837-7C47-94DB-B99C9E7D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0FAA45-4475-2644-A234-27D9CB31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E30B913-5AA9-8242-9F6C-D3C2606C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6951D31-FBA8-4447-9BC1-5E87BF09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4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87FBBBA-ACFB-D446-896A-D038303E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56A6188-3A2A-1144-ADBF-B395A9917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083E46-46CB-B246-BDE0-CDE5615A7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DA68-08EF-2F4B-8BF6-A84FCF6A6CE4}" type="datetimeFigureOut">
              <a:rPr lang="sv-SE" smtClean="0"/>
              <a:t>2021-10-14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ECE16E-8875-BA45-A7A8-A362D202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89AE46-AFA6-CA4E-B6EA-243F0CA5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CF11-A833-BB42-90E2-72405F5308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6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4B50FB-47A4-0E43-8D72-6512EF9B3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Lab 3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DF0621-390D-F348-B16B-79FD03643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Anton Svanborg, Erik Cruz</a:t>
            </a:r>
          </a:p>
        </p:txBody>
      </p:sp>
    </p:spTree>
    <p:extLst>
      <p:ext uri="{BB962C8B-B14F-4D97-AF65-F5344CB8AC3E}">
        <p14:creationId xmlns:p14="http://schemas.microsoft.com/office/powerpoint/2010/main" val="186425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Bredbild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Lab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Svanborg Lars</dc:creator>
  <cp:lastModifiedBy>Svanborg Lars</cp:lastModifiedBy>
  <cp:revision>1</cp:revision>
  <dcterms:created xsi:type="dcterms:W3CDTF">2021-10-14T20:49:01Z</dcterms:created>
  <dcterms:modified xsi:type="dcterms:W3CDTF">2021-10-14T20:50:22Z</dcterms:modified>
</cp:coreProperties>
</file>