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73C686-C229-7C44-85E1-C007D948B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3017C6-76F2-B54E-AEB7-29CE3E61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5E8E34-4E1D-9B46-B4A3-F18E75C1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E678D7-CD42-2E40-9D4C-709B91BC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CCB754-9E26-0547-889D-3F927880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0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32AA33-4A00-D24E-9246-8D497F3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7E7374F-F4D5-2F4A-BCE8-CCAA72E4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8EDA04-DFB6-6C4D-8092-89E4337F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BE92D-1171-7443-943B-A198956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394179-E341-8044-ACB4-CFACAF43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44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7BC6A5D-BC67-0F4C-A7DE-BAB42FD5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125344-16A3-FE45-8FFE-7FC84762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850B71-3EB7-CB41-A358-A05FE303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737A44-F14C-C340-B2CB-80EAB799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567E92-CA18-FA4B-A77E-E3FA7A2E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3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A88D6-43F2-FF41-9F3F-B93555C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774F4-6C25-1945-89F1-B0E667C1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FC9D6A-09A6-A54A-AC93-8496EB0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14C258-090A-0A45-9EC3-002D07EE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43724C-2612-3E40-92D9-B83EF59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1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49DAE-0BB4-5343-80E2-EC76332B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C0DFD3B-5FE1-F14F-953E-63967E84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43D8DF-2049-BA49-87A0-A1F84E93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5DF2D7-950C-BD44-964B-076595E2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F2A785-D2DE-C645-98EE-2E8CA85C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1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7DCAA1-B150-1042-AF1C-F3FE08C6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84CBBF-17BD-F140-9874-2EED14F1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F3FD243-C7FD-DA48-B665-5D415E31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3F6B73-6194-354E-B0DE-7ADBA7DC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4399E3-5ECE-1C4C-9F04-115E069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EDA3992-58B4-E248-A26D-CFF9A9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3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5ED20-B9C2-2845-92FD-08FEFD4A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47772EF-EA54-0E48-B21D-C94BB468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11B4B6-319C-614C-A1E8-D33F0C20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B6D1F6-94B9-514D-95CF-4C077423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297DBDB-8D1B-8C4D-A44F-66F0ED81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974E88F-5524-2C40-995C-22F6CFE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BB7470-AA8A-E74F-83E5-B1F1316A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13359EB-C2D7-374E-92A7-5B78BAB3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6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8AAAFF-E25E-6F44-A12E-36E9A5B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66AF4A-FB5D-A74C-9D39-2B5B2057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009E1B-E824-A546-9C3C-37B9700E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D557698-B6FA-9940-87CF-C4B4827F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9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694F618-58C3-1F4F-B2A0-92BBCCD1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9AA4285-386B-FF49-AB1F-A044CE8C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7726D8B-87F7-4A4C-9881-8E58555F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2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D2899C-6560-F147-A6AC-26065EA0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F0245-916D-D143-BDF1-21BB8D3B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7B76666-1149-A248-BEAF-4B1FE846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F7155CD-336F-8D4E-9511-BD37E0E2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F61624-E529-F04F-96EB-05EE82EF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2DACCE-8340-E04D-8406-6DD0AAA4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F4AD55-C4B0-914B-9D64-9BFE4971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F9B02C7-9A09-CD49-B867-C09E0B9D6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1FBF5F0-2837-7C47-94DB-B99C9E7D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0FAA45-4475-2644-A234-27D9CB31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30B913-5AA9-8242-9F6C-D3C2606C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6951D31-FBA8-4447-9BC1-5E87BF09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4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87FBBBA-ACFB-D446-896A-D038303E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6A6188-3A2A-1144-ADBF-B395A991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083E46-46CB-B246-BDE0-CDE5615A7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DA68-08EF-2F4B-8BF6-A84FCF6A6CE4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ECE16E-8875-BA45-A7A8-A362D202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89AE46-AFA6-CA4E-B6EA-243F0CA5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6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4B50FB-47A4-0E43-8D72-6512EF9B3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Lab 3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DF0621-390D-F348-B16B-79FD03643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Anton Svanborg, Erik Cruz</a:t>
            </a:r>
          </a:p>
        </p:txBody>
      </p:sp>
    </p:spTree>
    <p:extLst>
      <p:ext uri="{BB962C8B-B14F-4D97-AF65-F5344CB8AC3E}">
        <p14:creationId xmlns:p14="http://schemas.microsoft.com/office/powerpoint/2010/main" val="186425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E2AAEE-C7DF-6846-BF17-9104975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6: Decision </a:t>
            </a:r>
            <a:r>
              <a:rPr lang="sv-SE" dirty="0" err="1"/>
              <a:t>Tree</a:t>
            </a:r>
            <a:r>
              <a:rPr lang="sv-SE" dirty="0"/>
              <a:t> Iris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006AE9F-8FFA-FE4C-A400-F33A55728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675" y="1534319"/>
            <a:ext cx="6311900" cy="20193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04C4B9C1-8145-D84A-B17C-B313A191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5" y="4333081"/>
            <a:ext cx="6273800" cy="198120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302CFAA5-4FB1-A641-9E78-177067C27345}"/>
              </a:ext>
            </a:extLst>
          </p:cNvPr>
          <p:cNvSpPr txBox="1"/>
          <p:nvPr/>
        </p:nvSpPr>
        <p:spPr>
          <a:xfrm>
            <a:off x="2700338" y="2343150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Not </a:t>
            </a:r>
            <a:r>
              <a:rPr lang="sv-SE" dirty="0" err="1"/>
              <a:t>boosted</a:t>
            </a:r>
            <a:r>
              <a:rPr lang="sv-SE" dirty="0"/>
              <a:t>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723C482-0006-6241-A292-21A59005FDD3}"/>
              </a:ext>
            </a:extLst>
          </p:cNvPr>
          <p:cNvSpPr txBox="1"/>
          <p:nvPr/>
        </p:nvSpPr>
        <p:spPr>
          <a:xfrm>
            <a:off x="2700338" y="4843463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Boosted</a:t>
            </a:r>
            <a:r>
              <a:rPr lang="sv-SE" dirty="0"/>
              <a:t>: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6A35928-DFE3-FF43-B7D2-5585339C94FD}"/>
              </a:ext>
            </a:extLst>
          </p:cNvPr>
          <p:cNvSpPr txBox="1"/>
          <p:nvPr/>
        </p:nvSpPr>
        <p:spPr>
          <a:xfrm>
            <a:off x="743007" y="1690688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Improvement</a:t>
            </a:r>
            <a:r>
              <a:rPr lang="sv-SE" dirty="0"/>
              <a:t> in </a:t>
            </a:r>
            <a:r>
              <a:rPr lang="sv-SE" dirty="0" err="1"/>
              <a:t>accuracy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815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6C45F7-0CDD-CB40-B90F-66F443E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6: Decision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Vowels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DFD1F6B7-AB19-3F42-A0D9-A4E9BD4DB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913" y="1927225"/>
            <a:ext cx="6057900" cy="19939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C991C5C3-18D9-7043-A498-9F1DBE6AB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3" y="4157662"/>
            <a:ext cx="6032500" cy="20193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284B1A3-67B2-1148-839D-D787E40A7BA0}"/>
              </a:ext>
            </a:extLst>
          </p:cNvPr>
          <p:cNvSpPr txBox="1"/>
          <p:nvPr/>
        </p:nvSpPr>
        <p:spPr>
          <a:xfrm>
            <a:off x="2900363" y="2814638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Not </a:t>
            </a:r>
            <a:r>
              <a:rPr lang="sv-SE" dirty="0" err="1"/>
              <a:t>boosted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A9CEEC-472B-F143-BD33-645BFA8D279B}"/>
              </a:ext>
            </a:extLst>
          </p:cNvPr>
          <p:cNvSpPr txBox="1"/>
          <p:nvPr/>
        </p:nvSpPr>
        <p:spPr>
          <a:xfrm>
            <a:off x="2900363" y="4797980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Boosted</a:t>
            </a:r>
            <a:r>
              <a:rPr lang="sv-SE" dirty="0"/>
              <a:t>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E1C5B15-6BEB-FE4E-940D-3480B321CAC0}"/>
              </a:ext>
            </a:extLst>
          </p:cNvPr>
          <p:cNvSpPr txBox="1"/>
          <p:nvPr/>
        </p:nvSpPr>
        <p:spPr>
          <a:xfrm>
            <a:off x="743007" y="1690688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Improvement</a:t>
            </a:r>
            <a:r>
              <a:rPr lang="sv-SE" dirty="0"/>
              <a:t> in </a:t>
            </a:r>
            <a:r>
              <a:rPr lang="sv-SE" dirty="0" err="1"/>
              <a:t>accuracy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89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183794-45BB-F64F-A648-EBF74D78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6: Decision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boosted</a:t>
            </a:r>
            <a:r>
              <a:rPr lang="sv-SE" dirty="0"/>
              <a:t> iris </a:t>
            </a:r>
            <a:r>
              <a:rPr lang="sv-SE" dirty="0" err="1"/>
              <a:t>boundries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84BAAC5-3C02-3F4F-A47C-6DA14739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604892" cy="43386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B4D0BF11-4B2B-5048-B047-E59D6D10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98" y="1812925"/>
            <a:ext cx="5714173" cy="435133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908FCAC-5978-DB4D-9244-5EF068A2F578}"/>
              </a:ext>
            </a:extLst>
          </p:cNvPr>
          <p:cNvSpPr txBox="1"/>
          <p:nvPr/>
        </p:nvSpPr>
        <p:spPr>
          <a:xfrm>
            <a:off x="838200" y="1687513"/>
            <a:ext cx="842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differences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notice</a:t>
            </a:r>
            <a:r>
              <a:rPr lang="sv-SE" dirty="0"/>
              <a:t>? Is the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boosted</a:t>
            </a:r>
            <a:r>
              <a:rPr lang="sv-SE" dirty="0"/>
              <a:t> version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562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6C563E-335F-E54C-A43E-7F581881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6: </a:t>
            </a:r>
            <a:r>
              <a:rPr lang="sv-SE" dirty="0" err="1"/>
              <a:t>Questions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CDE606-4EAE-FC4E-BBF0-6BFA4079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we</a:t>
            </a:r>
            <a:r>
              <a:rPr lang="sv-SE" sz="2000" dirty="0"/>
              <a:t> make </a:t>
            </a:r>
            <a:r>
              <a:rPr lang="sv-SE" sz="2000" dirty="0" err="1"/>
              <a:t>up</a:t>
            </a:r>
            <a:r>
              <a:rPr lang="sv-SE" sz="2000" dirty="0"/>
              <a:t> for not </a:t>
            </a:r>
            <a:r>
              <a:rPr lang="sv-SE" sz="2000" dirty="0" err="1"/>
              <a:t>using</a:t>
            </a:r>
            <a:r>
              <a:rPr lang="sv-SE" sz="2000" dirty="0"/>
              <a:t> a </a:t>
            </a:r>
            <a:r>
              <a:rPr lang="sv-SE" sz="2000" dirty="0" err="1"/>
              <a:t>more</a:t>
            </a:r>
            <a:r>
              <a:rPr lang="sv-SE" sz="2000" dirty="0"/>
              <a:t> </a:t>
            </a:r>
            <a:r>
              <a:rPr lang="sv-SE" sz="2000" dirty="0" err="1"/>
              <a:t>advanced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in the </a:t>
            </a:r>
            <a:r>
              <a:rPr lang="sv-SE" sz="2000" dirty="0" err="1"/>
              <a:t>basic</a:t>
            </a:r>
            <a:r>
              <a:rPr lang="sv-SE" sz="2000" dirty="0"/>
              <a:t> </a:t>
            </a:r>
            <a:r>
              <a:rPr lang="sv-SE" sz="2000" dirty="0" err="1"/>
              <a:t>classifier</a:t>
            </a:r>
            <a:r>
              <a:rPr lang="sv-SE" sz="2000" dirty="0"/>
              <a:t> by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boosting</a:t>
            </a:r>
            <a:r>
              <a:rPr lang="sv-SE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/>
          </a:p>
          <a:p>
            <a:pPr marL="0" indent="0">
              <a:buNone/>
            </a:pPr>
            <a:r>
              <a:rPr lang="sv-SE" sz="2000" dirty="0" err="1"/>
              <a:t>Yes</a:t>
            </a:r>
            <a:r>
              <a:rPr lang="sv-SE" sz="2000" dirty="0"/>
              <a:t>! </a:t>
            </a:r>
            <a:r>
              <a:rPr lang="sv-SE" sz="2000" dirty="0" err="1"/>
              <a:t>We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Adaboosting</a:t>
            </a:r>
            <a:r>
              <a:rPr lang="sv-SE" sz="2000" dirty="0"/>
              <a:t> for </a:t>
            </a:r>
            <a:r>
              <a:rPr lang="sv-SE" sz="2000" dirty="0" err="1"/>
              <a:t>weak</a:t>
            </a:r>
            <a:r>
              <a:rPr lang="sv-SE" sz="2000" dirty="0"/>
              <a:t> </a:t>
            </a:r>
            <a:r>
              <a:rPr lang="sv-SE" sz="2000" dirty="0" err="1"/>
              <a:t>classifiers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error</a:t>
            </a:r>
            <a:r>
              <a:rPr lang="sv-SE" sz="2000" dirty="0"/>
              <a:t> less </a:t>
            </a:r>
            <a:r>
              <a:rPr lang="sv-SE" sz="2000" dirty="0" err="1"/>
              <a:t>than</a:t>
            </a:r>
            <a:r>
              <a:rPr lang="sv-SE" sz="2000" dirty="0"/>
              <a:t> 50%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50643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2CB088-31F5-7E4C-866B-C556FB79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7: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C1CAE-5106-CD47-A166-8B94670B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1"/>
            <a:ext cx="10515600" cy="548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b="1" dirty="0" err="1"/>
              <a:t>Outliers</a:t>
            </a:r>
            <a:r>
              <a:rPr lang="sv-SE" sz="2000" b="1" dirty="0"/>
              <a:t>: </a:t>
            </a:r>
            <a:r>
              <a:rPr lang="sv-SE" sz="2000" dirty="0" err="1"/>
              <a:t>Boosted</a:t>
            </a:r>
            <a:r>
              <a:rPr lang="sv-SE" sz="2000" dirty="0"/>
              <a:t> </a:t>
            </a:r>
            <a:r>
              <a:rPr lang="sv-SE" sz="2000" dirty="0" err="1"/>
              <a:t>algorithm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sensitive to </a:t>
            </a:r>
            <a:r>
              <a:rPr lang="sv-SE" sz="2000" dirty="0" err="1"/>
              <a:t>outliers</a:t>
            </a:r>
            <a:r>
              <a:rPr lang="sv-SE" sz="2000" dirty="0"/>
              <a:t> </a:t>
            </a:r>
            <a:r>
              <a:rPr lang="sv-SE" sz="2000" dirty="0" err="1"/>
              <a:t>since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</a:t>
            </a:r>
            <a:r>
              <a:rPr lang="sv-SE" sz="2000" dirty="0" err="1"/>
              <a:t>often</a:t>
            </a:r>
            <a:r>
              <a:rPr lang="sv-SE" sz="2000" dirty="0"/>
              <a:t> be </a:t>
            </a:r>
            <a:r>
              <a:rPr lang="sv-SE" sz="2000" dirty="0" err="1"/>
              <a:t>missclassified</a:t>
            </a:r>
            <a:r>
              <a:rPr lang="sv-SE" sz="2000" dirty="0"/>
              <a:t> and </a:t>
            </a:r>
            <a:r>
              <a:rPr lang="sv-SE" sz="2000" dirty="0" err="1"/>
              <a:t>thus</a:t>
            </a:r>
            <a:r>
              <a:rPr lang="sv-SE" sz="2000" dirty="0"/>
              <a:t> </a:t>
            </a:r>
            <a:r>
              <a:rPr lang="sv-SE" sz="2000" dirty="0" err="1"/>
              <a:t>gain</a:t>
            </a:r>
            <a:r>
              <a:rPr lang="sv-SE" sz="2000" dirty="0"/>
              <a:t> a </a:t>
            </a:r>
            <a:r>
              <a:rPr lang="sv-SE" sz="2000" dirty="0" err="1"/>
              <a:t>higher</a:t>
            </a:r>
            <a:r>
              <a:rPr lang="sv-SE" sz="2000" dirty="0"/>
              <a:t> </a:t>
            </a:r>
            <a:r>
              <a:rPr lang="sv-SE" sz="2000" dirty="0" err="1"/>
              <a:t>weight</a:t>
            </a:r>
            <a:r>
              <a:rPr lang="sv-SE" sz="2000" dirty="0"/>
              <a:t> </a:t>
            </a:r>
            <a:r>
              <a:rPr lang="sv-SE" sz="2000" dirty="0" err="1"/>
              <a:t>than</a:t>
            </a:r>
            <a:r>
              <a:rPr lang="sv-SE" sz="2000" dirty="0"/>
              <a:t> </a:t>
            </a:r>
            <a:r>
              <a:rPr lang="sv-SE" sz="2000" dirty="0" err="1"/>
              <a:t>other</a:t>
            </a:r>
            <a:r>
              <a:rPr lang="sv-SE" sz="2000" dirty="0"/>
              <a:t> data </a:t>
            </a:r>
            <a:r>
              <a:rPr lang="sv-SE" sz="2000" dirty="0" err="1"/>
              <a:t>points</a:t>
            </a:r>
            <a:r>
              <a:rPr lang="sv-SE" sz="2000" dirty="0"/>
              <a:t>. </a:t>
            </a:r>
            <a:r>
              <a:rPr lang="sv-SE" sz="2000" dirty="0" err="1"/>
              <a:t>Other</a:t>
            </a:r>
            <a:r>
              <a:rPr lang="sv-SE" sz="2000" dirty="0"/>
              <a:t> </a:t>
            </a:r>
            <a:r>
              <a:rPr lang="sv-SE" sz="2000" dirty="0" err="1"/>
              <a:t>basic</a:t>
            </a:r>
            <a:r>
              <a:rPr lang="sv-SE" sz="2000" dirty="0"/>
              <a:t> </a:t>
            </a:r>
            <a:r>
              <a:rPr lang="sv-SE" sz="2000" dirty="0" err="1"/>
              <a:t>algorithms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not be as sensitive.</a:t>
            </a:r>
            <a:endParaRPr lang="sv-SE" sz="2000" b="1" dirty="0"/>
          </a:p>
          <a:p>
            <a:pPr marL="0" indent="0">
              <a:buNone/>
            </a:pPr>
            <a:r>
              <a:rPr lang="sv-SE" sz="2000" b="1" dirty="0"/>
              <a:t>Irrelevant inputs: </a:t>
            </a:r>
            <a:r>
              <a:rPr lang="sv-SE" sz="2000" dirty="0"/>
              <a:t>Decision </a:t>
            </a:r>
            <a:r>
              <a:rPr lang="sv-SE" sz="2000" dirty="0" err="1"/>
              <a:t>tree</a:t>
            </a:r>
            <a:r>
              <a:rPr lang="sv-SE" sz="2000" dirty="0"/>
              <a:t> and Naive </a:t>
            </a:r>
            <a:r>
              <a:rPr lang="sv-SE" sz="2000" dirty="0" err="1"/>
              <a:t>Bayes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not sensitive to irrelevant input. Decision </a:t>
            </a:r>
            <a:r>
              <a:rPr lang="sv-SE" sz="2000" dirty="0" err="1"/>
              <a:t>trees</a:t>
            </a:r>
            <a:r>
              <a:rPr lang="sv-SE" sz="2000" dirty="0"/>
              <a:t> </a:t>
            </a:r>
            <a:r>
              <a:rPr lang="sv-SE" sz="2000" dirty="0" err="1"/>
              <a:t>wont</a:t>
            </a:r>
            <a:r>
              <a:rPr lang="sv-SE" sz="2000" dirty="0"/>
              <a:t> look at </a:t>
            </a:r>
            <a:r>
              <a:rPr lang="sv-SE" sz="2000" dirty="0" err="1"/>
              <a:t>these</a:t>
            </a:r>
            <a:r>
              <a:rPr lang="sv-SE" sz="2000" dirty="0"/>
              <a:t> </a:t>
            </a:r>
            <a:r>
              <a:rPr lang="sv-SE" sz="2000" dirty="0" err="1"/>
              <a:t>since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err="1"/>
              <a:t>low</a:t>
            </a:r>
            <a:r>
              <a:rPr lang="sv-SE" sz="2000" dirty="0"/>
              <a:t> </a:t>
            </a:r>
            <a:r>
              <a:rPr lang="sv-SE" sz="2000" dirty="0" err="1"/>
              <a:t>entropy</a:t>
            </a:r>
            <a:r>
              <a:rPr lang="sv-SE" sz="2000" dirty="0"/>
              <a:t>. Boosting </a:t>
            </a:r>
            <a:r>
              <a:rPr lang="sv-SE" sz="2000" dirty="0" err="1"/>
              <a:t>should</a:t>
            </a:r>
            <a:r>
              <a:rPr lang="sv-SE" sz="2000" dirty="0"/>
              <a:t> not </a:t>
            </a:r>
            <a:r>
              <a:rPr lang="sv-SE" sz="2000" dirty="0" err="1"/>
              <a:t>affect</a:t>
            </a:r>
            <a:r>
              <a:rPr lang="sv-SE" sz="2000" dirty="0"/>
              <a:t> </a:t>
            </a:r>
            <a:r>
              <a:rPr lang="sv-SE" sz="2000" dirty="0" err="1"/>
              <a:t>these</a:t>
            </a:r>
            <a:r>
              <a:rPr lang="sv-SE" sz="2000" dirty="0"/>
              <a:t> </a:t>
            </a:r>
            <a:r>
              <a:rPr lang="sv-SE" sz="2000" dirty="0" err="1"/>
              <a:t>characteristics</a:t>
            </a:r>
            <a:r>
              <a:rPr lang="sv-SE" sz="2000" dirty="0"/>
              <a:t>. </a:t>
            </a:r>
            <a:endParaRPr lang="sv-SE" sz="2000" b="1" dirty="0"/>
          </a:p>
          <a:p>
            <a:pPr marL="0" indent="0">
              <a:buNone/>
            </a:pPr>
            <a:r>
              <a:rPr lang="sv-SE" sz="2000" b="1" dirty="0" err="1"/>
              <a:t>Predictive</a:t>
            </a:r>
            <a:r>
              <a:rPr lang="sv-SE" sz="2000" b="1" dirty="0"/>
              <a:t> </a:t>
            </a:r>
            <a:r>
              <a:rPr lang="sv-SE" sz="2000" b="1" dirty="0" err="1"/>
              <a:t>power</a:t>
            </a:r>
            <a:r>
              <a:rPr lang="sv-SE" sz="2000" b="1" dirty="0"/>
              <a:t>: </a:t>
            </a:r>
            <a:r>
              <a:rPr lang="sv-SE" sz="2000" dirty="0" err="1"/>
              <a:t>Naïve</a:t>
            </a:r>
            <a:r>
              <a:rPr lang="sv-SE" sz="2000" dirty="0"/>
              <a:t> </a:t>
            </a:r>
            <a:r>
              <a:rPr lang="sv-SE" sz="2000" dirty="0" err="1"/>
              <a:t>Bayes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little</a:t>
            </a:r>
            <a:r>
              <a:rPr lang="sv-SE" sz="2000" dirty="0"/>
              <a:t> </a:t>
            </a:r>
            <a:r>
              <a:rPr lang="sv-SE" sz="2000" dirty="0" err="1"/>
              <a:t>training</a:t>
            </a:r>
            <a:r>
              <a:rPr lang="sv-SE" sz="2000" dirty="0"/>
              <a:t> data. Decision </a:t>
            </a:r>
            <a:r>
              <a:rPr lang="sv-SE" sz="2000" dirty="0" err="1"/>
              <a:t>trees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</a:t>
            </a:r>
            <a:r>
              <a:rPr lang="sv-SE" sz="2000" dirty="0" err="1"/>
              <a:t>often</a:t>
            </a:r>
            <a:r>
              <a:rPr lang="sv-SE" sz="2000" dirty="0"/>
              <a:t> </a:t>
            </a:r>
            <a:r>
              <a:rPr lang="sv-SE" sz="2000" dirty="0" err="1"/>
              <a:t>prune</a:t>
            </a:r>
            <a:r>
              <a:rPr lang="sv-SE" sz="2000" dirty="0"/>
              <a:t> </a:t>
            </a:r>
            <a:r>
              <a:rPr lang="sv-SE" sz="2000" dirty="0" err="1"/>
              <a:t>out</a:t>
            </a:r>
            <a:r>
              <a:rPr lang="sv-SE" sz="2000" dirty="0"/>
              <a:t> </a:t>
            </a:r>
            <a:r>
              <a:rPr lang="sv-SE" sz="2000" dirty="0" err="1"/>
              <a:t>unlikely</a:t>
            </a:r>
            <a:r>
              <a:rPr lang="sv-SE" sz="2000" dirty="0"/>
              <a:t> events, </a:t>
            </a:r>
            <a:r>
              <a:rPr lang="sv-SE" sz="2000" dirty="0" err="1"/>
              <a:t>meaning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need</a:t>
            </a:r>
            <a:r>
              <a:rPr lang="sv-SE" sz="2000" dirty="0"/>
              <a:t> a </a:t>
            </a:r>
            <a:r>
              <a:rPr lang="sv-SE" sz="2000" dirty="0" err="1"/>
              <a:t>lot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data to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err="1"/>
              <a:t>high</a:t>
            </a:r>
            <a:r>
              <a:rPr lang="sv-SE" sz="2000" dirty="0"/>
              <a:t> </a:t>
            </a:r>
            <a:r>
              <a:rPr lang="sv-SE" sz="2000" dirty="0" err="1"/>
              <a:t>predictive</a:t>
            </a:r>
            <a:r>
              <a:rPr lang="sv-SE" sz="2000" dirty="0"/>
              <a:t> </a:t>
            </a:r>
            <a:r>
              <a:rPr lang="sv-SE" sz="2000" dirty="0" err="1"/>
              <a:t>power</a:t>
            </a:r>
            <a:r>
              <a:rPr lang="sv-SE" sz="2000" dirty="0"/>
              <a:t>.</a:t>
            </a:r>
            <a:endParaRPr lang="sv-SE" sz="2000" b="1" dirty="0"/>
          </a:p>
          <a:p>
            <a:pPr marL="0" indent="0">
              <a:buNone/>
            </a:pPr>
            <a:r>
              <a:rPr lang="sv-SE" sz="2000" b="1" dirty="0"/>
              <a:t>Mixed </a:t>
            </a:r>
            <a:r>
              <a:rPr lang="sv-SE" sz="2000" b="1" dirty="0" err="1"/>
              <a:t>types</a:t>
            </a:r>
            <a:r>
              <a:rPr lang="sv-SE" sz="2000" b="1" dirty="0"/>
              <a:t> </a:t>
            </a:r>
            <a:r>
              <a:rPr lang="sv-SE" sz="2000" b="1" dirty="0" err="1"/>
              <a:t>of</a:t>
            </a:r>
            <a:r>
              <a:rPr lang="sv-SE" sz="2000" b="1" dirty="0"/>
              <a:t> data: </a:t>
            </a:r>
            <a:r>
              <a:rPr lang="sv-SE" sz="2000" dirty="0"/>
              <a:t>Decision </a:t>
            </a:r>
            <a:r>
              <a:rPr lang="sv-SE" sz="2000" dirty="0" err="1"/>
              <a:t>trees</a:t>
            </a:r>
            <a:r>
              <a:rPr lang="sv-SE" sz="2000" dirty="0"/>
              <a:t> </a:t>
            </a:r>
            <a:r>
              <a:rPr lang="sv-SE" sz="2000" dirty="0" err="1"/>
              <a:t>handles</a:t>
            </a:r>
            <a:r>
              <a:rPr lang="sv-SE" sz="2000" dirty="0"/>
              <a:t> mixed </a:t>
            </a:r>
            <a:r>
              <a:rPr lang="sv-SE" sz="2000" dirty="0" err="1"/>
              <a:t>types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data </a:t>
            </a:r>
            <a:r>
              <a:rPr lang="sv-SE" sz="2000" dirty="0" err="1"/>
              <a:t>well</a:t>
            </a:r>
            <a:r>
              <a:rPr lang="sv-SE" sz="2000" dirty="0"/>
              <a:t>, </a:t>
            </a:r>
            <a:r>
              <a:rPr lang="sv-SE" sz="2000" dirty="0" err="1"/>
              <a:t>since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branch</a:t>
            </a:r>
            <a:r>
              <a:rPr lang="sv-SE" sz="2000" dirty="0"/>
              <a:t> on </a:t>
            </a:r>
            <a:r>
              <a:rPr lang="sv-SE" sz="2000" dirty="0" err="1"/>
              <a:t>discriminative</a:t>
            </a:r>
            <a:r>
              <a:rPr lang="sv-SE" sz="2000" dirty="0"/>
              <a:t> features. </a:t>
            </a:r>
            <a:r>
              <a:rPr lang="sv-SE" sz="2000" dirty="0" err="1"/>
              <a:t>Adaboost</a:t>
            </a:r>
            <a:r>
              <a:rPr lang="sv-SE" sz="2000" dirty="0"/>
              <a:t> and </a:t>
            </a:r>
            <a:r>
              <a:rPr lang="sv-SE" sz="2000" dirty="0" err="1"/>
              <a:t>random</a:t>
            </a:r>
            <a:r>
              <a:rPr lang="sv-SE" sz="2000" dirty="0"/>
              <a:t> </a:t>
            </a:r>
            <a:r>
              <a:rPr lang="sv-SE" sz="2000" dirty="0" err="1"/>
              <a:t>forest</a:t>
            </a:r>
            <a:r>
              <a:rPr lang="sv-SE" sz="2000" dirty="0"/>
              <a:t> do </a:t>
            </a:r>
            <a:r>
              <a:rPr lang="sv-SE" sz="2000" dirty="0" err="1"/>
              <a:t>well</a:t>
            </a:r>
            <a:r>
              <a:rPr lang="sv-SE" sz="2000" dirty="0"/>
              <a:t> </a:t>
            </a:r>
            <a:r>
              <a:rPr lang="sv-SE" sz="2000" dirty="0" err="1"/>
              <a:t>too</a:t>
            </a:r>
            <a:r>
              <a:rPr lang="sv-SE" sz="2000" dirty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/>
              <a:t>Choose</a:t>
            </a:r>
            <a:r>
              <a:rPr lang="sv-SE" sz="2000" dirty="0"/>
              <a:t> </a:t>
            </a:r>
            <a:r>
              <a:rPr lang="sv-SE" sz="2000" dirty="0" err="1"/>
              <a:t>Multinomial</a:t>
            </a:r>
            <a:r>
              <a:rPr lang="sv-SE" sz="2000" dirty="0"/>
              <a:t> Naive </a:t>
            </a:r>
            <a:r>
              <a:rPr lang="sv-SE" sz="2000" dirty="0" err="1"/>
              <a:t>Bayes</a:t>
            </a:r>
            <a:r>
              <a:rPr lang="sv-SE" sz="2000" dirty="0"/>
              <a:t> for </a:t>
            </a:r>
            <a:r>
              <a:rPr lang="sv-SE" sz="2000" dirty="0" err="1"/>
              <a:t>binary</a:t>
            </a:r>
            <a:r>
              <a:rPr lang="sv-SE" sz="2000" dirty="0"/>
              <a:t> or </a:t>
            </a:r>
            <a:r>
              <a:rPr lang="sv-SE" sz="2000" dirty="0" err="1"/>
              <a:t>categorical</a:t>
            </a:r>
            <a:r>
              <a:rPr lang="sv-SE" sz="2000" dirty="0"/>
              <a:t> data and </a:t>
            </a:r>
            <a:r>
              <a:rPr lang="sv-SE" sz="2000" dirty="0" err="1"/>
              <a:t>Gaussian</a:t>
            </a:r>
            <a:r>
              <a:rPr lang="sv-SE" sz="2000" dirty="0"/>
              <a:t> Naive </a:t>
            </a:r>
            <a:r>
              <a:rPr lang="sv-SE" sz="2000" dirty="0" err="1"/>
              <a:t>Bayes</a:t>
            </a:r>
            <a:r>
              <a:rPr lang="sv-SE" sz="2000" dirty="0"/>
              <a:t> for </a:t>
            </a:r>
            <a:r>
              <a:rPr lang="sv-SE" sz="2000" dirty="0" err="1"/>
              <a:t>continuous</a:t>
            </a:r>
            <a:r>
              <a:rPr lang="sv-SE" sz="2000" dirty="0"/>
              <a:t> data. </a:t>
            </a:r>
            <a:r>
              <a:rPr lang="sv-SE" sz="2000" dirty="0" err="1"/>
              <a:t>Some</a:t>
            </a:r>
            <a:r>
              <a:rPr lang="sv-SE" sz="2000" dirty="0"/>
              <a:t> transformations from </a:t>
            </a:r>
            <a:r>
              <a:rPr lang="sv-SE" sz="2000" dirty="0" err="1"/>
              <a:t>continuous</a:t>
            </a:r>
            <a:r>
              <a:rPr lang="sv-SE" sz="2000" dirty="0"/>
              <a:t> data to </a:t>
            </a:r>
            <a:r>
              <a:rPr lang="sv-SE" sz="2000" dirty="0" err="1"/>
              <a:t>categorical</a:t>
            </a:r>
            <a:r>
              <a:rPr lang="sv-SE" sz="2000" dirty="0"/>
              <a:t> data </a:t>
            </a:r>
            <a:r>
              <a:rPr lang="sv-SE" sz="2000" dirty="0" err="1"/>
              <a:t>could</a:t>
            </a:r>
            <a:r>
              <a:rPr lang="sv-SE" sz="2000" dirty="0"/>
              <a:t> be </a:t>
            </a:r>
            <a:r>
              <a:rPr lang="sv-SE" sz="2000" dirty="0" err="1"/>
              <a:t>necessary</a:t>
            </a:r>
            <a:r>
              <a:rPr lang="sv-SE" sz="2000" dirty="0"/>
              <a:t>.</a:t>
            </a:r>
            <a:endParaRPr lang="sv-SE" sz="2000" b="1" dirty="0"/>
          </a:p>
          <a:p>
            <a:pPr marL="0" indent="0">
              <a:buNone/>
            </a:pPr>
            <a:r>
              <a:rPr lang="sv-SE" sz="2000" b="1" dirty="0" err="1"/>
              <a:t>Scalability</a:t>
            </a:r>
            <a:r>
              <a:rPr lang="sv-SE" sz="2000" b="1" dirty="0"/>
              <a:t>: </a:t>
            </a:r>
            <a:r>
              <a:rPr lang="sv-SE" sz="2000" dirty="0" err="1"/>
              <a:t>Na</a:t>
            </a:r>
            <a:r>
              <a:rPr lang="sv-SE" sz="2000" dirty="0" err="1">
                <a:solidFill>
                  <a:schemeClr val="dk1"/>
                </a:solidFill>
              </a:rPr>
              <a:t>ï</a:t>
            </a:r>
            <a:r>
              <a:rPr lang="sv-SE" sz="2000" dirty="0" err="1"/>
              <a:t>ve</a:t>
            </a:r>
            <a:r>
              <a:rPr lang="sv-SE" sz="2000" dirty="0"/>
              <a:t> </a:t>
            </a:r>
            <a:r>
              <a:rPr lang="sv-SE" sz="2000" dirty="0" err="1"/>
              <a:t>Bayes</a:t>
            </a:r>
            <a:r>
              <a:rPr lang="sv-SE" sz="2000" dirty="0"/>
              <a:t> </a:t>
            </a:r>
            <a:r>
              <a:rPr lang="sv-SE" sz="2000" dirty="0" err="1"/>
              <a:t>algorithm</a:t>
            </a:r>
            <a:r>
              <a:rPr lang="sv-SE" sz="2000" dirty="0"/>
              <a:t> </a:t>
            </a:r>
            <a:r>
              <a:rPr lang="sv-SE" sz="2000" dirty="0" err="1"/>
              <a:t>only</a:t>
            </a:r>
            <a:r>
              <a:rPr lang="sv-SE" sz="2000" dirty="0"/>
              <a:t> </a:t>
            </a:r>
            <a:r>
              <a:rPr lang="sv-SE" sz="2000" dirty="0" err="1"/>
              <a:t>requires</a:t>
            </a:r>
            <a:r>
              <a:rPr lang="sv-SE" sz="2000" dirty="0"/>
              <a:t> </a:t>
            </a:r>
            <a:r>
              <a:rPr lang="sv-SE" sz="2000" dirty="0" err="1"/>
              <a:t>one</a:t>
            </a:r>
            <a:r>
              <a:rPr lang="sv-SE" sz="2000" dirty="0"/>
              <a:t> pass on the </a:t>
            </a:r>
            <a:r>
              <a:rPr lang="sv-SE" sz="2000" dirty="0" err="1"/>
              <a:t>entire</a:t>
            </a:r>
            <a:r>
              <a:rPr lang="sv-SE" sz="2000" dirty="0"/>
              <a:t> </a:t>
            </a:r>
            <a:r>
              <a:rPr lang="sv-SE" sz="2000" dirty="0" err="1"/>
              <a:t>dataset</a:t>
            </a:r>
            <a:r>
              <a:rPr lang="sv-SE" sz="2000" dirty="0"/>
              <a:t> to </a:t>
            </a:r>
            <a:r>
              <a:rPr lang="sv-SE" sz="2000" dirty="0" err="1"/>
              <a:t>calculate</a:t>
            </a:r>
            <a:r>
              <a:rPr lang="sv-SE" sz="2000" dirty="0"/>
              <a:t> the </a:t>
            </a:r>
            <a:r>
              <a:rPr lang="sv-SE" sz="2000" dirty="0" err="1"/>
              <a:t>posterior</a:t>
            </a:r>
            <a:r>
              <a:rPr lang="sv-SE" sz="2000" dirty="0"/>
              <a:t> </a:t>
            </a:r>
            <a:r>
              <a:rPr lang="sv-SE" sz="2000" dirty="0" err="1"/>
              <a:t>probabilities</a:t>
            </a:r>
            <a:r>
              <a:rPr lang="sv-SE" sz="2000" dirty="0"/>
              <a:t> for </a:t>
            </a:r>
            <a:r>
              <a:rPr lang="sv-SE" sz="2000" dirty="0" err="1"/>
              <a:t>each</a:t>
            </a:r>
            <a:r>
              <a:rPr lang="sv-SE" sz="2000" dirty="0"/>
              <a:t> 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the feature in the </a:t>
            </a:r>
            <a:r>
              <a:rPr lang="sv-SE" sz="2000" dirty="0" err="1"/>
              <a:t>dataset</a:t>
            </a:r>
            <a:r>
              <a:rPr lang="sv-SE" sz="2000" dirty="0"/>
              <a:t>. So,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we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dealing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large</a:t>
            </a:r>
            <a:r>
              <a:rPr lang="sv-SE" sz="2000" dirty="0"/>
              <a:t> </a:t>
            </a:r>
            <a:r>
              <a:rPr lang="sv-SE" sz="2000" dirty="0" err="1"/>
              <a:t>datasets</a:t>
            </a:r>
            <a:r>
              <a:rPr lang="sv-SE" sz="2000" dirty="0"/>
              <a:t> or </a:t>
            </a:r>
            <a:r>
              <a:rPr lang="sv-SE" sz="2000" dirty="0" err="1"/>
              <a:t>low</a:t>
            </a:r>
            <a:r>
              <a:rPr lang="sv-SE" sz="2000" dirty="0"/>
              <a:t>-budget hardware, Naive </a:t>
            </a:r>
            <a:r>
              <a:rPr lang="sv-SE" sz="2000" dirty="0" err="1"/>
              <a:t>Bayes</a:t>
            </a:r>
            <a:r>
              <a:rPr lang="sv-SE" sz="2000" dirty="0"/>
              <a:t> </a:t>
            </a:r>
            <a:r>
              <a:rPr lang="sv-SE" sz="2000" dirty="0" err="1"/>
              <a:t>algorithm</a:t>
            </a:r>
            <a:r>
              <a:rPr lang="sv-SE" sz="2000" dirty="0"/>
              <a:t> is a </a:t>
            </a:r>
            <a:r>
              <a:rPr lang="sv-SE" sz="2000" dirty="0" err="1"/>
              <a:t>feasible</a:t>
            </a:r>
            <a:r>
              <a:rPr lang="sv-SE" sz="2000" dirty="0"/>
              <a:t> choice.</a:t>
            </a:r>
          </a:p>
          <a:p>
            <a:pPr marL="0" indent="0">
              <a:buNone/>
            </a:pP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104498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98DBAB-24C9-7949-801D-1553E185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6FC575-120D-C142-98C8-9DD7B2A7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06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31BDCD-4706-F94C-9C57-8F3D17CB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1: 95%-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/>
              <a:t>interval</a:t>
            </a:r>
            <a:r>
              <a:rPr lang="sv-SE" dirty="0"/>
              <a:t> </a:t>
            </a:r>
            <a:br>
              <a:rPr lang="sv-SE" dirty="0"/>
            </a:b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C37DE10B-12A1-F448-971F-0D9C66D2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953" y="1825625"/>
            <a:ext cx="5694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AD1105-B374-4A47-B36E-4FCA793D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3: Iris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61E44F6-CE80-4E46-A2AE-58ECB2FA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E27B6A9-0987-1242-AE7D-4CA2907D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32" y="2513012"/>
            <a:ext cx="9368695" cy="3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B1BBFF-1171-F144-AE4E-28DC4726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3: </a:t>
            </a:r>
            <a:r>
              <a:rPr lang="sv-SE" dirty="0" err="1"/>
              <a:t>Vowel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3B0BD3FE-F2D2-B748-B9ED-199120D4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754" y="2516982"/>
            <a:ext cx="9793696" cy="30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444C31-A307-9D41-B672-B1BE8EA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3: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E6A963-300B-2545-B8E4-973A3D6B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”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a feature </a:t>
            </a:r>
            <a:r>
              <a:rPr lang="sv-SE" dirty="0" err="1"/>
              <a:t>independence</a:t>
            </a:r>
            <a:r>
              <a:rPr lang="sv-SE" dirty="0"/>
              <a:t> </a:t>
            </a:r>
            <a:r>
              <a:rPr lang="sv-SE" dirty="0" err="1"/>
              <a:t>assumption</a:t>
            </a:r>
            <a:r>
              <a:rPr lang="sv-SE" dirty="0"/>
              <a:t> be </a:t>
            </a:r>
            <a:r>
              <a:rPr lang="sv-SE" dirty="0" err="1"/>
              <a:t>reasonable</a:t>
            </a:r>
            <a:r>
              <a:rPr lang="sv-SE" dirty="0"/>
              <a:t> and </a:t>
            </a:r>
            <a:r>
              <a:rPr lang="sv-SE" dirty="0" err="1"/>
              <a:t>when</a:t>
            </a:r>
            <a:r>
              <a:rPr lang="sv-SE" dirty="0"/>
              <a:t> not?” 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obvioulsly</a:t>
            </a:r>
            <a:r>
              <a:rPr lang="sv-SE" dirty="0"/>
              <a:t> </a:t>
            </a:r>
            <a:r>
              <a:rPr lang="sv-SE" dirty="0" err="1"/>
              <a:t>correlated</a:t>
            </a:r>
            <a:r>
              <a:rPr lang="sv-SE" dirty="0"/>
              <a:t>. If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correlation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5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0149AF-CED0-7C45-B976-4BE273C4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3: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9DD1F7-D7DB-354E-8EEB-9411F2FE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038" cy="4351338"/>
          </a:xfrm>
        </p:spPr>
        <p:txBody>
          <a:bodyPr/>
          <a:lstStyle/>
          <a:p>
            <a:r>
              <a:rPr lang="sv-SE" sz="2000" dirty="0"/>
              <a:t>”</a:t>
            </a:r>
            <a:r>
              <a:rPr lang="sv-SE" sz="2000" dirty="0" err="1"/>
              <a:t>How</a:t>
            </a:r>
            <a:r>
              <a:rPr lang="sv-SE" sz="2000" dirty="0"/>
              <a:t> </a:t>
            </a:r>
            <a:r>
              <a:rPr lang="sv-SE" sz="2000" dirty="0" err="1"/>
              <a:t>does</a:t>
            </a:r>
            <a:r>
              <a:rPr lang="sv-SE" sz="2000" dirty="0"/>
              <a:t> the decision </a:t>
            </a:r>
            <a:r>
              <a:rPr lang="sv-SE" sz="2000" dirty="0" err="1"/>
              <a:t>boundary</a:t>
            </a:r>
            <a:r>
              <a:rPr lang="sv-SE" sz="2000" dirty="0"/>
              <a:t> look for the Iris </a:t>
            </a:r>
            <a:r>
              <a:rPr lang="sv-SE" sz="2000" dirty="0" err="1"/>
              <a:t>dataset</a:t>
            </a:r>
            <a:r>
              <a:rPr lang="sv-SE" sz="2000" dirty="0"/>
              <a:t>? </a:t>
            </a:r>
            <a:r>
              <a:rPr lang="sv-SE" sz="2000" dirty="0" err="1"/>
              <a:t>How</a:t>
            </a:r>
            <a:r>
              <a:rPr lang="sv-SE" sz="2000" dirty="0"/>
              <a:t> </a:t>
            </a:r>
            <a:r>
              <a:rPr lang="sv-SE" sz="2000" dirty="0" err="1"/>
              <a:t>could</a:t>
            </a:r>
            <a:r>
              <a:rPr lang="sv-SE" sz="2000" dirty="0"/>
              <a:t> </a:t>
            </a:r>
            <a:r>
              <a:rPr lang="sv-SE" sz="2000" dirty="0" err="1"/>
              <a:t>one</a:t>
            </a:r>
            <a:r>
              <a:rPr lang="sv-SE" sz="2000" dirty="0"/>
              <a:t> </a:t>
            </a:r>
            <a:r>
              <a:rPr lang="sv-SE" sz="2000" dirty="0" err="1"/>
              <a:t>improve</a:t>
            </a:r>
            <a:r>
              <a:rPr lang="sv-SE" sz="2000" dirty="0"/>
              <a:t> the </a:t>
            </a:r>
            <a:r>
              <a:rPr lang="sv-SE" sz="2000" dirty="0" err="1"/>
              <a:t>classification</a:t>
            </a:r>
            <a:r>
              <a:rPr lang="sv-SE" sz="2000" dirty="0"/>
              <a:t> </a:t>
            </a:r>
            <a:r>
              <a:rPr lang="sv-SE" sz="2000" dirty="0" err="1"/>
              <a:t>results</a:t>
            </a:r>
            <a:r>
              <a:rPr lang="sv-SE" sz="2000" dirty="0"/>
              <a:t> for </a:t>
            </a:r>
            <a:r>
              <a:rPr lang="sv-SE" sz="2000" dirty="0" err="1"/>
              <a:t>this</a:t>
            </a:r>
            <a:r>
              <a:rPr lang="sv-SE" sz="2000" dirty="0"/>
              <a:t> scenario by </a:t>
            </a:r>
            <a:r>
              <a:rPr lang="sv-SE" sz="2000" dirty="0" err="1"/>
              <a:t>changing</a:t>
            </a:r>
            <a:r>
              <a:rPr lang="sv-SE" sz="2000" dirty="0"/>
              <a:t> </a:t>
            </a:r>
            <a:r>
              <a:rPr lang="sv-SE" sz="2000" dirty="0" err="1"/>
              <a:t>classifier</a:t>
            </a:r>
            <a:r>
              <a:rPr lang="sv-SE" sz="2000" dirty="0"/>
              <a:t> or, </a:t>
            </a:r>
            <a:r>
              <a:rPr lang="sv-SE" sz="2000" dirty="0" err="1"/>
              <a:t>alternatively</a:t>
            </a:r>
            <a:r>
              <a:rPr lang="sv-SE" sz="2000" dirty="0"/>
              <a:t>, manipulating the data? ”</a:t>
            </a:r>
          </a:p>
          <a:p>
            <a:endParaRPr lang="sv-SE" sz="2000" dirty="0"/>
          </a:p>
          <a:p>
            <a:r>
              <a:rPr lang="sv-SE" sz="2000" dirty="0" err="1"/>
              <a:t>We</a:t>
            </a:r>
            <a:r>
              <a:rPr lang="sv-SE" sz="2000" dirty="0"/>
              <a:t> </a:t>
            </a:r>
            <a:r>
              <a:rPr lang="sv-SE" sz="2000" dirty="0" err="1"/>
              <a:t>could</a:t>
            </a:r>
            <a:r>
              <a:rPr lang="sv-SE" sz="2000" dirty="0"/>
              <a:t> </a:t>
            </a:r>
            <a:r>
              <a:rPr lang="sv-SE" sz="2000" dirty="0" err="1"/>
              <a:t>seperate</a:t>
            </a:r>
            <a:r>
              <a:rPr lang="sv-SE" sz="2000" dirty="0"/>
              <a:t> the data (</a:t>
            </a:r>
            <a:r>
              <a:rPr lang="sv-SE" sz="2000" dirty="0" err="1"/>
              <a:t>class</a:t>
            </a:r>
            <a:r>
              <a:rPr lang="sv-SE" sz="2000" dirty="0"/>
              <a:t> 1 and 2 </a:t>
            </a:r>
            <a:r>
              <a:rPr lang="sv-SE" sz="2000" dirty="0" err="1"/>
              <a:t>could</a:t>
            </a:r>
            <a:r>
              <a:rPr lang="sv-SE" sz="2000" dirty="0"/>
              <a:t> </a:t>
            </a:r>
            <a:r>
              <a:rPr lang="sv-SE" sz="2000" dirty="0" err="1"/>
              <a:t>give</a:t>
            </a:r>
            <a:r>
              <a:rPr lang="sv-SE" sz="2000" dirty="0"/>
              <a:t> 100% </a:t>
            </a:r>
            <a:r>
              <a:rPr lang="sv-SE" sz="2000" dirty="0" err="1"/>
              <a:t>accuracy</a:t>
            </a:r>
            <a:r>
              <a:rPr lang="sv-SE" sz="2000" dirty="0"/>
              <a:t>),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some</a:t>
            </a:r>
            <a:r>
              <a:rPr lang="sv-SE" sz="2000" dirty="0"/>
              <a:t> sort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linear</a:t>
            </a:r>
            <a:r>
              <a:rPr lang="sv-SE" sz="2000" dirty="0"/>
              <a:t> separation </a:t>
            </a:r>
            <a:r>
              <a:rPr lang="sv-SE" sz="2000" dirty="0" err="1"/>
              <a:t>between</a:t>
            </a:r>
            <a:r>
              <a:rPr lang="sv-SE" sz="2000" dirty="0"/>
              <a:t> </a:t>
            </a:r>
            <a:r>
              <a:rPr lang="sv-SE" sz="2000" dirty="0" err="1"/>
              <a:t>class</a:t>
            </a:r>
            <a:r>
              <a:rPr lang="sv-SE" sz="2000" dirty="0"/>
              <a:t> 1 and 2 (not </a:t>
            </a:r>
            <a:r>
              <a:rPr lang="sv-SE" sz="2000" dirty="0" err="1"/>
              <a:t>perfect</a:t>
            </a:r>
            <a:r>
              <a:rPr lang="sv-SE" sz="2000" dirty="0"/>
              <a:t> </a:t>
            </a:r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better</a:t>
            </a:r>
            <a:r>
              <a:rPr lang="sv-SE" sz="2000" dirty="0"/>
              <a:t>) or by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boosting</a:t>
            </a:r>
            <a:r>
              <a:rPr lang="sv-SE" sz="2000" dirty="0"/>
              <a:t>.</a:t>
            </a:r>
          </a:p>
          <a:p>
            <a:endParaRPr lang="sv-SE" sz="2000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F398CA00-F4FE-FE42-A947-48A6514A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253331"/>
            <a:ext cx="4515138" cy="33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C3EB24-62CE-484E-AEF4-D4767FB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5: </a:t>
            </a:r>
            <a:r>
              <a:rPr lang="sv-SE" dirty="0" err="1"/>
              <a:t>Boosted</a:t>
            </a:r>
            <a:r>
              <a:rPr lang="sv-SE" dirty="0"/>
              <a:t> </a:t>
            </a:r>
            <a:r>
              <a:rPr lang="sv-SE" dirty="0" err="1"/>
              <a:t>Bayes</a:t>
            </a:r>
            <a:r>
              <a:rPr lang="sv-SE" dirty="0"/>
              <a:t> on Iris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0D840295-5099-004A-A6DB-E903794A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441"/>
            <a:ext cx="8947578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166539-7A6C-4941-B984-B84C8708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5: </a:t>
            </a:r>
            <a:r>
              <a:rPr lang="sv-SE" dirty="0" err="1"/>
              <a:t>Boosted</a:t>
            </a:r>
            <a:r>
              <a:rPr lang="sv-SE" dirty="0"/>
              <a:t> </a:t>
            </a:r>
            <a:r>
              <a:rPr lang="sv-SE" dirty="0" err="1"/>
              <a:t>Bayes</a:t>
            </a:r>
            <a:r>
              <a:rPr lang="sv-SE" dirty="0"/>
              <a:t> on </a:t>
            </a:r>
            <a:r>
              <a:rPr lang="sv-SE" dirty="0" err="1"/>
              <a:t>Vowels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C97A1A76-224D-DE4C-B976-2C488382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9" y="1905397"/>
            <a:ext cx="9508054" cy="3047206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17873848-84E0-EA47-9311-0407BB6D7F81}"/>
              </a:ext>
            </a:extLst>
          </p:cNvPr>
          <p:cNvSpPr txBox="1"/>
          <p:nvPr/>
        </p:nvSpPr>
        <p:spPr>
          <a:xfrm>
            <a:off x="2457450" y="54292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ym typeface="Wingdings" pitchFamily="2" charset="2"/>
              </a:rPr>
              <a:t>64.7  80.2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20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A2E9A1-2A1D-9C41-9DA0-B74EA81E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5: </a:t>
            </a:r>
            <a:r>
              <a:rPr lang="sv-SE" dirty="0" err="1"/>
              <a:t>Boosted</a:t>
            </a:r>
            <a:r>
              <a:rPr lang="sv-SE" dirty="0"/>
              <a:t> Iris </a:t>
            </a:r>
            <a:r>
              <a:rPr lang="sv-SE" dirty="0" err="1"/>
              <a:t>Boundries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919D65CD-7DE2-4641-9F26-4ACE6711A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888" y="3913775"/>
            <a:ext cx="3757900" cy="2852150"/>
          </a:xfrm>
          <a:prstGeom prst="rect">
            <a:avLst/>
          </a:prstGeom>
        </p:spPr>
      </p:pic>
      <p:pic>
        <p:nvPicPr>
          <p:cNvPr id="5" name="Platshållare för innehåll 3">
            <a:extLst>
              <a:ext uri="{FF2B5EF4-FFF2-40B4-BE49-F238E27FC236}">
                <a16:creationId xmlns:a16="http://schemas.microsoft.com/office/drawing/2014/main" id="{062E71AD-BAF7-764B-9C6A-1F7135BC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88" y="1253331"/>
            <a:ext cx="3757900" cy="282955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5E4C2F2A-0B66-304A-B284-33D0F40451E6}"/>
              </a:ext>
            </a:extLst>
          </p:cNvPr>
          <p:cNvSpPr txBox="1"/>
          <p:nvPr/>
        </p:nvSpPr>
        <p:spPr>
          <a:xfrm>
            <a:off x="1303283" y="1860331"/>
            <a:ext cx="654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improvement</a:t>
            </a:r>
            <a:r>
              <a:rPr lang="sv-SE" dirty="0"/>
              <a:t> in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accuracy</a:t>
            </a:r>
            <a:r>
              <a:rPr lang="sv-SE" dirty="0"/>
              <a:t>? </a:t>
            </a:r>
            <a:r>
              <a:rPr lang="sv-SE" dirty="0" err="1"/>
              <a:t>Why</a:t>
            </a:r>
            <a:r>
              <a:rPr lang="sv-SE" dirty="0"/>
              <a:t>/</a:t>
            </a:r>
            <a:r>
              <a:rPr lang="sv-SE" dirty="0" err="1"/>
              <a:t>why</a:t>
            </a:r>
            <a:r>
              <a:rPr lang="sv-SE" dirty="0"/>
              <a:t> not? </a:t>
            </a:r>
          </a:p>
          <a:p>
            <a:endParaRPr lang="sv-SE" dirty="0"/>
          </a:p>
          <a:p>
            <a:r>
              <a:rPr lang="sv-SE" dirty="0" err="1"/>
              <a:t>Yes</a:t>
            </a:r>
            <a:r>
              <a:rPr lang="sv-SE" dirty="0"/>
              <a:t>! 89 </a:t>
            </a:r>
            <a:r>
              <a:rPr lang="sv-SE" dirty="0">
                <a:sym typeface="Wingdings" pitchFamily="2" charset="2"/>
              </a:rPr>
              <a:t> 94.1</a:t>
            </a:r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AE2055F-422B-4142-A104-259378701EB7}"/>
              </a:ext>
            </a:extLst>
          </p:cNvPr>
          <p:cNvSpPr txBox="1"/>
          <p:nvPr/>
        </p:nvSpPr>
        <p:spPr>
          <a:xfrm>
            <a:off x="1303283" y="3058677"/>
            <a:ext cx="7041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Plot</a:t>
            </a:r>
            <a:r>
              <a:rPr lang="sv-SE" dirty="0"/>
              <a:t> the decision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boosted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 on iris and </a:t>
            </a:r>
            <a:r>
              <a:rPr lang="sv-SE" dirty="0" err="1"/>
              <a:t>compare</a:t>
            </a:r>
            <a:r>
              <a:rPr lang="sv-SE" dirty="0"/>
              <a:t> it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basic</a:t>
            </a:r>
            <a:r>
              <a:rPr lang="sv-SE" dirty="0"/>
              <a:t>.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differences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notice</a:t>
            </a:r>
            <a:r>
              <a:rPr lang="sv-SE" dirty="0"/>
              <a:t>? Is the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boosted</a:t>
            </a:r>
            <a:r>
              <a:rPr lang="sv-SE" dirty="0"/>
              <a:t> version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? </a:t>
            </a:r>
          </a:p>
          <a:p>
            <a:endParaRPr lang="sv-SE" dirty="0"/>
          </a:p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suited</a:t>
            </a:r>
            <a:r>
              <a:rPr lang="sv-SE" dirty="0"/>
              <a:t> for data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6B9DE42-16E2-0A49-8B3E-BEE7E047B90C}"/>
              </a:ext>
            </a:extLst>
          </p:cNvPr>
          <p:cNvSpPr txBox="1"/>
          <p:nvPr/>
        </p:nvSpPr>
        <p:spPr>
          <a:xfrm>
            <a:off x="1303283" y="4736179"/>
            <a:ext cx="6940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make </a:t>
            </a:r>
            <a:r>
              <a:rPr lang="sv-SE" dirty="0" err="1"/>
              <a:t>up</a:t>
            </a:r>
            <a:r>
              <a:rPr lang="sv-SE" dirty="0"/>
              <a:t> for not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in 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classifier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boosting</a:t>
            </a:r>
            <a:r>
              <a:rPr lang="sv-SE" dirty="0"/>
              <a:t>? </a:t>
            </a:r>
          </a:p>
          <a:p>
            <a:endParaRPr lang="sv-SE" dirty="0"/>
          </a:p>
          <a:p>
            <a:r>
              <a:rPr lang="sv-SE" dirty="0" err="1"/>
              <a:t>Yes</a:t>
            </a:r>
            <a:r>
              <a:rPr lang="sv-SE" dirty="0"/>
              <a:t>!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Adaboosting</a:t>
            </a:r>
            <a:r>
              <a:rPr lang="sv-SE" dirty="0"/>
              <a:t> for </a:t>
            </a:r>
            <a:r>
              <a:rPr lang="sv-SE" dirty="0" err="1"/>
              <a:t>weak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less </a:t>
            </a:r>
            <a:r>
              <a:rPr lang="sv-SE" dirty="0" err="1"/>
              <a:t>than</a:t>
            </a:r>
            <a:r>
              <a:rPr lang="sv-SE" dirty="0"/>
              <a:t> 50%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15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555</Words>
  <Application>Microsoft Macintosh PowerPoint</Application>
  <PresentationFormat>Bredbild</PresentationFormat>
  <Paragraphs>49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Lab 3</vt:lpstr>
      <vt:lpstr>Assignment 1: 95%-confidence interval  </vt:lpstr>
      <vt:lpstr>Assignment 3: Iris</vt:lpstr>
      <vt:lpstr>Assignment 3: Vowel</vt:lpstr>
      <vt:lpstr>Assignment 3:</vt:lpstr>
      <vt:lpstr>Assignment 3:</vt:lpstr>
      <vt:lpstr>Assignment 5: Boosted Bayes on Iris</vt:lpstr>
      <vt:lpstr>Assignment 5: Boosted Bayes on Vowels</vt:lpstr>
      <vt:lpstr>Assignment 5: Boosted Iris Boundries</vt:lpstr>
      <vt:lpstr>Assignment 6: Decision Tree Iris</vt:lpstr>
      <vt:lpstr>Assignment 6: Decision tree Vowels</vt:lpstr>
      <vt:lpstr>Assignment 6: Decision tree boosted iris boundries</vt:lpstr>
      <vt:lpstr>Assignment 6: Questions</vt:lpstr>
      <vt:lpstr>Assignment 7: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Svanborg Lars</dc:creator>
  <cp:lastModifiedBy>Svanborg Lars</cp:lastModifiedBy>
  <cp:revision>2</cp:revision>
  <dcterms:created xsi:type="dcterms:W3CDTF">2021-10-14T20:49:01Z</dcterms:created>
  <dcterms:modified xsi:type="dcterms:W3CDTF">2021-10-18T11:05:14Z</dcterms:modified>
</cp:coreProperties>
</file>