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howGuides="1">
      <p:cViewPr varScale="1">
        <p:scale>
          <a:sx n="79" d="100"/>
          <a:sy n="79" d="100"/>
        </p:scale>
        <p:origin x="232" y="1616"/>
      </p:cViewPr>
      <p:guideLst>
        <p:guide orient="horz" pos="36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B4B6-6AA4-3D40-A6DD-42740210330F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14207-0B0D-4B46-BEE3-652490F0E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14207-0B0D-4B46-BEE3-652490F0E4C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6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6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7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7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FAA9-BBE0-4D5A-A310-2B90D2575B9A}" type="datetimeFigureOut">
              <a:rPr kumimoji="1" lang="ja-JP" altLang="en-US" smtClean="0"/>
              <a:t>2018/11/2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DBF39C-9168-ED44-A89F-DD960C3AF1CF}"/>
              </a:ext>
            </a:extLst>
          </p:cNvPr>
          <p:cNvSpPr txBox="1"/>
          <p:nvPr/>
        </p:nvSpPr>
        <p:spPr>
          <a:xfrm>
            <a:off x="416658" y="2570724"/>
            <a:ext cx="118201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Serket</a:t>
            </a:r>
            <a:endParaRPr lang="en-US" altLang="ja-JP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for constructing large scale cognitive model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14159-5C7D-C249-898B-8E0D525B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64" y="1980964"/>
            <a:ext cx="2368550" cy="1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8475</TotalTime>
  <Words>10</Words>
  <Application>Microsoft Macintosh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Microsoft Office ユーザー</cp:lastModifiedBy>
  <cp:revision>12</cp:revision>
  <dcterms:created xsi:type="dcterms:W3CDTF">2017-06-15T08:35:12Z</dcterms:created>
  <dcterms:modified xsi:type="dcterms:W3CDTF">2018-11-02T08:23:32Z</dcterms:modified>
</cp:coreProperties>
</file>