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44" r:id="rId3"/>
    <p:sldId id="345" r:id="rId4"/>
    <p:sldId id="346" r:id="rId5"/>
    <p:sldId id="347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F1B4E-BAE5-B4CA-D2A8-2A6E71E88616}" v="823" dt="2020-10-21T15:40:20.620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34" autoAdjust="0"/>
  </p:normalViewPr>
  <p:slideViewPr>
    <p:cSldViewPr snapToGrid="0">
      <p:cViewPr varScale="1">
        <p:scale>
          <a:sx n="87" d="100"/>
          <a:sy n="87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xmlns="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xmlns="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xmlns="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xmlns="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xmlns="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xmlns="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xmlns="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xmlns="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xmlns="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xmlns="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xmlns="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xmlns="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xmlns="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xmlns="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xmlns="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Covid19 study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Ahmed Tarek </a:t>
            </a:r>
            <a:r>
              <a:rPr lang="en-US" dirty="0" err="1" smtClean="0"/>
              <a:t>hosny</a:t>
            </a:r>
            <a:r>
              <a:rPr lang="en-US" dirty="0" smtClean="0"/>
              <a:t>			16p8118</a:t>
            </a:r>
            <a:endParaRPr lang="en-US" dirty="0"/>
          </a:p>
          <a:p>
            <a:r>
              <a:rPr lang="en-US" dirty="0"/>
              <a:t>Ahmed </a:t>
            </a:r>
            <a:r>
              <a:rPr lang="en-US" dirty="0" err="1"/>
              <a:t>montasser</a:t>
            </a:r>
            <a:r>
              <a:rPr lang="en-US" dirty="0"/>
              <a:t> </a:t>
            </a:r>
            <a:r>
              <a:rPr lang="en-US" dirty="0" err="1" smtClean="0"/>
              <a:t>hussien</a:t>
            </a:r>
            <a:r>
              <a:rPr lang="en-US" smtClean="0"/>
              <a:t>	16p6037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419" y="1119594"/>
            <a:ext cx="4886854" cy="5875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Ingestion &amp;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DF2837-E44C-4104-B860-B62E4D60AADA}"/>
              </a:ext>
            </a:extLst>
          </p:cNvPr>
          <p:cNvSpPr txBox="1"/>
          <p:nvPr/>
        </p:nvSpPr>
        <p:spPr>
          <a:xfrm>
            <a:off x="1295400" y="2303205"/>
            <a:ext cx="97486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- Loading the data ("Covid 19 August.csv") into the virtual machine using WinSCP</a:t>
            </a:r>
          </a:p>
          <a:p>
            <a:r>
              <a:rPr lang="en-US" dirty="0"/>
              <a:t>  </a:t>
            </a:r>
            <a:endParaRPr lang="en-US"/>
          </a:p>
          <a:p>
            <a:endParaRPr lang="en-US" dirty="0"/>
          </a:p>
          <a:p>
            <a:r>
              <a:rPr lang="en-US" dirty="0"/>
              <a:t>- Loading the file to the HDFS by using shell script ("</a:t>
            </a:r>
            <a:r>
              <a:rPr lang="en-US" dirty="0">
                <a:ea typeface="+mn-lt"/>
                <a:cs typeface="+mn-lt"/>
              </a:rPr>
              <a:t>loadtohdfs.sh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88212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419" y="1119594"/>
            <a:ext cx="4886854" cy="5875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DF2837-E44C-4104-B860-B62E4D60AADA}"/>
              </a:ext>
            </a:extLst>
          </p:cNvPr>
          <p:cNvSpPr txBox="1"/>
          <p:nvPr/>
        </p:nvSpPr>
        <p:spPr>
          <a:xfrm>
            <a:off x="1295400" y="2303205"/>
            <a:ext cx="974868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- Creating 3 tables in Hive using an </a:t>
            </a:r>
            <a:r>
              <a:rPr lang="en-US" dirty="0" err="1"/>
              <a:t>hql</a:t>
            </a:r>
            <a:r>
              <a:rPr lang="en-US" dirty="0"/>
              <a:t> script("</a:t>
            </a:r>
            <a:r>
              <a:rPr lang="en-US" dirty="0" err="1">
                <a:ea typeface="+mn-lt"/>
                <a:cs typeface="+mn-lt"/>
              </a:rPr>
              <a:t>hivescript.hql</a:t>
            </a:r>
            <a:r>
              <a:rPr lang="en-US" dirty="0"/>
              <a:t>"):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• Staging table for </a:t>
            </a:r>
            <a:r>
              <a:rPr lang="en-US" dirty="0">
                <a:ea typeface="+mn-lt"/>
                <a:cs typeface="+mn-lt"/>
              </a:rPr>
              <a:t>pointing to dataset location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 ORC table partitioned by Country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Final table to generate the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5616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419" y="1119594"/>
            <a:ext cx="4886854" cy="5875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Workflow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DF2837-E44C-4104-B860-B62E4D60AADA}"/>
              </a:ext>
            </a:extLst>
          </p:cNvPr>
          <p:cNvSpPr txBox="1"/>
          <p:nvPr/>
        </p:nvSpPr>
        <p:spPr>
          <a:xfrm>
            <a:off x="1295400" y="2303205"/>
            <a:ext cx="97486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- Creating an oozie workflow that executes the scripts for the HDFS and the Hive, then exporting the final result as ("</a:t>
            </a:r>
            <a:r>
              <a:rPr lang="en-US" dirty="0">
                <a:ea typeface="+mn-lt"/>
                <a:cs typeface="+mn-lt"/>
              </a:rPr>
              <a:t>COVID_FINAL_OUTPUT")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293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419" y="1119594"/>
            <a:ext cx="4886854" cy="5875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DF2837-E44C-4104-B860-B62E4D60AADA}"/>
              </a:ext>
            </a:extLst>
          </p:cNvPr>
          <p:cNvSpPr txBox="1"/>
          <p:nvPr/>
        </p:nvSpPr>
        <p:spPr>
          <a:xfrm>
            <a:off x="1295400" y="2303205"/>
            <a:ext cx="974868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- Taking the output from the Oozie workflow ("</a:t>
            </a:r>
            <a:r>
              <a:rPr lang="en-US" dirty="0">
                <a:ea typeface="+mn-lt"/>
                <a:cs typeface="+mn-lt"/>
              </a:rPr>
              <a:t>COVID_FINAL_OUTPUT") to Power BI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- Demonstrating the top 10 countries by tests on map and pie chart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- Demonstrating the top 10 countries by new deaths on map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391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419" y="1119594"/>
            <a:ext cx="4886854" cy="5875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Chart, application&#10;&#10;Description automatically generated">
            <a:extLst>
              <a:ext uri="{FF2B5EF4-FFF2-40B4-BE49-F238E27FC236}">
                <a16:creationId xmlns:a16="http://schemas.microsoft.com/office/drawing/2014/main" xmlns="" id="{0D3D361F-39C0-4AE1-B5CC-79D3CE00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06" y="1712826"/>
            <a:ext cx="8753166" cy="43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66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RT5</Template>
  <TotalTime>0</TotalTime>
  <Words>69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Helvetica Neue Medium</vt:lpstr>
      <vt:lpstr>RetrospectVTI</vt:lpstr>
      <vt:lpstr>Covid19 study</vt:lpstr>
      <vt:lpstr>Ingestion &amp; Storage</vt:lpstr>
      <vt:lpstr>Analysis</vt:lpstr>
      <vt:lpstr>Workflow</vt:lpstr>
      <vt:lpstr>Visualization</vt:lpstr>
      <vt:lpstr>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/>
  <cp:lastModifiedBy>Ahmed Tarek</cp:lastModifiedBy>
  <cp:revision>144</cp:revision>
  <dcterms:created xsi:type="dcterms:W3CDTF">2020-10-21T15:20:45Z</dcterms:created>
  <dcterms:modified xsi:type="dcterms:W3CDTF">2020-10-21T15:43:23Z</dcterms:modified>
</cp:coreProperties>
</file>