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Default Extension="wdp" ContentType="image/vnd.ms-phot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1"/>
  </p:sldMasterIdLst>
  <p:notesMasterIdLst>
    <p:notesMasterId r:id="rId19"/>
  </p:notesMasterIdLst>
  <p:sldIdLst>
    <p:sldId id="256" r:id="rId2"/>
    <p:sldId id="257" r:id="rId3"/>
    <p:sldId id="258" r:id="rId4"/>
    <p:sldId id="259" r:id="rId5"/>
    <p:sldId id="260" r:id="rId6"/>
    <p:sldId id="261" r:id="rId7"/>
    <p:sldId id="262" r:id="rId8"/>
    <p:sldId id="263" r:id="rId9"/>
    <p:sldId id="276" r:id="rId10"/>
    <p:sldId id="265" r:id="rId11"/>
    <p:sldId id="275" r:id="rId12"/>
    <p:sldId id="269" r:id="rId13"/>
    <p:sldId id="274" r:id="rId14"/>
    <p:sldId id="271" r:id="rId15"/>
    <p:sldId id="270"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8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3" d="100"/>
          <a:sy n="63" d="100"/>
        </p:scale>
        <p:origin x="-138" y="-1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329F6-2654-49B0-8D48-71B88E3C6AD6}"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CDDBA08D-F754-4145-B670-847F9096A0FA}">
      <dgm:prSet phldrT="[Text]" custT="1"/>
      <dgm:spPr>
        <a:solidFill>
          <a:srgbClr val="FFFF00"/>
        </a:solidFill>
      </dgm:spPr>
      <dgm:t>
        <a:bodyPr/>
        <a:lstStyle/>
        <a:p>
          <a:r>
            <a:rPr lang="en-US" sz="2800" dirty="0" smtClean="0">
              <a:solidFill>
                <a:schemeClr val="bg1"/>
              </a:solidFill>
            </a:rPr>
            <a:t>Keith Stevens</a:t>
          </a:r>
          <a:endParaRPr lang="en-US" sz="2800" dirty="0">
            <a:solidFill>
              <a:schemeClr val="bg1"/>
            </a:solidFill>
          </a:endParaRPr>
        </a:p>
      </dgm:t>
    </dgm:pt>
    <dgm:pt modelId="{8E976B6A-9B18-4D41-B5BF-C7CFFBCFAEB4}" type="parTrans" cxnId="{E34FAB4A-A752-4785-89B0-51D05E51B91B}">
      <dgm:prSet/>
      <dgm:spPr/>
      <dgm:t>
        <a:bodyPr/>
        <a:lstStyle/>
        <a:p>
          <a:endParaRPr lang="en-US"/>
        </a:p>
      </dgm:t>
    </dgm:pt>
    <dgm:pt modelId="{23140932-C149-4D2E-B977-15F63934481D}" type="sibTrans" cxnId="{E34FAB4A-A752-4785-89B0-51D05E51B91B}">
      <dgm:prSet/>
      <dgm:spPr/>
      <dgm:t>
        <a:bodyPr/>
        <a:lstStyle/>
        <a:p>
          <a:r>
            <a:rPr lang="en-US" dirty="0" smtClean="0"/>
            <a:t>Project Manager</a:t>
          </a:r>
          <a:endParaRPr lang="en-US" dirty="0"/>
        </a:p>
      </dgm:t>
    </dgm:pt>
    <dgm:pt modelId="{D16D90D2-C5EA-4D7A-BE31-A73F91A5402D}">
      <dgm:prSet custT="1"/>
      <dgm:spPr>
        <a:solidFill>
          <a:srgbClr val="008000"/>
        </a:solidFill>
      </dgm:spPr>
      <dgm:t>
        <a:bodyPr/>
        <a:lstStyle/>
        <a:p>
          <a:r>
            <a:rPr lang="en-US" sz="3100" dirty="0" smtClean="0"/>
            <a:t>Zhuo Li</a:t>
          </a:r>
          <a:endParaRPr lang="en-US" sz="3100" dirty="0"/>
        </a:p>
      </dgm:t>
    </dgm:pt>
    <dgm:pt modelId="{7FFE1738-0CE4-4793-ACE4-EF06D9F48F22}" type="parTrans" cxnId="{A9D57688-C11C-437F-B4D3-82DA4D2622D3}">
      <dgm:prSet/>
      <dgm:spPr/>
      <dgm:t>
        <a:bodyPr/>
        <a:lstStyle/>
        <a:p>
          <a:endParaRPr lang="en-US"/>
        </a:p>
      </dgm:t>
    </dgm:pt>
    <dgm:pt modelId="{D8FF73BD-B522-4485-AA7B-32707E5582A3}" type="sibTrans" cxnId="{A9D57688-C11C-437F-B4D3-82DA4D2622D3}">
      <dgm:prSet/>
      <dgm:spPr/>
      <dgm:t>
        <a:bodyPr/>
        <a:lstStyle/>
        <a:p>
          <a:r>
            <a:rPr lang="en-US" dirty="0" smtClean="0"/>
            <a:t>Developer</a:t>
          </a:r>
          <a:endParaRPr lang="en-US" dirty="0"/>
        </a:p>
      </dgm:t>
    </dgm:pt>
    <dgm:pt modelId="{31601FBC-500F-4320-92BA-E877006293AD}">
      <dgm:prSet/>
      <dgm:spPr>
        <a:solidFill>
          <a:srgbClr val="008000"/>
        </a:solidFill>
      </dgm:spPr>
      <dgm:t>
        <a:bodyPr/>
        <a:lstStyle/>
        <a:p>
          <a:r>
            <a:rPr lang="en-US" dirty="0" smtClean="0"/>
            <a:t>Xinyou Yu</a:t>
          </a:r>
          <a:endParaRPr lang="en-US" dirty="0"/>
        </a:p>
      </dgm:t>
    </dgm:pt>
    <dgm:pt modelId="{0B591D66-479E-46F2-A332-400A5BB8B362}" type="parTrans" cxnId="{947ED9D3-E46D-4493-8460-422A409B1D32}">
      <dgm:prSet/>
      <dgm:spPr/>
      <dgm:t>
        <a:bodyPr/>
        <a:lstStyle/>
        <a:p>
          <a:endParaRPr lang="en-US"/>
        </a:p>
      </dgm:t>
    </dgm:pt>
    <dgm:pt modelId="{C76B54E6-F37C-4DD1-8E75-A6D5B18436FE}" type="sibTrans" cxnId="{947ED9D3-E46D-4493-8460-422A409B1D32}">
      <dgm:prSet/>
      <dgm:spPr/>
      <dgm:t>
        <a:bodyPr/>
        <a:lstStyle/>
        <a:p>
          <a:r>
            <a:rPr lang="en-US" dirty="0" smtClean="0"/>
            <a:t>Developer</a:t>
          </a:r>
          <a:endParaRPr lang="en-US" dirty="0"/>
        </a:p>
      </dgm:t>
    </dgm:pt>
    <dgm:pt modelId="{869AFB14-EB6D-4703-B8AE-CEF59E9DB488}">
      <dgm:prSet custT="1"/>
      <dgm:spPr>
        <a:solidFill>
          <a:srgbClr val="0070C0"/>
        </a:solidFill>
      </dgm:spPr>
      <dgm:t>
        <a:bodyPr/>
        <a:lstStyle/>
        <a:p>
          <a:r>
            <a:rPr lang="en-US" sz="2800" dirty="0" smtClean="0"/>
            <a:t>Huan-Sony Nguyen</a:t>
          </a:r>
          <a:endParaRPr lang="en-US" sz="2800" dirty="0"/>
        </a:p>
      </dgm:t>
    </dgm:pt>
    <dgm:pt modelId="{994BFF3F-7491-4C49-82E9-92161FE66CCE}" type="sibTrans" cxnId="{BD56FF00-3ACF-48BE-B248-59B7550AB147}">
      <dgm:prSet/>
      <dgm:spPr/>
      <dgm:t>
        <a:bodyPr/>
        <a:lstStyle/>
        <a:p>
          <a:r>
            <a:rPr lang="en-US" dirty="0" smtClean="0"/>
            <a:t>Developer, Project Point</a:t>
          </a:r>
          <a:endParaRPr lang="en-US" dirty="0"/>
        </a:p>
      </dgm:t>
    </dgm:pt>
    <dgm:pt modelId="{3F98A9FA-77E5-44E3-9871-53E6202DF6BA}" type="parTrans" cxnId="{BD56FF00-3ACF-48BE-B248-59B7550AB147}">
      <dgm:prSet/>
      <dgm:spPr/>
      <dgm:t>
        <a:bodyPr/>
        <a:lstStyle/>
        <a:p>
          <a:endParaRPr lang="en-US"/>
        </a:p>
      </dgm:t>
    </dgm:pt>
    <dgm:pt modelId="{4AF2F766-4CCB-4574-8C0C-C3FB43EA29C8}">
      <dgm:prSet/>
      <dgm:spPr>
        <a:solidFill>
          <a:srgbClr val="008000"/>
        </a:solidFill>
      </dgm:spPr>
      <dgm:t>
        <a:bodyPr/>
        <a:lstStyle/>
        <a:p>
          <a:r>
            <a:rPr lang="en-US" dirty="0" smtClean="0"/>
            <a:t>Luna Li</a:t>
          </a:r>
          <a:endParaRPr lang="en-US" dirty="0"/>
        </a:p>
      </dgm:t>
    </dgm:pt>
    <dgm:pt modelId="{E1C7CF98-189A-475B-B7A4-94EAECB71901}" type="parTrans" cxnId="{4208C6B6-99F9-43F5-8B5C-6CDA8FE9ED19}">
      <dgm:prSet/>
      <dgm:spPr/>
      <dgm:t>
        <a:bodyPr/>
        <a:lstStyle/>
        <a:p>
          <a:endParaRPr lang="en-US"/>
        </a:p>
      </dgm:t>
    </dgm:pt>
    <dgm:pt modelId="{B8C05868-6D61-490D-A1D6-92BFFE984C59}" type="sibTrans" cxnId="{4208C6B6-99F9-43F5-8B5C-6CDA8FE9ED19}">
      <dgm:prSet/>
      <dgm:spPr/>
      <dgm:t>
        <a:bodyPr/>
        <a:lstStyle/>
        <a:p>
          <a:r>
            <a:rPr lang="en-US" dirty="0" smtClean="0"/>
            <a:t>Developer</a:t>
          </a:r>
          <a:endParaRPr lang="en-US" dirty="0"/>
        </a:p>
      </dgm:t>
    </dgm:pt>
    <dgm:pt modelId="{8CA146C2-CA48-40D0-AA5A-63983EB83AC3}">
      <dgm:prSet/>
      <dgm:spPr>
        <a:solidFill>
          <a:srgbClr val="008000"/>
        </a:solidFill>
      </dgm:spPr>
      <dgm:t>
        <a:bodyPr/>
        <a:lstStyle/>
        <a:p>
          <a:r>
            <a:rPr lang="en-US" dirty="0" smtClean="0"/>
            <a:t>Amy Lin</a:t>
          </a:r>
          <a:endParaRPr lang="en-US" dirty="0"/>
        </a:p>
      </dgm:t>
    </dgm:pt>
    <dgm:pt modelId="{D759C0E4-28C2-4C0E-87BD-04C39F46EB90}" type="parTrans" cxnId="{49B996F5-5185-4CAC-81AB-8717877E7085}">
      <dgm:prSet/>
      <dgm:spPr/>
      <dgm:t>
        <a:bodyPr/>
        <a:lstStyle/>
        <a:p>
          <a:endParaRPr lang="en-US"/>
        </a:p>
      </dgm:t>
    </dgm:pt>
    <dgm:pt modelId="{7FFB04BB-FEBC-4430-867B-BFEF8BADA9B7}" type="sibTrans" cxnId="{49B996F5-5185-4CAC-81AB-8717877E7085}">
      <dgm:prSet/>
      <dgm:spPr/>
      <dgm:t>
        <a:bodyPr/>
        <a:lstStyle/>
        <a:p>
          <a:r>
            <a:rPr lang="en-US" dirty="0" smtClean="0"/>
            <a:t>Developer</a:t>
          </a:r>
          <a:endParaRPr lang="en-US" dirty="0"/>
        </a:p>
      </dgm:t>
    </dgm:pt>
    <dgm:pt modelId="{72C31EFA-E9B4-4407-9DCB-905DF6917825}" type="pres">
      <dgm:prSet presAssocID="{A2E329F6-2654-49B0-8D48-71B88E3C6AD6}" presName="hierChild1" presStyleCnt="0">
        <dgm:presLayoutVars>
          <dgm:orgChart val="1"/>
          <dgm:chPref val="1"/>
          <dgm:dir/>
          <dgm:animOne val="branch"/>
          <dgm:animLvl val="lvl"/>
          <dgm:resizeHandles/>
        </dgm:presLayoutVars>
      </dgm:prSet>
      <dgm:spPr/>
      <dgm:t>
        <a:bodyPr/>
        <a:lstStyle/>
        <a:p>
          <a:endParaRPr lang="en-US"/>
        </a:p>
      </dgm:t>
    </dgm:pt>
    <dgm:pt modelId="{FA2327E0-D43E-4F0B-9D80-9357E3528E19}" type="pres">
      <dgm:prSet presAssocID="{CDDBA08D-F754-4145-B670-847F9096A0FA}" presName="hierRoot1" presStyleCnt="0">
        <dgm:presLayoutVars>
          <dgm:hierBranch val="init"/>
        </dgm:presLayoutVars>
      </dgm:prSet>
      <dgm:spPr/>
    </dgm:pt>
    <dgm:pt modelId="{040DFF1E-AB93-4FE6-A158-73463850CB5B}" type="pres">
      <dgm:prSet presAssocID="{CDDBA08D-F754-4145-B670-847F9096A0FA}" presName="rootComposite1" presStyleCnt="0"/>
      <dgm:spPr/>
    </dgm:pt>
    <dgm:pt modelId="{A5ABF4FC-91D6-4B6A-804A-ACDDC95338E5}" type="pres">
      <dgm:prSet presAssocID="{CDDBA08D-F754-4145-B670-847F9096A0FA}" presName="rootText1" presStyleLbl="node0" presStyleIdx="0" presStyleCnt="1" custScaleX="116061" custScaleY="119426">
        <dgm:presLayoutVars>
          <dgm:chMax/>
          <dgm:chPref val="3"/>
        </dgm:presLayoutVars>
      </dgm:prSet>
      <dgm:spPr/>
      <dgm:t>
        <a:bodyPr/>
        <a:lstStyle/>
        <a:p>
          <a:endParaRPr lang="en-US"/>
        </a:p>
      </dgm:t>
    </dgm:pt>
    <dgm:pt modelId="{B06627A3-6FFF-43A3-B282-88A4FB244BD8}" type="pres">
      <dgm:prSet presAssocID="{CDDBA08D-F754-4145-B670-847F9096A0FA}" presName="titleText1" presStyleLbl="fgAcc0" presStyleIdx="0" presStyleCnt="1" custScaleX="130363" custLinFactNeighborX="1308" custLinFactNeighborY="27287">
        <dgm:presLayoutVars>
          <dgm:chMax val="0"/>
          <dgm:chPref val="0"/>
        </dgm:presLayoutVars>
      </dgm:prSet>
      <dgm:spPr/>
      <dgm:t>
        <a:bodyPr/>
        <a:lstStyle/>
        <a:p>
          <a:endParaRPr lang="en-US"/>
        </a:p>
      </dgm:t>
    </dgm:pt>
    <dgm:pt modelId="{B5A74B28-36E4-4692-86B2-27180D2D20AA}" type="pres">
      <dgm:prSet presAssocID="{CDDBA08D-F754-4145-B670-847F9096A0FA}" presName="rootConnector1" presStyleLbl="node1" presStyleIdx="0" presStyleCnt="5"/>
      <dgm:spPr/>
      <dgm:t>
        <a:bodyPr/>
        <a:lstStyle/>
        <a:p>
          <a:endParaRPr lang="en-US"/>
        </a:p>
      </dgm:t>
    </dgm:pt>
    <dgm:pt modelId="{CB13DE7E-254F-4D63-AC70-670FB5F28E57}" type="pres">
      <dgm:prSet presAssocID="{CDDBA08D-F754-4145-B670-847F9096A0FA}" presName="hierChild2" presStyleCnt="0"/>
      <dgm:spPr/>
    </dgm:pt>
    <dgm:pt modelId="{3735A774-1956-45B6-9FFD-1FE735B8470C}" type="pres">
      <dgm:prSet presAssocID="{3F98A9FA-77E5-44E3-9871-53E6202DF6BA}" presName="Name37" presStyleLbl="parChTrans1D2" presStyleIdx="0" presStyleCnt="1"/>
      <dgm:spPr/>
      <dgm:t>
        <a:bodyPr/>
        <a:lstStyle/>
        <a:p>
          <a:endParaRPr lang="en-US"/>
        </a:p>
      </dgm:t>
    </dgm:pt>
    <dgm:pt modelId="{470A9A2B-5987-4DAF-A72D-EEB37A18D1C4}" type="pres">
      <dgm:prSet presAssocID="{869AFB14-EB6D-4703-B8AE-CEF59E9DB488}" presName="hierRoot2" presStyleCnt="0">
        <dgm:presLayoutVars>
          <dgm:hierBranch val="init"/>
        </dgm:presLayoutVars>
      </dgm:prSet>
      <dgm:spPr/>
    </dgm:pt>
    <dgm:pt modelId="{E9578512-83A2-48C4-B9C4-7905AD230A07}" type="pres">
      <dgm:prSet presAssocID="{869AFB14-EB6D-4703-B8AE-CEF59E9DB488}" presName="rootComposite" presStyleCnt="0"/>
      <dgm:spPr/>
    </dgm:pt>
    <dgm:pt modelId="{0268B987-5E90-470E-A34F-84554198C025}" type="pres">
      <dgm:prSet presAssocID="{869AFB14-EB6D-4703-B8AE-CEF59E9DB488}" presName="rootText" presStyleLbl="node1" presStyleIdx="0" presStyleCnt="5" custScaleX="113221" custScaleY="129470">
        <dgm:presLayoutVars>
          <dgm:chMax/>
          <dgm:chPref val="3"/>
        </dgm:presLayoutVars>
      </dgm:prSet>
      <dgm:spPr/>
      <dgm:t>
        <a:bodyPr/>
        <a:lstStyle/>
        <a:p>
          <a:endParaRPr lang="en-US"/>
        </a:p>
      </dgm:t>
    </dgm:pt>
    <dgm:pt modelId="{3072300B-020C-4979-844F-6D2861D5017D}" type="pres">
      <dgm:prSet presAssocID="{869AFB14-EB6D-4703-B8AE-CEF59E9DB488}" presName="titleText2" presStyleLbl="fgAcc1" presStyleIdx="0" presStyleCnt="5" custScaleX="138640" custLinFactNeighborX="5233" custLinFactNeighborY="27287">
        <dgm:presLayoutVars>
          <dgm:chMax val="0"/>
          <dgm:chPref val="0"/>
        </dgm:presLayoutVars>
      </dgm:prSet>
      <dgm:spPr/>
      <dgm:t>
        <a:bodyPr/>
        <a:lstStyle/>
        <a:p>
          <a:endParaRPr lang="en-US"/>
        </a:p>
      </dgm:t>
    </dgm:pt>
    <dgm:pt modelId="{4F527C2F-D169-4F5A-9FDB-DE248B8D95AA}" type="pres">
      <dgm:prSet presAssocID="{869AFB14-EB6D-4703-B8AE-CEF59E9DB488}" presName="rootConnector" presStyleLbl="node2" presStyleIdx="0" presStyleCnt="0"/>
      <dgm:spPr/>
      <dgm:t>
        <a:bodyPr/>
        <a:lstStyle/>
        <a:p>
          <a:endParaRPr lang="en-US"/>
        </a:p>
      </dgm:t>
    </dgm:pt>
    <dgm:pt modelId="{4B92D200-8E90-467D-B479-2FB26F7CFB01}" type="pres">
      <dgm:prSet presAssocID="{869AFB14-EB6D-4703-B8AE-CEF59E9DB488}" presName="hierChild4" presStyleCnt="0"/>
      <dgm:spPr/>
    </dgm:pt>
    <dgm:pt modelId="{8AD73ECB-E12A-4A85-80D0-2ADF0D23C12F}" type="pres">
      <dgm:prSet presAssocID="{E1C7CF98-189A-475B-B7A4-94EAECB71901}" presName="Name37" presStyleLbl="parChTrans1D3" presStyleIdx="0" presStyleCnt="4"/>
      <dgm:spPr/>
      <dgm:t>
        <a:bodyPr/>
        <a:lstStyle/>
        <a:p>
          <a:endParaRPr lang="en-US"/>
        </a:p>
      </dgm:t>
    </dgm:pt>
    <dgm:pt modelId="{DC0BF7BF-7369-4DD9-9C9C-C56973B5FB67}" type="pres">
      <dgm:prSet presAssocID="{4AF2F766-4CCB-4574-8C0C-C3FB43EA29C8}" presName="hierRoot2" presStyleCnt="0">
        <dgm:presLayoutVars>
          <dgm:hierBranch val="init"/>
        </dgm:presLayoutVars>
      </dgm:prSet>
      <dgm:spPr/>
    </dgm:pt>
    <dgm:pt modelId="{FEA2B986-FA2D-48A6-B3A3-A84FF66EA06B}" type="pres">
      <dgm:prSet presAssocID="{4AF2F766-4CCB-4574-8C0C-C3FB43EA29C8}" presName="rootComposite" presStyleCnt="0"/>
      <dgm:spPr/>
    </dgm:pt>
    <dgm:pt modelId="{9FBAA340-6E42-4C9D-910E-5ADB464C914C}" type="pres">
      <dgm:prSet presAssocID="{4AF2F766-4CCB-4574-8C0C-C3FB43EA29C8}" presName="rootText" presStyleLbl="node1" presStyleIdx="1" presStyleCnt="5">
        <dgm:presLayoutVars>
          <dgm:chMax/>
          <dgm:chPref val="3"/>
        </dgm:presLayoutVars>
      </dgm:prSet>
      <dgm:spPr/>
      <dgm:t>
        <a:bodyPr/>
        <a:lstStyle/>
        <a:p>
          <a:endParaRPr lang="en-US"/>
        </a:p>
      </dgm:t>
    </dgm:pt>
    <dgm:pt modelId="{D37082F7-FB36-4F40-AB88-7C2BC73D4DF1}" type="pres">
      <dgm:prSet presAssocID="{4AF2F766-4CCB-4574-8C0C-C3FB43EA29C8}" presName="titleText2" presStyleLbl="fgAcc1" presStyleIdx="1" presStyleCnt="5">
        <dgm:presLayoutVars>
          <dgm:chMax val="0"/>
          <dgm:chPref val="0"/>
        </dgm:presLayoutVars>
      </dgm:prSet>
      <dgm:spPr/>
      <dgm:t>
        <a:bodyPr/>
        <a:lstStyle/>
        <a:p>
          <a:endParaRPr lang="en-US"/>
        </a:p>
      </dgm:t>
    </dgm:pt>
    <dgm:pt modelId="{FFA0178A-C637-474D-AD5D-D6683AC8F2A8}" type="pres">
      <dgm:prSet presAssocID="{4AF2F766-4CCB-4574-8C0C-C3FB43EA29C8}" presName="rootConnector" presStyleLbl="node3" presStyleIdx="0" presStyleCnt="0"/>
      <dgm:spPr/>
      <dgm:t>
        <a:bodyPr/>
        <a:lstStyle/>
        <a:p>
          <a:endParaRPr lang="en-US"/>
        </a:p>
      </dgm:t>
    </dgm:pt>
    <dgm:pt modelId="{7E41069F-3CAD-461D-92FB-64B7E7F5166D}" type="pres">
      <dgm:prSet presAssocID="{4AF2F766-4CCB-4574-8C0C-C3FB43EA29C8}" presName="hierChild4" presStyleCnt="0"/>
      <dgm:spPr/>
    </dgm:pt>
    <dgm:pt modelId="{78F574A9-152B-4F30-AF91-B5304915666D}" type="pres">
      <dgm:prSet presAssocID="{4AF2F766-4CCB-4574-8C0C-C3FB43EA29C8}" presName="hierChild5" presStyleCnt="0"/>
      <dgm:spPr/>
    </dgm:pt>
    <dgm:pt modelId="{9BF82408-9B30-40D0-8DE2-6E0ED68C7FE3}" type="pres">
      <dgm:prSet presAssocID="{D759C0E4-28C2-4C0E-87BD-04C39F46EB90}" presName="Name37" presStyleLbl="parChTrans1D3" presStyleIdx="1" presStyleCnt="4"/>
      <dgm:spPr/>
      <dgm:t>
        <a:bodyPr/>
        <a:lstStyle/>
        <a:p>
          <a:endParaRPr lang="en-US"/>
        </a:p>
      </dgm:t>
    </dgm:pt>
    <dgm:pt modelId="{131F2CDE-A186-49E5-BEFA-D8926B205336}" type="pres">
      <dgm:prSet presAssocID="{8CA146C2-CA48-40D0-AA5A-63983EB83AC3}" presName="hierRoot2" presStyleCnt="0">
        <dgm:presLayoutVars>
          <dgm:hierBranch val="init"/>
        </dgm:presLayoutVars>
      </dgm:prSet>
      <dgm:spPr/>
    </dgm:pt>
    <dgm:pt modelId="{DEA8304B-7BD9-4FC5-9E67-AE4A29BBDB7A}" type="pres">
      <dgm:prSet presAssocID="{8CA146C2-CA48-40D0-AA5A-63983EB83AC3}" presName="rootComposite" presStyleCnt="0"/>
      <dgm:spPr/>
    </dgm:pt>
    <dgm:pt modelId="{190DEF0F-874C-4660-8E53-4BB92FB239ED}" type="pres">
      <dgm:prSet presAssocID="{8CA146C2-CA48-40D0-AA5A-63983EB83AC3}" presName="rootText" presStyleLbl="node1" presStyleIdx="2" presStyleCnt="5">
        <dgm:presLayoutVars>
          <dgm:chMax/>
          <dgm:chPref val="3"/>
        </dgm:presLayoutVars>
      </dgm:prSet>
      <dgm:spPr/>
      <dgm:t>
        <a:bodyPr/>
        <a:lstStyle/>
        <a:p>
          <a:endParaRPr lang="en-US"/>
        </a:p>
      </dgm:t>
    </dgm:pt>
    <dgm:pt modelId="{7BF7B497-B1F9-4888-9E17-C5791B22C617}" type="pres">
      <dgm:prSet presAssocID="{8CA146C2-CA48-40D0-AA5A-63983EB83AC3}" presName="titleText2" presStyleLbl="fgAcc1" presStyleIdx="2" presStyleCnt="5">
        <dgm:presLayoutVars>
          <dgm:chMax val="0"/>
          <dgm:chPref val="0"/>
        </dgm:presLayoutVars>
      </dgm:prSet>
      <dgm:spPr/>
      <dgm:t>
        <a:bodyPr/>
        <a:lstStyle/>
        <a:p>
          <a:endParaRPr lang="en-US"/>
        </a:p>
      </dgm:t>
    </dgm:pt>
    <dgm:pt modelId="{70252EA8-615D-4710-8516-130F1431E9B8}" type="pres">
      <dgm:prSet presAssocID="{8CA146C2-CA48-40D0-AA5A-63983EB83AC3}" presName="rootConnector" presStyleLbl="node3" presStyleIdx="0" presStyleCnt="0"/>
      <dgm:spPr/>
      <dgm:t>
        <a:bodyPr/>
        <a:lstStyle/>
        <a:p>
          <a:endParaRPr lang="en-US"/>
        </a:p>
      </dgm:t>
    </dgm:pt>
    <dgm:pt modelId="{EC8F9DAE-02B5-42E5-BED6-593BA0C17535}" type="pres">
      <dgm:prSet presAssocID="{8CA146C2-CA48-40D0-AA5A-63983EB83AC3}" presName="hierChild4" presStyleCnt="0"/>
      <dgm:spPr/>
    </dgm:pt>
    <dgm:pt modelId="{C994C0A2-245D-437C-8C95-423515F00486}" type="pres">
      <dgm:prSet presAssocID="{8CA146C2-CA48-40D0-AA5A-63983EB83AC3}" presName="hierChild5" presStyleCnt="0"/>
      <dgm:spPr/>
    </dgm:pt>
    <dgm:pt modelId="{F88BE2D1-2515-474F-9201-EFF3BB6021CA}" type="pres">
      <dgm:prSet presAssocID="{7FFE1738-0CE4-4793-ACE4-EF06D9F48F22}" presName="Name37" presStyleLbl="parChTrans1D3" presStyleIdx="2" presStyleCnt="4"/>
      <dgm:spPr/>
      <dgm:t>
        <a:bodyPr/>
        <a:lstStyle/>
        <a:p>
          <a:endParaRPr lang="en-US"/>
        </a:p>
      </dgm:t>
    </dgm:pt>
    <dgm:pt modelId="{1AC5CC50-A42F-418C-8DFF-E0F8668E5706}" type="pres">
      <dgm:prSet presAssocID="{D16D90D2-C5EA-4D7A-BE31-A73F91A5402D}" presName="hierRoot2" presStyleCnt="0">
        <dgm:presLayoutVars>
          <dgm:hierBranch val="init"/>
        </dgm:presLayoutVars>
      </dgm:prSet>
      <dgm:spPr/>
    </dgm:pt>
    <dgm:pt modelId="{51640677-55D8-489B-90FB-2C1CAD87A3D0}" type="pres">
      <dgm:prSet presAssocID="{D16D90D2-C5EA-4D7A-BE31-A73F91A5402D}" presName="rootComposite" presStyleCnt="0"/>
      <dgm:spPr/>
    </dgm:pt>
    <dgm:pt modelId="{4325DF7A-BB43-41D0-9817-215148735CDF}" type="pres">
      <dgm:prSet presAssocID="{D16D90D2-C5EA-4D7A-BE31-A73F91A5402D}" presName="rootText" presStyleLbl="node1" presStyleIdx="3" presStyleCnt="5" custScaleY="102854">
        <dgm:presLayoutVars>
          <dgm:chMax/>
          <dgm:chPref val="3"/>
        </dgm:presLayoutVars>
      </dgm:prSet>
      <dgm:spPr/>
      <dgm:t>
        <a:bodyPr/>
        <a:lstStyle/>
        <a:p>
          <a:endParaRPr lang="en-US"/>
        </a:p>
      </dgm:t>
    </dgm:pt>
    <dgm:pt modelId="{65C4F070-EB15-47D5-BD3D-4548E3286E09}" type="pres">
      <dgm:prSet presAssocID="{D16D90D2-C5EA-4D7A-BE31-A73F91A5402D}" presName="titleText2" presStyleLbl="fgAcc1" presStyleIdx="3" presStyleCnt="5" custLinFactNeighborY="3992">
        <dgm:presLayoutVars>
          <dgm:chMax val="0"/>
          <dgm:chPref val="0"/>
        </dgm:presLayoutVars>
      </dgm:prSet>
      <dgm:spPr/>
      <dgm:t>
        <a:bodyPr/>
        <a:lstStyle/>
        <a:p>
          <a:endParaRPr lang="en-US"/>
        </a:p>
      </dgm:t>
    </dgm:pt>
    <dgm:pt modelId="{43B24693-4F71-4864-A3DB-0EE8050441E0}" type="pres">
      <dgm:prSet presAssocID="{D16D90D2-C5EA-4D7A-BE31-A73F91A5402D}" presName="rootConnector" presStyleLbl="node3" presStyleIdx="0" presStyleCnt="0"/>
      <dgm:spPr/>
      <dgm:t>
        <a:bodyPr/>
        <a:lstStyle/>
        <a:p>
          <a:endParaRPr lang="en-US"/>
        </a:p>
      </dgm:t>
    </dgm:pt>
    <dgm:pt modelId="{B1A9DDF2-F7B4-49F9-8852-4019AC7E72D7}" type="pres">
      <dgm:prSet presAssocID="{D16D90D2-C5EA-4D7A-BE31-A73F91A5402D}" presName="hierChild4" presStyleCnt="0"/>
      <dgm:spPr/>
    </dgm:pt>
    <dgm:pt modelId="{2E0DB89C-D703-456A-A8DC-07AD1C0BCE22}" type="pres">
      <dgm:prSet presAssocID="{D16D90D2-C5EA-4D7A-BE31-A73F91A5402D}" presName="hierChild5" presStyleCnt="0"/>
      <dgm:spPr/>
    </dgm:pt>
    <dgm:pt modelId="{04C08CE9-FC63-4883-BD58-9ACAC702E5F3}" type="pres">
      <dgm:prSet presAssocID="{0B591D66-479E-46F2-A332-400A5BB8B362}" presName="Name37" presStyleLbl="parChTrans1D3" presStyleIdx="3" presStyleCnt="4"/>
      <dgm:spPr/>
      <dgm:t>
        <a:bodyPr/>
        <a:lstStyle/>
        <a:p>
          <a:endParaRPr lang="en-US"/>
        </a:p>
      </dgm:t>
    </dgm:pt>
    <dgm:pt modelId="{644C7DBA-FF7F-43FE-9071-C286756C6305}" type="pres">
      <dgm:prSet presAssocID="{31601FBC-500F-4320-92BA-E877006293AD}" presName="hierRoot2" presStyleCnt="0">
        <dgm:presLayoutVars>
          <dgm:hierBranch val="init"/>
        </dgm:presLayoutVars>
      </dgm:prSet>
      <dgm:spPr/>
    </dgm:pt>
    <dgm:pt modelId="{5C8E2489-D445-4101-A5C4-7FE2C8761437}" type="pres">
      <dgm:prSet presAssocID="{31601FBC-500F-4320-92BA-E877006293AD}" presName="rootComposite" presStyleCnt="0"/>
      <dgm:spPr/>
    </dgm:pt>
    <dgm:pt modelId="{F4357BD5-AFF1-47A5-8101-A12837838FC0}" type="pres">
      <dgm:prSet presAssocID="{31601FBC-500F-4320-92BA-E877006293AD}" presName="rootText" presStyleLbl="node1" presStyleIdx="4" presStyleCnt="5">
        <dgm:presLayoutVars>
          <dgm:chMax/>
          <dgm:chPref val="3"/>
        </dgm:presLayoutVars>
      </dgm:prSet>
      <dgm:spPr/>
      <dgm:t>
        <a:bodyPr/>
        <a:lstStyle/>
        <a:p>
          <a:endParaRPr lang="en-US"/>
        </a:p>
      </dgm:t>
    </dgm:pt>
    <dgm:pt modelId="{89703164-DBB3-4D57-8176-C139970C793F}" type="pres">
      <dgm:prSet presAssocID="{31601FBC-500F-4320-92BA-E877006293AD}" presName="titleText2" presStyleLbl="fgAcc1" presStyleIdx="4" presStyleCnt="5">
        <dgm:presLayoutVars>
          <dgm:chMax val="0"/>
          <dgm:chPref val="0"/>
        </dgm:presLayoutVars>
      </dgm:prSet>
      <dgm:spPr/>
      <dgm:t>
        <a:bodyPr/>
        <a:lstStyle/>
        <a:p>
          <a:endParaRPr lang="en-US"/>
        </a:p>
      </dgm:t>
    </dgm:pt>
    <dgm:pt modelId="{61417397-4A0B-45B2-A1F8-E7A9EE42A715}" type="pres">
      <dgm:prSet presAssocID="{31601FBC-500F-4320-92BA-E877006293AD}" presName="rootConnector" presStyleLbl="node3" presStyleIdx="0" presStyleCnt="0"/>
      <dgm:spPr/>
      <dgm:t>
        <a:bodyPr/>
        <a:lstStyle/>
        <a:p>
          <a:endParaRPr lang="en-US"/>
        </a:p>
      </dgm:t>
    </dgm:pt>
    <dgm:pt modelId="{AC913419-3007-4102-8194-0E998D2335A2}" type="pres">
      <dgm:prSet presAssocID="{31601FBC-500F-4320-92BA-E877006293AD}" presName="hierChild4" presStyleCnt="0"/>
      <dgm:spPr/>
    </dgm:pt>
    <dgm:pt modelId="{FF599AFF-EE1D-432F-ADED-2DE8B633497F}" type="pres">
      <dgm:prSet presAssocID="{31601FBC-500F-4320-92BA-E877006293AD}" presName="hierChild5" presStyleCnt="0"/>
      <dgm:spPr/>
    </dgm:pt>
    <dgm:pt modelId="{D5F13652-7D75-49D4-8940-EAB9F698039D}" type="pres">
      <dgm:prSet presAssocID="{869AFB14-EB6D-4703-B8AE-CEF59E9DB488}" presName="hierChild5" presStyleCnt="0"/>
      <dgm:spPr/>
    </dgm:pt>
    <dgm:pt modelId="{E6C00E8D-BAA9-4E33-A817-66B1DDC40090}" type="pres">
      <dgm:prSet presAssocID="{CDDBA08D-F754-4145-B670-847F9096A0FA}" presName="hierChild3" presStyleCnt="0"/>
      <dgm:spPr/>
    </dgm:pt>
  </dgm:ptLst>
  <dgm:cxnLst>
    <dgm:cxn modelId="{F993C1FB-C258-4C2F-AE02-E47284810C79}" type="presOf" srcId="{D8FF73BD-B522-4485-AA7B-32707E5582A3}" destId="{65C4F070-EB15-47D5-BD3D-4548E3286E09}" srcOrd="0" destOrd="0" presId="urn:microsoft.com/office/officeart/2008/layout/NameandTitleOrganizationalChart"/>
    <dgm:cxn modelId="{99676EAF-4343-49BB-B8AE-B7E9C0B027BE}" type="presOf" srcId="{4AF2F766-4CCB-4574-8C0C-C3FB43EA29C8}" destId="{FFA0178A-C637-474D-AD5D-D6683AC8F2A8}" srcOrd="1" destOrd="0" presId="urn:microsoft.com/office/officeart/2008/layout/NameandTitleOrganizationalChart"/>
    <dgm:cxn modelId="{F5685C68-041C-4DE7-A259-3230B496380F}" type="presOf" srcId="{3F98A9FA-77E5-44E3-9871-53E6202DF6BA}" destId="{3735A774-1956-45B6-9FFD-1FE735B8470C}" srcOrd="0" destOrd="0" presId="urn:microsoft.com/office/officeart/2008/layout/NameandTitleOrganizationalChart"/>
    <dgm:cxn modelId="{1DC68B61-5AA3-4E52-A219-C872B74E5638}" type="presOf" srcId="{B8C05868-6D61-490D-A1D6-92BFFE984C59}" destId="{D37082F7-FB36-4F40-AB88-7C2BC73D4DF1}" srcOrd="0" destOrd="0" presId="urn:microsoft.com/office/officeart/2008/layout/NameandTitleOrganizationalChart"/>
    <dgm:cxn modelId="{5ADCB0CF-643B-4655-8A6A-D150513F2512}" type="presOf" srcId="{CDDBA08D-F754-4145-B670-847F9096A0FA}" destId="{B5A74B28-36E4-4692-86B2-27180D2D20AA}" srcOrd="1" destOrd="0" presId="urn:microsoft.com/office/officeart/2008/layout/NameandTitleOrganizationalChart"/>
    <dgm:cxn modelId="{53D8369E-B3EA-49DE-9B8E-705B4B049093}" type="presOf" srcId="{869AFB14-EB6D-4703-B8AE-CEF59E9DB488}" destId="{4F527C2F-D169-4F5A-9FDB-DE248B8D95AA}" srcOrd="1" destOrd="0" presId="urn:microsoft.com/office/officeart/2008/layout/NameandTitleOrganizationalChart"/>
    <dgm:cxn modelId="{DFA96DBA-3635-4A1F-8CA7-25A675B9FFCF}" type="presOf" srcId="{E1C7CF98-189A-475B-B7A4-94EAECB71901}" destId="{8AD73ECB-E12A-4A85-80D0-2ADF0D23C12F}" srcOrd="0" destOrd="0" presId="urn:microsoft.com/office/officeart/2008/layout/NameandTitleOrganizationalChart"/>
    <dgm:cxn modelId="{2F73772E-814F-4D97-AA1B-1011E4C1AA09}" type="presOf" srcId="{C76B54E6-F37C-4DD1-8E75-A6D5B18436FE}" destId="{89703164-DBB3-4D57-8176-C139970C793F}" srcOrd="0" destOrd="0" presId="urn:microsoft.com/office/officeart/2008/layout/NameandTitleOrganizationalChart"/>
    <dgm:cxn modelId="{947ED9D3-E46D-4493-8460-422A409B1D32}" srcId="{869AFB14-EB6D-4703-B8AE-CEF59E9DB488}" destId="{31601FBC-500F-4320-92BA-E877006293AD}" srcOrd="3" destOrd="0" parTransId="{0B591D66-479E-46F2-A332-400A5BB8B362}" sibTransId="{C76B54E6-F37C-4DD1-8E75-A6D5B18436FE}"/>
    <dgm:cxn modelId="{13F8AB6D-8D82-4DAF-823E-E2DF807E81A4}" type="presOf" srcId="{31601FBC-500F-4320-92BA-E877006293AD}" destId="{61417397-4A0B-45B2-A1F8-E7A9EE42A715}" srcOrd="1" destOrd="0" presId="urn:microsoft.com/office/officeart/2008/layout/NameandTitleOrganizationalChart"/>
    <dgm:cxn modelId="{12F6C9AD-6856-4B8C-8B13-5B2E8DAC71CD}" type="presOf" srcId="{8CA146C2-CA48-40D0-AA5A-63983EB83AC3}" destId="{190DEF0F-874C-4660-8E53-4BB92FB239ED}" srcOrd="0" destOrd="0" presId="urn:microsoft.com/office/officeart/2008/layout/NameandTitleOrganizationalChart"/>
    <dgm:cxn modelId="{A9D57688-C11C-437F-B4D3-82DA4D2622D3}" srcId="{869AFB14-EB6D-4703-B8AE-CEF59E9DB488}" destId="{D16D90D2-C5EA-4D7A-BE31-A73F91A5402D}" srcOrd="2" destOrd="0" parTransId="{7FFE1738-0CE4-4793-ACE4-EF06D9F48F22}" sibTransId="{D8FF73BD-B522-4485-AA7B-32707E5582A3}"/>
    <dgm:cxn modelId="{8166D416-D883-4CB2-9FF2-532B127D5E37}" type="presOf" srcId="{869AFB14-EB6D-4703-B8AE-CEF59E9DB488}" destId="{0268B987-5E90-470E-A34F-84554198C025}" srcOrd="0" destOrd="0" presId="urn:microsoft.com/office/officeart/2008/layout/NameandTitleOrganizationalChart"/>
    <dgm:cxn modelId="{9EE309A5-77C0-4FF9-8CE4-56E75FDD8741}" type="presOf" srcId="{D16D90D2-C5EA-4D7A-BE31-A73F91A5402D}" destId="{43B24693-4F71-4864-A3DB-0EE8050441E0}" srcOrd="1" destOrd="0" presId="urn:microsoft.com/office/officeart/2008/layout/NameandTitleOrganizationalChart"/>
    <dgm:cxn modelId="{F0E4B98B-4484-4E8C-B084-500637361102}" type="presOf" srcId="{7FFB04BB-FEBC-4430-867B-BFEF8BADA9B7}" destId="{7BF7B497-B1F9-4888-9E17-C5791B22C617}" srcOrd="0" destOrd="0" presId="urn:microsoft.com/office/officeart/2008/layout/NameandTitleOrganizationalChart"/>
    <dgm:cxn modelId="{49B996F5-5185-4CAC-81AB-8717877E7085}" srcId="{869AFB14-EB6D-4703-B8AE-CEF59E9DB488}" destId="{8CA146C2-CA48-40D0-AA5A-63983EB83AC3}" srcOrd="1" destOrd="0" parTransId="{D759C0E4-28C2-4C0E-87BD-04C39F46EB90}" sibTransId="{7FFB04BB-FEBC-4430-867B-BFEF8BADA9B7}"/>
    <dgm:cxn modelId="{7BBC2D2A-B304-4CA8-B375-97FC448B7C36}" type="presOf" srcId="{31601FBC-500F-4320-92BA-E877006293AD}" destId="{F4357BD5-AFF1-47A5-8101-A12837838FC0}" srcOrd="0" destOrd="0" presId="urn:microsoft.com/office/officeart/2008/layout/NameandTitleOrganizationalChart"/>
    <dgm:cxn modelId="{49E0AAA9-4138-4434-A499-D4B91C0BAB73}" type="presOf" srcId="{D16D90D2-C5EA-4D7A-BE31-A73F91A5402D}" destId="{4325DF7A-BB43-41D0-9817-215148735CDF}" srcOrd="0" destOrd="0" presId="urn:microsoft.com/office/officeart/2008/layout/NameandTitleOrganizationalChart"/>
    <dgm:cxn modelId="{1345EFB7-1075-447C-A36A-FE6B2AB9C08E}" type="presOf" srcId="{23140932-C149-4D2E-B977-15F63934481D}" destId="{B06627A3-6FFF-43A3-B282-88A4FB244BD8}" srcOrd="0" destOrd="0" presId="urn:microsoft.com/office/officeart/2008/layout/NameandTitleOrganizationalChart"/>
    <dgm:cxn modelId="{0F9DCCE5-06D5-4C19-BD37-C19C57375635}" type="presOf" srcId="{4AF2F766-4CCB-4574-8C0C-C3FB43EA29C8}" destId="{9FBAA340-6E42-4C9D-910E-5ADB464C914C}" srcOrd="0" destOrd="0" presId="urn:microsoft.com/office/officeart/2008/layout/NameandTitleOrganizationalChart"/>
    <dgm:cxn modelId="{00A848D8-9A08-41ED-8E79-394C67957CE5}" type="presOf" srcId="{CDDBA08D-F754-4145-B670-847F9096A0FA}" destId="{A5ABF4FC-91D6-4B6A-804A-ACDDC95338E5}" srcOrd="0" destOrd="0" presId="urn:microsoft.com/office/officeart/2008/layout/NameandTitleOrganizationalChart"/>
    <dgm:cxn modelId="{724698CA-4CC2-4B3C-B61B-DA8FD93F2DEF}" type="presOf" srcId="{A2E329F6-2654-49B0-8D48-71B88E3C6AD6}" destId="{72C31EFA-E9B4-4407-9DCB-905DF6917825}" srcOrd="0" destOrd="0" presId="urn:microsoft.com/office/officeart/2008/layout/NameandTitleOrganizationalChart"/>
    <dgm:cxn modelId="{4208C6B6-99F9-43F5-8B5C-6CDA8FE9ED19}" srcId="{869AFB14-EB6D-4703-B8AE-CEF59E9DB488}" destId="{4AF2F766-4CCB-4574-8C0C-C3FB43EA29C8}" srcOrd="0" destOrd="0" parTransId="{E1C7CF98-189A-475B-B7A4-94EAECB71901}" sibTransId="{B8C05868-6D61-490D-A1D6-92BFFE984C59}"/>
    <dgm:cxn modelId="{51E85EBF-74EB-4B27-B135-756E080C301F}" type="presOf" srcId="{994BFF3F-7491-4C49-82E9-92161FE66CCE}" destId="{3072300B-020C-4979-844F-6D2861D5017D}" srcOrd="0" destOrd="0" presId="urn:microsoft.com/office/officeart/2008/layout/NameandTitleOrganizationalChart"/>
    <dgm:cxn modelId="{BD56FF00-3ACF-48BE-B248-59B7550AB147}" srcId="{CDDBA08D-F754-4145-B670-847F9096A0FA}" destId="{869AFB14-EB6D-4703-B8AE-CEF59E9DB488}" srcOrd="0" destOrd="0" parTransId="{3F98A9FA-77E5-44E3-9871-53E6202DF6BA}" sibTransId="{994BFF3F-7491-4C49-82E9-92161FE66CCE}"/>
    <dgm:cxn modelId="{E34FAB4A-A752-4785-89B0-51D05E51B91B}" srcId="{A2E329F6-2654-49B0-8D48-71B88E3C6AD6}" destId="{CDDBA08D-F754-4145-B670-847F9096A0FA}" srcOrd="0" destOrd="0" parTransId="{8E976B6A-9B18-4D41-B5BF-C7CFFBCFAEB4}" sibTransId="{23140932-C149-4D2E-B977-15F63934481D}"/>
    <dgm:cxn modelId="{C6989038-1993-44CE-B30C-FA66EE45FDC7}" type="presOf" srcId="{D759C0E4-28C2-4C0E-87BD-04C39F46EB90}" destId="{9BF82408-9B30-40D0-8DE2-6E0ED68C7FE3}" srcOrd="0" destOrd="0" presId="urn:microsoft.com/office/officeart/2008/layout/NameandTitleOrganizationalChart"/>
    <dgm:cxn modelId="{9B878838-17FE-4634-9615-E9D53CC37A11}" type="presOf" srcId="{7FFE1738-0CE4-4793-ACE4-EF06D9F48F22}" destId="{F88BE2D1-2515-474F-9201-EFF3BB6021CA}" srcOrd="0" destOrd="0" presId="urn:microsoft.com/office/officeart/2008/layout/NameandTitleOrganizationalChart"/>
    <dgm:cxn modelId="{1284B832-FCE8-400E-92B7-904B1A51D414}" type="presOf" srcId="{8CA146C2-CA48-40D0-AA5A-63983EB83AC3}" destId="{70252EA8-615D-4710-8516-130F1431E9B8}" srcOrd="1" destOrd="0" presId="urn:microsoft.com/office/officeart/2008/layout/NameandTitleOrganizationalChart"/>
    <dgm:cxn modelId="{4397495F-2986-4A4E-BEB3-D3BFF7E7901E}" type="presOf" srcId="{0B591D66-479E-46F2-A332-400A5BB8B362}" destId="{04C08CE9-FC63-4883-BD58-9ACAC702E5F3}" srcOrd="0" destOrd="0" presId="urn:microsoft.com/office/officeart/2008/layout/NameandTitleOrganizationalChart"/>
    <dgm:cxn modelId="{AF220AEF-9FC7-4239-8D3D-A9285B25000D}" type="presParOf" srcId="{72C31EFA-E9B4-4407-9DCB-905DF6917825}" destId="{FA2327E0-D43E-4F0B-9D80-9357E3528E19}" srcOrd="0" destOrd="0" presId="urn:microsoft.com/office/officeart/2008/layout/NameandTitleOrganizationalChart"/>
    <dgm:cxn modelId="{78CCB58D-5685-4C52-A922-0D2562429650}" type="presParOf" srcId="{FA2327E0-D43E-4F0B-9D80-9357E3528E19}" destId="{040DFF1E-AB93-4FE6-A158-73463850CB5B}" srcOrd="0" destOrd="0" presId="urn:microsoft.com/office/officeart/2008/layout/NameandTitleOrganizationalChart"/>
    <dgm:cxn modelId="{30C3E5EA-4EE0-4553-8463-8EBDC8A3C94F}" type="presParOf" srcId="{040DFF1E-AB93-4FE6-A158-73463850CB5B}" destId="{A5ABF4FC-91D6-4B6A-804A-ACDDC95338E5}" srcOrd="0" destOrd="0" presId="urn:microsoft.com/office/officeart/2008/layout/NameandTitleOrganizationalChart"/>
    <dgm:cxn modelId="{B6E4AE8B-9763-4FF1-A35A-DA8246E628CA}" type="presParOf" srcId="{040DFF1E-AB93-4FE6-A158-73463850CB5B}" destId="{B06627A3-6FFF-43A3-B282-88A4FB244BD8}" srcOrd="1" destOrd="0" presId="urn:microsoft.com/office/officeart/2008/layout/NameandTitleOrganizationalChart"/>
    <dgm:cxn modelId="{6355EE18-195B-4E51-88AC-28E22C6DB25C}" type="presParOf" srcId="{040DFF1E-AB93-4FE6-A158-73463850CB5B}" destId="{B5A74B28-36E4-4692-86B2-27180D2D20AA}" srcOrd="2" destOrd="0" presId="urn:microsoft.com/office/officeart/2008/layout/NameandTitleOrganizationalChart"/>
    <dgm:cxn modelId="{5BD4C7A5-438B-46F9-9F1E-754BA47B36A5}" type="presParOf" srcId="{FA2327E0-D43E-4F0B-9D80-9357E3528E19}" destId="{CB13DE7E-254F-4D63-AC70-670FB5F28E57}" srcOrd="1" destOrd="0" presId="urn:microsoft.com/office/officeart/2008/layout/NameandTitleOrganizationalChart"/>
    <dgm:cxn modelId="{01C6669E-A33D-4A2D-BDC7-E9864CE72489}" type="presParOf" srcId="{CB13DE7E-254F-4D63-AC70-670FB5F28E57}" destId="{3735A774-1956-45B6-9FFD-1FE735B8470C}" srcOrd="0" destOrd="0" presId="urn:microsoft.com/office/officeart/2008/layout/NameandTitleOrganizationalChart"/>
    <dgm:cxn modelId="{C215783A-1107-4B5E-8CF6-7A224C8BDC5C}" type="presParOf" srcId="{CB13DE7E-254F-4D63-AC70-670FB5F28E57}" destId="{470A9A2B-5987-4DAF-A72D-EEB37A18D1C4}" srcOrd="1" destOrd="0" presId="urn:microsoft.com/office/officeart/2008/layout/NameandTitleOrganizationalChart"/>
    <dgm:cxn modelId="{BAF36E3B-31CF-4958-8CB8-DDDFFE4FB36D}" type="presParOf" srcId="{470A9A2B-5987-4DAF-A72D-EEB37A18D1C4}" destId="{E9578512-83A2-48C4-B9C4-7905AD230A07}" srcOrd="0" destOrd="0" presId="urn:microsoft.com/office/officeart/2008/layout/NameandTitleOrganizationalChart"/>
    <dgm:cxn modelId="{B4DB2B22-5631-4563-8EE5-2391F570D281}" type="presParOf" srcId="{E9578512-83A2-48C4-B9C4-7905AD230A07}" destId="{0268B987-5E90-470E-A34F-84554198C025}" srcOrd="0" destOrd="0" presId="urn:microsoft.com/office/officeart/2008/layout/NameandTitleOrganizationalChart"/>
    <dgm:cxn modelId="{9466433E-E10F-463F-B4AD-5BDEECD9885B}" type="presParOf" srcId="{E9578512-83A2-48C4-B9C4-7905AD230A07}" destId="{3072300B-020C-4979-844F-6D2861D5017D}" srcOrd="1" destOrd="0" presId="urn:microsoft.com/office/officeart/2008/layout/NameandTitleOrganizationalChart"/>
    <dgm:cxn modelId="{3465BCA5-757C-44A2-9E85-67814D1E8D1D}" type="presParOf" srcId="{E9578512-83A2-48C4-B9C4-7905AD230A07}" destId="{4F527C2F-D169-4F5A-9FDB-DE248B8D95AA}" srcOrd="2" destOrd="0" presId="urn:microsoft.com/office/officeart/2008/layout/NameandTitleOrganizationalChart"/>
    <dgm:cxn modelId="{28FA84FB-4EE6-4523-B936-D81B82D0ACAD}" type="presParOf" srcId="{470A9A2B-5987-4DAF-A72D-EEB37A18D1C4}" destId="{4B92D200-8E90-467D-B479-2FB26F7CFB01}" srcOrd="1" destOrd="0" presId="urn:microsoft.com/office/officeart/2008/layout/NameandTitleOrganizationalChart"/>
    <dgm:cxn modelId="{56E84788-31EB-440B-90ED-DE196E65CBB1}" type="presParOf" srcId="{4B92D200-8E90-467D-B479-2FB26F7CFB01}" destId="{8AD73ECB-E12A-4A85-80D0-2ADF0D23C12F}" srcOrd="0" destOrd="0" presId="urn:microsoft.com/office/officeart/2008/layout/NameandTitleOrganizationalChart"/>
    <dgm:cxn modelId="{CDB6551E-FC6A-4DF7-AD5B-F7AA6EBA4081}" type="presParOf" srcId="{4B92D200-8E90-467D-B479-2FB26F7CFB01}" destId="{DC0BF7BF-7369-4DD9-9C9C-C56973B5FB67}" srcOrd="1" destOrd="0" presId="urn:microsoft.com/office/officeart/2008/layout/NameandTitleOrganizationalChart"/>
    <dgm:cxn modelId="{3DB34CBC-09EA-4811-B58F-5DE640170BE0}" type="presParOf" srcId="{DC0BF7BF-7369-4DD9-9C9C-C56973B5FB67}" destId="{FEA2B986-FA2D-48A6-B3A3-A84FF66EA06B}" srcOrd="0" destOrd="0" presId="urn:microsoft.com/office/officeart/2008/layout/NameandTitleOrganizationalChart"/>
    <dgm:cxn modelId="{0B307E1C-5E92-410D-8A9B-3057EE7E1D9B}" type="presParOf" srcId="{FEA2B986-FA2D-48A6-B3A3-A84FF66EA06B}" destId="{9FBAA340-6E42-4C9D-910E-5ADB464C914C}" srcOrd="0" destOrd="0" presId="urn:microsoft.com/office/officeart/2008/layout/NameandTitleOrganizationalChart"/>
    <dgm:cxn modelId="{8699D250-0C38-43C1-A6B1-969798385083}" type="presParOf" srcId="{FEA2B986-FA2D-48A6-B3A3-A84FF66EA06B}" destId="{D37082F7-FB36-4F40-AB88-7C2BC73D4DF1}" srcOrd="1" destOrd="0" presId="urn:microsoft.com/office/officeart/2008/layout/NameandTitleOrganizationalChart"/>
    <dgm:cxn modelId="{26463F71-0D58-426D-BB3E-BD136737018E}" type="presParOf" srcId="{FEA2B986-FA2D-48A6-B3A3-A84FF66EA06B}" destId="{FFA0178A-C637-474D-AD5D-D6683AC8F2A8}" srcOrd="2" destOrd="0" presId="urn:microsoft.com/office/officeart/2008/layout/NameandTitleOrganizationalChart"/>
    <dgm:cxn modelId="{FE378AE3-E376-44EA-869E-8CCB009C01A8}" type="presParOf" srcId="{DC0BF7BF-7369-4DD9-9C9C-C56973B5FB67}" destId="{7E41069F-3CAD-461D-92FB-64B7E7F5166D}" srcOrd="1" destOrd="0" presId="urn:microsoft.com/office/officeart/2008/layout/NameandTitleOrganizationalChart"/>
    <dgm:cxn modelId="{2E322943-D4FD-4B3E-B8EA-A087552BEDDD}" type="presParOf" srcId="{DC0BF7BF-7369-4DD9-9C9C-C56973B5FB67}" destId="{78F574A9-152B-4F30-AF91-B5304915666D}" srcOrd="2" destOrd="0" presId="urn:microsoft.com/office/officeart/2008/layout/NameandTitleOrganizationalChart"/>
    <dgm:cxn modelId="{9B61AA54-B517-4D79-871B-C9ADDDF16B10}" type="presParOf" srcId="{4B92D200-8E90-467D-B479-2FB26F7CFB01}" destId="{9BF82408-9B30-40D0-8DE2-6E0ED68C7FE3}" srcOrd="2" destOrd="0" presId="urn:microsoft.com/office/officeart/2008/layout/NameandTitleOrganizationalChart"/>
    <dgm:cxn modelId="{7C6C6960-31CF-487B-9D22-9CA529A5A3B2}" type="presParOf" srcId="{4B92D200-8E90-467D-B479-2FB26F7CFB01}" destId="{131F2CDE-A186-49E5-BEFA-D8926B205336}" srcOrd="3" destOrd="0" presId="urn:microsoft.com/office/officeart/2008/layout/NameandTitleOrganizationalChart"/>
    <dgm:cxn modelId="{DAF15F60-0081-4E07-AE6A-E23AB7CEA24B}" type="presParOf" srcId="{131F2CDE-A186-49E5-BEFA-D8926B205336}" destId="{DEA8304B-7BD9-4FC5-9E67-AE4A29BBDB7A}" srcOrd="0" destOrd="0" presId="urn:microsoft.com/office/officeart/2008/layout/NameandTitleOrganizationalChart"/>
    <dgm:cxn modelId="{FD54690A-E50E-4864-819A-83D360855DAB}" type="presParOf" srcId="{DEA8304B-7BD9-4FC5-9E67-AE4A29BBDB7A}" destId="{190DEF0F-874C-4660-8E53-4BB92FB239ED}" srcOrd="0" destOrd="0" presId="urn:microsoft.com/office/officeart/2008/layout/NameandTitleOrganizationalChart"/>
    <dgm:cxn modelId="{55900DA0-F788-492E-AD73-1BA13DCC14EF}" type="presParOf" srcId="{DEA8304B-7BD9-4FC5-9E67-AE4A29BBDB7A}" destId="{7BF7B497-B1F9-4888-9E17-C5791B22C617}" srcOrd="1" destOrd="0" presId="urn:microsoft.com/office/officeart/2008/layout/NameandTitleOrganizationalChart"/>
    <dgm:cxn modelId="{E40EC506-74D3-4627-B91C-3AD2EC579E69}" type="presParOf" srcId="{DEA8304B-7BD9-4FC5-9E67-AE4A29BBDB7A}" destId="{70252EA8-615D-4710-8516-130F1431E9B8}" srcOrd="2" destOrd="0" presId="urn:microsoft.com/office/officeart/2008/layout/NameandTitleOrganizationalChart"/>
    <dgm:cxn modelId="{8CA5DC1C-872D-46D1-A4EB-9EF2CD98DD2E}" type="presParOf" srcId="{131F2CDE-A186-49E5-BEFA-D8926B205336}" destId="{EC8F9DAE-02B5-42E5-BED6-593BA0C17535}" srcOrd="1" destOrd="0" presId="urn:microsoft.com/office/officeart/2008/layout/NameandTitleOrganizationalChart"/>
    <dgm:cxn modelId="{2A1ADA9F-C136-4167-8C3E-57E6506C0806}" type="presParOf" srcId="{131F2CDE-A186-49E5-BEFA-D8926B205336}" destId="{C994C0A2-245D-437C-8C95-423515F00486}" srcOrd="2" destOrd="0" presId="urn:microsoft.com/office/officeart/2008/layout/NameandTitleOrganizationalChart"/>
    <dgm:cxn modelId="{C31CA913-C1D2-4E6C-BA90-47CAD3288E94}" type="presParOf" srcId="{4B92D200-8E90-467D-B479-2FB26F7CFB01}" destId="{F88BE2D1-2515-474F-9201-EFF3BB6021CA}" srcOrd="4" destOrd="0" presId="urn:microsoft.com/office/officeart/2008/layout/NameandTitleOrganizationalChart"/>
    <dgm:cxn modelId="{3BFFAE18-CC05-4B10-9DB1-DF6DF48A24BA}" type="presParOf" srcId="{4B92D200-8E90-467D-B479-2FB26F7CFB01}" destId="{1AC5CC50-A42F-418C-8DFF-E0F8668E5706}" srcOrd="5" destOrd="0" presId="urn:microsoft.com/office/officeart/2008/layout/NameandTitleOrganizationalChart"/>
    <dgm:cxn modelId="{FA87EA6B-9543-42DE-BBC9-A5E1A76A1641}" type="presParOf" srcId="{1AC5CC50-A42F-418C-8DFF-E0F8668E5706}" destId="{51640677-55D8-489B-90FB-2C1CAD87A3D0}" srcOrd="0" destOrd="0" presId="urn:microsoft.com/office/officeart/2008/layout/NameandTitleOrganizationalChart"/>
    <dgm:cxn modelId="{182FB4A3-13D9-45F5-B7E9-FCD89BB452C4}" type="presParOf" srcId="{51640677-55D8-489B-90FB-2C1CAD87A3D0}" destId="{4325DF7A-BB43-41D0-9817-215148735CDF}" srcOrd="0" destOrd="0" presId="urn:microsoft.com/office/officeart/2008/layout/NameandTitleOrganizationalChart"/>
    <dgm:cxn modelId="{BFEE7135-5059-4CEE-AACA-F592736DEEC3}" type="presParOf" srcId="{51640677-55D8-489B-90FB-2C1CAD87A3D0}" destId="{65C4F070-EB15-47D5-BD3D-4548E3286E09}" srcOrd="1" destOrd="0" presId="urn:microsoft.com/office/officeart/2008/layout/NameandTitleOrganizationalChart"/>
    <dgm:cxn modelId="{D9C2B373-F091-4AE8-9DA8-8F0942B1A737}" type="presParOf" srcId="{51640677-55D8-489B-90FB-2C1CAD87A3D0}" destId="{43B24693-4F71-4864-A3DB-0EE8050441E0}" srcOrd="2" destOrd="0" presId="urn:microsoft.com/office/officeart/2008/layout/NameandTitleOrganizationalChart"/>
    <dgm:cxn modelId="{5AB51A32-3F2F-464C-8A14-8111DF869572}" type="presParOf" srcId="{1AC5CC50-A42F-418C-8DFF-E0F8668E5706}" destId="{B1A9DDF2-F7B4-49F9-8852-4019AC7E72D7}" srcOrd="1" destOrd="0" presId="urn:microsoft.com/office/officeart/2008/layout/NameandTitleOrganizationalChart"/>
    <dgm:cxn modelId="{F49E8078-585C-4592-8200-E447035BAE99}" type="presParOf" srcId="{1AC5CC50-A42F-418C-8DFF-E0F8668E5706}" destId="{2E0DB89C-D703-456A-A8DC-07AD1C0BCE22}" srcOrd="2" destOrd="0" presId="urn:microsoft.com/office/officeart/2008/layout/NameandTitleOrganizationalChart"/>
    <dgm:cxn modelId="{6F82E1F5-15C6-47D4-B78B-4DE069EAC5FD}" type="presParOf" srcId="{4B92D200-8E90-467D-B479-2FB26F7CFB01}" destId="{04C08CE9-FC63-4883-BD58-9ACAC702E5F3}" srcOrd="6" destOrd="0" presId="urn:microsoft.com/office/officeart/2008/layout/NameandTitleOrganizationalChart"/>
    <dgm:cxn modelId="{EDD53597-00A6-4FA4-A1F1-62B3903AE8EC}" type="presParOf" srcId="{4B92D200-8E90-467D-B479-2FB26F7CFB01}" destId="{644C7DBA-FF7F-43FE-9071-C286756C6305}" srcOrd="7" destOrd="0" presId="urn:microsoft.com/office/officeart/2008/layout/NameandTitleOrganizationalChart"/>
    <dgm:cxn modelId="{BC7DB34B-B90E-423A-828E-61692B7F9B4C}" type="presParOf" srcId="{644C7DBA-FF7F-43FE-9071-C286756C6305}" destId="{5C8E2489-D445-4101-A5C4-7FE2C8761437}" srcOrd="0" destOrd="0" presId="urn:microsoft.com/office/officeart/2008/layout/NameandTitleOrganizationalChart"/>
    <dgm:cxn modelId="{50B7F921-78DB-40AA-BA1C-2F9ADB8C9D43}" type="presParOf" srcId="{5C8E2489-D445-4101-A5C4-7FE2C8761437}" destId="{F4357BD5-AFF1-47A5-8101-A12837838FC0}" srcOrd="0" destOrd="0" presId="urn:microsoft.com/office/officeart/2008/layout/NameandTitleOrganizationalChart"/>
    <dgm:cxn modelId="{938A61F8-5B2F-42B9-A531-1DD2EC48AF5A}" type="presParOf" srcId="{5C8E2489-D445-4101-A5C4-7FE2C8761437}" destId="{89703164-DBB3-4D57-8176-C139970C793F}" srcOrd="1" destOrd="0" presId="urn:microsoft.com/office/officeart/2008/layout/NameandTitleOrganizationalChart"/>
    <dgm:cxn modelId="{7B17A30A-6371-4426-AA23-B4441C8CE817}" type="presParOf" srcId="{5C8E2489-D445-4101-A5C4-7FE2C8761437}" destId="{61417397-4A0B-45B2-A1F8-E7A9EE42A715}" srcOrd="2" destOrd="0" presId="urn:microsoft.com/office/officeart/2008/layout/NameandTitleOrganizationalChart"/>
    <dgm:cxn modelId="{0547E68C-39DD-4E59-982E-E9A7926FC53C}" type="presParOf" srcId="{644C7DBA-FF7F-43FE-9071-C286756C6305}" destId="{AC913419-3007-4102-8194-0E998D2335A2}" srcOrd="1" destOrd="0" presId="urn:microsoft.com/office/officeart/2008/layout/NameandTitleOrganizationalChart"/>
    <dgm:cxn modelId="{1773BE0E-9875-481E-AB5E-EB42E2FC47F5}" type="presParOf" srcId="{644C7DBA-FF7F-43FE-9071-C286756C6305}" destId="{FF599AFF-EE1D-432F-ADED-2DE8B633497F}" srcOrd="2" destOrd="0" presId="urn:microsoft.com/office/officeart/2008/layout/NameandTitleOrganizationalChart"/>
    <dgm:cxn modelId="{BF939DC7-18A7-43F3-BB08-6DB88416AD9A}" type="presParOf" srcId="{470A9A2B-5987-4DAF-A72D-EEB37A18D1C4}" destId="{D5F13652-7D75-49D4-8940-EAB9F698039D}" srcOrd="2" destOrd="0" presId="urn:microsoft.com/office/officeart/2008/layout/NameandTitleOrganizationalChart"/>
    <dgm:cxn modelId="{4706D9A0-A601-475A-92D9-87CB537B8C0C}" type="presParOf" srcId="{FA2327E0-D43E-4F0B-9D80-9357E3528E19}" destId="{E6C00E8D-BAA9-4E33-A817-66B1DDC40090}" srcOrd="2" destOrd="0" presId="urn:microsoft.com/office/officeart/2008/layout/NameandTitleOrganizationalChar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4EE09-9CAD-4A21-B77B-D2198AA58FD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79B4CBDA-808E-4C21-8097-F1D607BE5BA4}">
      <dgm:prSet phldrT="[Text]" custT="1"/>
      <dgm:spPr>
        <a:solidFill>
          <a:schemeClr val="tx2"/>
        </a:solidFill>
      </dgm:spPr>
      <dgm:t>
        <a:bodyPr/>
        <a:lstStyle/>
        <a:p>
          <a:r>
            <a:rPr lang="en-US" sz="2400" b="0" u="none" dirty="0" smtClean="0"/>
            <a:t>Hangouts</a:t>
          </a:r>
          <a:endParaRPr lang="en-US" sz="2400" b="0" u="none" dirty="0"/>
        </a:p>
      </dgm:t>
    </dgm:pt>
    <dgm:pt modelId="{1CF0A02C-0160-4EE5-9983-87E1E2035C5B}" type="parTrans" cxnId="{9D72FEDB-BE19-4912-8F6F-C888F3D8C796}">
      <dgm:prSet/>
      <dgm:spPr/>
      <dgm:t>
        <a:bodyPr/>
        <a:lstStyle/>
        <a:p>
          <a:endParaRPr lang="en-US"/>
        </a:p>
      </dgm:t>
    </dgm:pt>
    <dgm:pt modelId="{C26E0EA5-A9B5-42D3-B654-FEB720AAD624}" type="sibTrans" cxnId="{9D72FEDB-BE19-4912-8F6F-C888F3D8C796}">
      <dgm:prSet/>
      <dgm:spPr/>
      <dgm:t>
        <a:bodyPr/>
        <a:lstStyle/>
        <a:p>
          <a:endParaRPr lang="en-US"/>
        </a:p>
      </dgm:t>
    </dgm:pt>
    <dgm:pt modelId="{CF77FC64-0FF5-428F-A4C8-25528717D236}">
      <dgm:prSet phldrT="[Text]" custT="1"/>
      <dgm:spPr>
        <a:solidFill>
          <a:schemeClr val="tx2"/>
        </a:solidFill>
      </dgm:spPr>
      <dgm:t>
        <a:bodyPr/>
        <a:lstStyle/>
        <a:p>
          <a:r>
            <a:rPr lang="en-US" sz="2400" b="0" u="none" dirty="0" smtClean="0"/>
            <a:t>Translate</a:t>
          </a:r>
          <a:endParaRPr lang="en-US" sz="2400" b="0" u="none" dirty="0"/>
        </a:p>
      </dgm:t>
    </dgm:pt>
    <dgm:pt modelId="{D1472A6F-6AFA-41C9-BBF5-13A9DC356007}" type="parTrans" cxnId="{E1A62C47-1DC2-4047-AD4A-3AFB0E5A1D04}">
      <dgm:prSet/>
      <dgm:spPr/>
      <dgm:t>
        <a:bodyPr/>
        <a:lstStyle/>
        <a:p>
          <a:endParaRPr lang="en-US"/>
        </a:p>
      </dgm:t>
    </dgm:pt>
    <dgm:pt modelId="{AF00E4F2-010D-4F0C-8B7A-C6AC95AE79A1}" type="sibTrans" cxnId="{E1A62C47-1DC2-4047-AD4A-3AFB0E5A1D04}">
      <dgm:prSet/>
      <dgm:spPr/>
      <dgm:t>
        <a:bodyPr/>
        <a:lstStyle/>
        <a:p>
          <a:endParaRPr lang="en-US"/>
        </a:p>
      </dgm:t>
    </dgm:pt>
    <dgm:pt modelId="{19EFB070-E2AB-436C-BCC6-F840391F51E9}">
      <dgm:prSet phldrT="[Text]"/>
      <dgm:spPr>
        <a:solidFill>
          <a:schemeClr val="tx2">
            <a:lumMod val="20000"/>
            <a:lumOff val="80000"/>
            <a:alpha val="90000"/>
          </a:schemeClr>
        </a:solidFill>
      </dgm:spPr>
      <dgm:t>
        <a:bodyPr/>
        <a:lstStyle/>
        <a:p>
          <a:r>
            <a:rPr lang="en-US" b="0" dirty="0" smtClean="0"/>
            <a:t>Chat Box Text Translation</a:t>
          </a:r>
          <a:endParaRPr lang="en-US" b="0" dirty="0"/>
        </a:p>
      </dgm:t>
    </dgm:pt>
    <dgm:pt modelId="{A5E2B4F9-BBEA-45BB-8018-35F5E1265D5F}" type="parTrans" cxnId="{3832279D-3EC1-41AB-9043-3E8B9A4A421E}">
      <dgm:prSet/>
      <dgm:spPr/>
      <dgm:t>
        <a:bodyPr/>
        <a:lstStyle/>
        <a:p>
          <a:endParaRPr lang="en-US"/>
        </a:p>
      </dgm:t>
    </dgm:pt>
    <dgm:pt modelId="{AD4E2C11-25CF-406F-B56D-003028D4296A}" type="sibTrans" cxnId="{3832279D-3EC1-41AB-9043-3E8B9A4A421E}">
      <dgm:prSet/>
      <dgm:spPr/>
      <dgm:t>
        <a:bodyPr/>
        <a:lstStyle/>
        <a:p>
          <a:endParaRPr lang="en-US"/>
        </a:p>
      </dgm:t>
    </dgm:pt>
    <dgm:pt modelId="{FBBE3543-9387-4609-93C8-8BF0991FF6A2}">
      <dgm:prSet phldrT="[Text]" custT="1"/>
      <dgm:spPr>
        <a:solidFill>
          <a:schemeClr val="tx2"/>
        </a:solidFill>
      </dgm:spPr>
      <dgm:t>
        <a:bodyPr/>
        <a:lstStyle/>
        <a:p>
          <a:r>
            <a:rPr lang="en-US" sz="2400" b="0" dirty="0" smtClean="0"/>
            <a:t>Speech-to-Text</a:t>
          </a:r>
          <a:endParaRPr lang="en-US" sz="2400" b="0" dirty="0"/>
        </a:p>
      </dgm:t>
    </dgm:pt>
    <dgm:pt modelId="{EFE89B0E-E181-4666-B26C-B03C5BCCF8C5}" type="parTrans" cxnId="{70647C4D-1FA2-4E6B-91E4-975ED19BE758}">
      <dgm:prSet/>
      <dgm:spPr/>
      <dgm:t>
        <a:bodyPr/>
        <a:lstStyle/>
        <a:p>
          <a:endParaRPr lang="en-US"/>
        </a:p>
      </dgm:t>
    </dgm:pt>
    <dgm:pt modelId="{6622D700-6F3F-44C6-A261-0538B9F85E01}" type="sibTrans" cxnId="{70647C4D-1FA2-4E6B-91E4-975ED19BE758}">
      <dgm:prSet/>
      <dgm:spPr/>
      <dgm:t>
        <a:bodyPr/>
        <a:lstStyle/>
        <a:p>
          <a:endParaRPr lang="en-US"/>
        </a:p>
      </dgm:t>
    </dgm:pt>
    <dgm:pt modelId="{3CD89F50-CE68-4E02-B1E2-A7DA5EA4C20A}">
      <dgm:prSet phldrT="[Text]" custT="1"/>
      <dgm:spPr>
        <a:solidFill>
          <a:schemeClr val="tx2"/>
        </a:solidFill>
      </dgm:spPr>
      <dgm:t>
        <a:bodyPr/>
        <a:lstStyle/>
        <a:p>
          <a:r>
            <a:rPr lang="en-US" sz="2400" b="0" dirty="0" smtClean="0"/>
            <a:t>Finalize &amp; Test</a:t>
          </a:r>
          <a:endParaRPr lang="en-US" sz="2400" b="0" dirty="0"/>
        </a:p>
      </dgm:t>
    </dgm:pt>
    <dgm:pt modelId="{BDE202DE-1FCE-4B46-8A5B-59D26FAD1ADB}" type="parTrans" cxnId="{2DCE10E9-6C33-4856-A44E-589D7296754D}">
      <dgm:prSet/>
      <dgm:spPr/>
      <dgm:t>
        <a:bodyPr/>
        <a:lstStyle/>
        <a:p>
          <a:endParaRPr lang="en-US"/>
        </a:p>
      </dgm:t>
    </dgm:pt>
    <dgm:pt modelId="{B127B914-11EA-4B50-8B39-D529B7FAA243}" type="sibTrans" cxnId="{2DCE10E9-6C33-4856-A44E-589D7296754D}">
      <dgm:prSet/>
      <dgm:spPr/>
      <dgm:t>
        <a:bodyPr/>
        <a:lstStyle/>
        <a:p>
          <a:endParaRPr lang="en-US"/>
        </a:p>
      </dgm:t>
    </dgm:pt>
    <dgm:pt modelId="{85D8F161-782D-41E8-A58A-C6427D53723C}">
      <dgm:prSet phldrT="[Text]" custT="1"/>
      <dgm:spPr>
        <a:solidFill>
          <a:schemeClr val="tx2">
            <a:lumMod val="20000"/>
            <a:lumOff val="80000"/>
            <a:alpha val="90000"/>
          </a:schemeClr>
        </a:solidFill>
      </dgm:spPr>
      <dgm:t>
        <a:bodyPr/>
        <a:lstStyle/>
        <a:p>
          <a:r>
            <a:rPr lang="en-US" sz="1800" b="0" u="none" dirty="0" smtClean="0"/>
            <a:t>2 – 5 Participants</a:t>
          </a:r>
          <a:endParaRPr lang="en-US" sz="1800" b="0" u="none" dirty="0"/>
        </a:p>
      </dgm:t>
    </dgm:pt>
    <dgm:pt modelId="{53FF3051-DBBA-44E7-BBC8-ADD393E5575A}" type="parTrans" cxnId="{BB618B16-69B1-48BE-8B6E-33DC752D7D61}">
      <dgm:prSet/>
      <dgm:spPr/>
      <dgm:t>
        <a:bodyPr/>
        <a:lstStyle/>
        <a:p>
          <a:endParaRPr lang="en-US"/>
        </a:p>
      </dgm:t>
    </dgm:pt>
    <dgm:pt modelId="{E6F18863-20E1-40B2-A508-E7877520EBDF}" type="sibTrans" cxnId="{BB618B16-69B1-48BE-8B6E-33DC752D7D61}">
      <dgm:prSet/>
      <dgm:spPr/>
      <dgm:t>
        <a:bodyPr/>
        <a:lstStyle/>
        <a:p>
          <a:endParaRPr lang="en-US"/>
        </a:p>
      </dgm:t>
    </dgm:pt>
    <dgm:pt modelId="{8ACCCAB3-A0AC-429C-B53E-E286729CE348}">
      <dgm:prSet phldrT="[Text]" custT="1"/>
      <dgm:spPr>
        <a:solidFill>
          <a:schemeClr val="tx2">
            <a:lumMod val="20000"/>
            <a:lumOff val="80000"/>
            <a:alpha val="90000"/>
          </a:schemeClr>
        </a:solidFill>
      </dgm:spPr>
      <dgm:t>
        <a:bodyPr/>
        <a:lstStyle/>
        <a:p>
          <a:r>
            <a:rPr lang="en-US" sz="1800" b="0" u="none" dirty="0" smtClean="0"/>
            <a:t>Two UI Mockups</a:t>
          </a:r>
          <a:endParaRPr lang="en-US" sz="1800" b="0" u="none" dirty="0"/>
        </a:p>
      </dgm:t>
    </dgm:pt>
    <dgm:pt modelId="{099E8725-B958-4C8B-A361-043449FBFA14}" type="parTrans" cxnId="{92343297-AFFD-4128-BF42-0952BF7D9714}">
      <dgm:prSet/>
      <dgm:spPr/>
      <dgm:t>
        <a:bodyPr/>
        <a:lstStyle/>
        <a:p>
          <a:endParaRPr lang="en-US"/>
        </a:p>
      </dgm:t>
    </dgm:pt>
    <dgm:pt modelId="{FCFCDD0A-5247-47AD-92D9-D80B90260FC6}" type="sibTrans" cxnId="{92343297-AFFD-4128-BF42-0952BF7D9714}">
      <dgm:prSet/>
      <dgm:spPr/>
      <dgm:t>
        <a:bodyPr/>
        <a:lstStyle/>
        <a:p>
          <a:endParaRPr lang="en-US"/>
        </a:p>
      </dgm:t>
    </dgm:pt>
    <dgm:pt modelId="{7DF754D9-A1F3-4602-B058-CF1D1ED17785}">
      <dgm:prSet phldrT="[Text]" custT="1"/>
      <dgm:spPr>
        <a:solidFill>
          <a:schemeClr val="tx2">
            <a:lumMod val="20000"/>
            <a:lumOff val="80000"/>
            <a:alpha val="90000"/>
          </a:schemeClr>
        </a:solidFill>
      </dgm:spPr>
      <dgm:t>
        <a:bodyPr/>
        <a:lstStyle/>
        <a:p>
          <a:r>
            <a:rPr lang="en-US" sz="1800" b="0" u="none" dirty="0" smtClean="0"/>
            <a:t>Chat via Text &amp; Audio / Video</a:t>
          </a:r>
          <a:endParaRPr lang="en-US" sz="1800" b="0" u="none" dirty="0"/>
        </a:p>
      </dgm:t>
    </dgm:pt>
    <dgm:pt modelId="{B488D1C5-E473-4851-8DDB-5CDF1EAC677E}" type="parTrans" cxnId="{C306F29B-F951-4273-82C0-1FFEF6D197C3}">
      <dgm:prSet/>
      <dgm:spPr/>
      <dgm:t>
        <a:bodyPr/>
        <a:lstStyle/>
        <a:p>
          <a:endParaRPr lang="en-US"/>
        </a:p>
      </dgm:t>
    </dgm:pt>
    <dgm:pt modelId="{3FAB4ECC-8D46-4924-9EEC-8788DDDA5046}" type="sibTrans" cxnId="{C306F29B-F951-4273-82C0-1FFEF6D197C3}">
      <dgm:prSet/>
      <dgm:spPr/>
      <dgm:t>
        <a:bodyPr/>
        <a:lstStyle/>
        <a:p>
          <a:endParaRPr lang="en-US"/>
        </a:p>
      </dgm:t>
    </dgm:pt>
    <dgm:pt modelId="{9EA0A728-50AA-4ACE-A964-E57492E03865}">
      <dgm:prSet phldrT="[Text]"/>
      <dgm:spPr>
        <a:solidFill>
          <a:schemeClr val="tx2">
            <a:lumMod val="20000"/>
            <a:lumOff val="80000"/>
            <a:alpha val="90000"/>
          </a:schemeClr>
        </a:solidFill>
      </dgm:spPr>
      <dgm:t>
        <a:bodyPr/>
        <a:lstStyle/>
        <a:p>
          <a:r>
            <a:rPr lang="en-US" b="0" dirty="0" smtClean="0"/>
            <a:t>2+ Languages</a:t>
          </a:r>
          <a:endParaRPr lang="en-US" b="0" dirty="0"/>
        </a:p>
      </dgm:t>
    </dgm:pt>
    <dgm:pt modelId="{414DA6C7-1F5A-4456-9226-404991E4E8E3}" type="parTrans" cxnId="{AD7CA3F1-9D36-4A4F-B0F8-BD973C1AD36C}">
      <dgm:prSet/>
      <dgm:spPr/>
      <dgm:t>
        <a:bodyPr/>
        <a:lstStyle/>
        <a:p>
          <a:endParaRPr lang="en-US"/>
        </a:p>
      </dgm:t>
    </dgm:pt>
    <dgm:pt modelId="{C33E5B68-77B0-46E6-A4E5-1138415CD2DF}" type="sibTrans" cxnId="{AD7CA3F1-9D36-4A4F-B0F8-BD973C1AD36C}">
      <dgm:prSet/>
      <dgm:spPr/>
      <dgm:t>
        <a:bodyPr/>
        <a:lstStyle/>
        <a:p>
          <a:endParaRPr lang="en-US"/>
        </a:p>
      </dgm:t>
    </dgm:pt>
    <dgm:pt modelId="{19FF15FB-14C3-404F-84A1-E238D9F29A60}">
      <dgm:prSet phldrT="[Text]"/>
      <dgm:spPr>
        <a:solidFill>
          <a:schemeClr val="tx2">
            <a:lumMod val="20000"/>
            <a:lumOff val="80000"/>
            <a:alpha val="90000"/>
          </a:schemeClr>
        </a:solidFill>
      </dgm:spPr>
      <dgm:t>
        <a:bodyPr/>
        <a:lstStyle/>
        <a:p>
          <a:r>
            <a:rPr lang="en-US" b="0" dirty="0" smtClean="0"/>
            <a:t>Live Translation</a:t>
          </a:r>
          <a:endParaRPr lang="en-US" b="0" dirty="0"/>
        </a:p>
      </dgm:t>
    </dgm:pt>
    <dgm:pt modelId="{4C3011FF-A98E-436C-B999-F2715A01B8F7}" type="parTrans" cxnId="{6AF9C897-ABE0-440C-9077-23AEC45653B9}">
      <dgm:prSet/>
      <dgm:spPr/>
      <dgm:t>
        <a:bodyPr/>
        <a:lstStyle/>
        <a:p>
          <a:endParaRPr lang="en-US"/>
        </a:p>
      </dgm:t>
    </dgm:pt>
    <dgm:pt modelId="{DFF3EE73-9AC3-4E27-A64E-B4388ED3EDFE}" type="sibTrans" cxnId="{6AF9C897-ABE0-440C-9077-23AEC45653B9}">
      <dgm:prSet/>
      <dgm:spPr/>
      <dgm:t>
        <a:bodyPr/>
        <a:lstStyle/>
        <a:p>
          <a:endParaRPr lang="en-US"/>
        </a:p>
      </dgm:t>
    </dgm:pt>
    <dgm:pt modelId="{EF0F60D1-F297-4FD7-9C83-C378923E3AEB}">
      <dgm:prSet phldrT="[Text]"/>
      <dgm:spPr>
        <a:solidFill>
          <a:schemeClr val="tx2">
            <a:lumMod val="20000"/>
            <a:lumOff val="80000"/>
            <a:alpha val="90000"/>
          </a:schemeClr>
        </a:solidFill>
      </dgm:spPr>
      <dgm:t>
        <a:bodyPr/>
        <a:lstStyle/>
        <a:p>
          <a:r>
            <a:rPr lang="en-US" b="0" dirty="0" smtClean="0"/>
            <a:t>Default Conversion</a:t>
          </a:r>
          <a:endParaRPr lang="en-US" b="0" dirty="0"/>
        </a:p>
      </dgm:t>
    </dgm:pt>
    <dgm:pt modelId="{051CC937-02C8-46EE-AE32-93C41A5E376F}" type="parTrans" cxnId="{BF63A770-1281-4411-8FE4-695463EDAC57}">
      <dgm:prSet/>
      <dgm:spPr/>
      <dgm:t>
        <a:bodyPr/>
        <a:lstStyle/>
        <a:p>
          <a:endParaRPr lang="en-US"/>
        </a:p>
      </dgm:t>
    </dgm:pt>
    <dgm:pt modelId="{AF6437B8-0A72-4EBA-92C3-3C63F4D9F19C}" type="sibTrans" cxnId="{BF63A770-1281-4411-8FE4-695463EDAC57}">
      <dgm:prSet/>
      <dgm:spPr/>
      <dgm:t>
        <a:bodyPr/>
        <a:lstStyle/>
        <a:p>
          <a:endParaRPr lang="en-US"/>
        </a:p>
      </dgm:t>
    </dgm:pt>
    <dgm:pt modelId="{8A0B0CA7-1DD7-4916-8698-8C785F2F084B}">
      <dgm:prSet phldrT="[Text]"/>
      <dgm:spPr>
        <a:solidFill>
          <a:schemeClr val="tx2">
            <a:lumMod val="20000"/>
            <a:lumOff val="80000"/>
            <a:alpha val="90000"/>
          </a:schemeClr>
        </a:solidFill>
      </dgm:spPr>
      <dgm:t>
        <a:bodyPr/>
        <a:lstStyle/>
        <a:p>
          <a:r>
            <a:rPr lang="en-US" b="0" dirty="0" smtClean="0"/>
            <a:t>Convert Speech to Text</a:t>
          </a:r>
          <a:endParaRPr lang="en-US" b="0" dirty="0"/>
        </a:p>
      </dgm:t>
    </dgm:pt>
    <dgm:pt modelId="{276886BB-10E2-4844-9CC9-33D1760343EA}" type="parTrans" cxnId="{4730BFFC-4451-44F7-9C4E-0FA8EFC755B3}">
      <dgm:prSet/>
      <dgm:spPr/>
      <dgm:t>
        <a:bodyPr/>
        <a:lstStyle/>
        <a:p>
          <a:endParaRPr lang="en-US"/>
        </a:p>
      </dgm:t>
    </dgm:pt>
    <dgm:pt modelId="{7B01CB23-9AE5-435E-8587-141D5518A36B}" type="sibTrans" cxnId="{4730BFFC-4451-44F7-9C4E-0FA8EFC755B3}">
      <dgm:prSet/>
      <dgm:spPr/>
      <dgm:t>
        <a:bodyPr/>
        <a:lstStyle/>
        <a:p>
          <a:endParaRPr lang="en-US"/>
        </a:p>
      </dgm:t>
    </dgm:pt>
    <dgm:pt modelId="{E67750E3-37F2-4A73-B78F-13E26325FBA8}">
      <dgm:prSet phldrT="[Text]"/>
      <dgm:spPr>
        <a:solidFill>
          <a:schemeClr val="tx2">
            <a:lumMod val="20000"/>
            <a:lumOff val="80000"/>
            <a:alpha val="90000"/>
          </a:schemeClr>
        </a:solidFill>
      </dgm:spPr>
      <dgm:t>
        <a:bodyPr/>
        <a:lstStyle/>
        <a:p>
          <a:r>
            <a:rPr lang="en-US" b="0" dirty="0" smtClean="0"/>
            <a:t>Enforce User Consent</a:t>
          </a:r>
          <a:endParaRPr lang="en-US" b="0" dirty="0"/>
        </a:p>
      </dgm:t>
    </dgm:pt>
    <dgm:pt modelId="{7FD6807A-6819-4B23-9110-1AB8BE9F22D8}" type="parTrans" cxnId="{F3EE3210-02DA-4922-9715-3148CB6D3A4B}">
      <dgm:prSet/>
      <dgm:spPr/>
      <dgm:t>
        <a:bodyPr/>
        <a:lstStyle/>
        <a:p>
          <a:endParaRPr lang="en-US"/>
        </a:p>
      </dgm:t>
    </dgm:pt>
    <dgm:pt modelId="{68AEB505-1273-45F6-B720-465864BCFA64}" type="sibTrans" cxnId="{F3EE3210-02DA-4922-9715-3148CB6D3A4B}">
      <dgm:prSet/>
      <dgm:spPr/>
      <dgm:t>
        <a:bodyPr/>
        <a:lstStyle/>
        <a:p>
          <a:endParaRPr lang="en-US"/>
        </a:p>
      </dgm:t>
    </dgm:pt>
    <dgm:pt modelId="{5FED99E3-CC0D-4908-AE1D-62E79841C58E}">
      <dgm:prSet phldrT="[Text]"/>
      <dgm:spPr>
        <a:solidFill>
          <a:schemeClr val="tx2">
            <a:lumMod val="20000"/>
            <a:lumOff val="80000"/>
            <a:alpha val="90000"/>
          </a:schemeClr>
        </a:solidFill>
      </dgm:spPr>
      <dgm:t>
        <a:bodyPr/>
        <a:lstStyle/>
        <a:p>
          <a:r>
            <a:rPr lang="en-US" b="0" dirty="0" smtClean="0"/>
            <a:t>Limit Recording Sessions</a:t>
          </a:r>
          <a:endParaRPr lang="en-US" b="0" dirty="0"/>
        </a:p>
      </dgm:t>
    </dgm:pt>
    <dgm:pt modelId="{7511CC3F-EF2D-4771-A3FB-981534E5E398}" type="parTrans" cxnId="{8E7B3185-B279-4E40-B990-1E647FC984A1}">
      <dgm:prSet/>
      <dgm:spPr/>
      <dgm:t>
        <a:bodyPr/>
        <a:lstStyle/>
        <a:p>
          <a:endParaRPr lang="en-US"/>
        </a:p>
      </dgm:t>
    </dgm:pt>
    <dgm:pt modelId="{B9235D81-7E71-445C-BD27-6B50B124F957}" type="sibTrans" cxnId="{8E7B3185-B279-4E40-B990-1E647FC984A1}">
      <dgm:prSet/>
      <dgm:spPr/>
      <dgm:t>
        <a:bodyPr/>
        <a:lstStyle/>
        <a:p>
          <a:endParaRPr lang="en-US"/>
        </a:p>
      </dgm:t>
    </dgm:pt>
    <dgm:pt modelId="{0371B352-CC14-4DE3-A7CA-B5612430BA59}">
      <dgm:prSet phldrT="[Text]"/>
      <dgm:spPr>
        <a:solidFill>
          <a:schemeClr val="tx2">
            <a:lumMod val="20000"/>
            <a:lumOff val="80000"/>
            <a:alpha val="90000"/>
          </a:schemeClr>
        </a:solidFill>
      </dgm:spPr>
      <dgm:t>
        <a:bodyPr/>
        <a:lstStyle/>
        <a:p>
          <a:r>
            <a:rPr lang="en-US" b="0" dirty="0" smtClean="0"/>
            <a:t>Test Subsystems</a:t>
          </a:r>
          <a:endParaRPr lang="en-US" b="0" dirty="0"/>
        </a:p>
      </dgm:t>
    </dgm:pt>
    <dgm:pt modelId="{D7B8CAEC-72E8-425B-B001-673A68C5B678}" type="parTrans" cxnId="{CBE175B5-BAC6-4FCD-8C3F-46997B921ADF}">
      <dgm:prSet/>
      <dgm:spPr/>
      <dgm:t>
        <a:bodyPr/>
        <a:lstStyle/>
        <a:p>
          <a:endParaRPr lang="en-US"/>
        </a:p>
      </dgm:t>
    </dgm:pt>
    <dgm:pt modelId="{6085712C-427E-4012-88C1-BD4DA4FDD8E5}" type="sibTrans" cxnId="{CBE175B5-BAC6-4FCD-8C3F-46997B921ADF}">
      <dgm:prSet/>
      <dgm:spPr/>
      <dgm:t>
        <a:bodyPr/>
        <a:lstStyle/>
        <a:p>
          <a:endParaRPr lang="en-US"/>
        </a:p>
      </dgm:t>
    </dgm:pt>
    <dgm:pt modelId="{8D701CA2-F8E6-4128-A510-1A9017D8E1AA}">
      <dgm:prSet phldrT="[Text]"/>
      <dgm:spPr>
        <a:solidFill>
          <a:schemeClr val="tx2">
            <a:lumMod val="20000"/>
            <a:lumOff val="80000"/>
            <a:alpha val="90000"/>
          </a:schemeClr>
        </a:solidFill>
      </dgm:spPr>
      <dgm:t>
        <a:bodyPr/>
        <a:lstStyle/>
        <a:p>
          <a:r>
            <a:rPr lang="en-US" b="0" dirty="0" smtClean="0"/>
            <a:t>Test Overall System</a:t>
          </a:r>
          <a:endParaRPr lang="en-US" b="0" dirty="0"/>
        </a:p>
      </dgm:t>
    </dgm:pt>
    <dgm:pt modelId="{23423EF9-8ABC-49EF-A562-DEE1E35A2DE3}" type="parTrans" cxnId="{01A8C2C4-0D6D-4098-A483-D4887C6BFEF8}">
      <dgm:prSet/>
      <dgm:spPr/>
      <dgm:t>
        <a:bodyPr/>
        <a:lstStyle/>
        <a:p>
          <a:endParaRPr lang="en-US"/>
        </a:p>
      </dgm:t>
    </dgm:pt>
    <dgm:pt modelId="{19F24852-1E57-4B6E-91A3-C82450CBFA43}" type="sibTrans" cxnId="{01A8C2C4-0D6D-4098-A483-D4887C6BFEF8}">
      <dgm:prSet/>
      <dgm:spPr/>
      <dgm:t>
        <a:bodyPr/>
        <a:lstStyle/>
        <a:p>
          <a:endParaRPr lang="en-US"/>
        </a:p>
      </dgm:t>
    </dgm:pt>
    <dgm:pt modelId="{9E07AEDF-B610-425E-9B7A-D031E3624983}">
      <dgm:prSet phldrT="[Text]"/>
      <dgm:spPr>
        <a:solidFill>
          <a:schemeClr val="tx2">
            <a:lumMod val="20000"/>
            <a:lumOff val="80000"/>
            <a:alpha val="90000"/>
          </a:schemeClr>
        </a:solidFill>
      </dgm:spPr>
      <dgm:t>
        <a:bodyPr/>
        <a:lstStyle/>
        <a:p>
          <a:r>
            <a:rPr lang="en-US" b="0" dirty="0" smtClean="0"/>
            <a:t>Chrome Support</a:t>
          </a:r>
          <a:endParaRPr lang="en-US" b="0" dirty="0"/>
        </a:p>
      </dgm:t>
    </dgm:pt>
    <dgm:pt modelId="{4EA0516F-AF3C-42E4-BCA2-A2C8D6B1D4CB}" type="parTrans" cxnId="{5324465A-6687-4A55-B01B-D5055160E331}">
      <dgm:prSet/>
      <dgm:spPr/>
      <dgm:t>
        <a:bodyPr/>
        <a:lstStyle/>
        <a:p>
          <a:endParaRPr lang="en-US"/>
        </a:p>
      </dgm:t>
    </dgm:pt>
    <dgm:pt modelId="{E3280C90-38B6-4C06-89D2-AE05BDEE13E3}" type="sibTrans" cxnId="{5324465A-6687-4A55-B01B-D5055160E331}">
      <dgm:prSet/>
      <dgm:spPr/>
      <dgm:t>
        <a:bodyPr/>
        <a:lstStyle/>
        <a:p>
          <a:endParaRPr lang="en-US"/>
        </a:p>
      </dgm:t>
    </dgm:pt>
    <dgm:pt modelId="{FD7F5A69-80EF-4228-845C-E98FFCBEC9F4}">
      <dgm:prSet phldrT="[Text]" custT="1"/>
      <dgm:spPr>
        <a:solidFill>
          <a:schemeClr val="tx2">
            <a:lumMod val="20000"/>
            <a:lumOff val="80000"/>
            <a:alpha val="90000"/>
          </a:schemeClr>
        </a:solidFill>
      </dgm:spPr>
      <dgm:t>
        <a:bodyPr/>
        <a:lstStyle/>
        <a:p>
          <a:r>
            <a:rPr lang="en-US" sz="1800" b="0" u="none" dirty="0" smtClean="0"/>
            <a:t>Audio / Graphics UI</a:t>
          </a:r>
          <a:endParaRPr lang="en-US" sz="1800" b="0" u="none" dirty="0"/>
        </a:p>
      </dgm:t>
    </dgm:pt>
    <dgm:pt modelId="{CF725234-B3AE-4972-BB53-EDC970363BA0}" type="sibTrans" cxnId="{86EACA6F-44BB-4412-9088-3CABC2329044}">
      <dgm:prSet/>
      <dgm:spPr/>
      <dgm:t>
        <a:bodyPr/>
        <a:lstStyle/>
        <a:p>
          <a:endParaRPr lang="en-US"/>
        </a:p>
      </dgm:t>
    </dgm:pt>
    <dgm:pt modelId="{10DC54E6-ED62-4839-B20F-38CDE65741D9}" type="parTrans" cxnId="{86EACA6F-44BB-4412-9088-3CABC2329044}">
      <dgm:prSet/>
      <dgm:spPr/>
      <dgm:t>
        <a:bodyPr/>
        <a:lstStyle/>
        <a:p>
          <a:endParaRPr lang="en-US"/>
        </a:p>
      </dgm:t>
    </dgm:pt>
    <dgm:pt modelId="{943A86CB-84CD-4DF7-951B-0F2EF51F7C20}">
      <dgm:prSet phldrT="[Text]"/>
      <dgm:spPr>
        <a:solidFill>
          <a:schemeClr val="tx2">
            <a:lumMod val="20000"/>
            <a:lumOff val="80000"/>
            <a:alpha val="90000"/>
          </a:schemeClr>
        </a:solidFill>
      </dgm:spPr>
      <dgm:t>
        <a:bodyPr/>
        <a:lstStyle/>
        <a:p>
          <a:endParaRPr lang="en-US" b="0" dirty="0"/>
        </a:p>
      </dgm:t>
    </dgm:pt>
    <dgm:pt modelId="{6101A8FD-456E-4B80-B291-1B30B75534F3}" type="parTrans" cxnId="{AD0CCDB0-8F3B-41D5-B4FF-97AE8B5E590C}">
      <dgm:prSet/>
      <dgm:spPr/>
      <dgm:t>
        <a:bodyPr/>
        <a:lstStyle/>
        <a:p>
          <a:endParaRPr lang="en-US"/>
        </a:p>
      </dgm:t>
    </dgm:pt>
    <dgm:pt modelId="{81365856-6945-4245-9F5F-F7CC410D87CE}" type="sibTrans" cxnId="{AD0CCDB0-8F3B-41D5-B4FF-97AE8B5E590C}">
      <dgm:prSet/>
      <dgm:spPr/>
      <dgm:t>
        <a:bodyPr/>
        <a:lstStyle/>
        <a:p>
          <a:endParaRPr lang="en-US"/>
        </a:p>
      </dgm:t>
    </dgm:pt>
    <dgm:pt modelId="{5FAC4C7C-3FA5-4E77-901B-7FDC2D44B2B1}">
      <dgm:prSet phldrT="[Text]"/>
      <dgm:spPr>
        <a:solidFill>
          <a:schemeClr val="tx2">
            <a:lumMod val="20000"/>
            <a:lumOff val="80000"/>
            <a:alpha val="90000"/>
          </a:schemeClr>
        </a:solidFill>
      </dgm:spPr>
      <dgm:t>
        <a:bodyPr/>
        <a:lstStyle/>
        <a:p>
          <a:r>
            <a:rPr lang="en-US" b="0" dirty="0" smtClean="0"/>
            <a:t>Present Final Version to Client</a:t>
          </a:r>
          <a:endParaRPr lang="en-US" b="0" dirty="0"/>
        </a:p>
      </dgm:t>
    </dgm:pt>
    <dgm:pt modelId="{24CBEC33-89F3-4FFE-9C21-7ADBC67593DC}" type="parTrans" cxnId="{27773CB8-F089-42D2-A696-334F46D5A27B}">
      <dgm:prSet/>
      <dgm:spPr/>
      <dgm:t>
        <a:bodyPr/>
        <a:lstStyle/>
        <a:p>
          <a:endParaRPr lang="en-US"/>
        </a:p>
      </dgm:t>
    </dgm:pt>
    <dgm:pt modelId="{A6CDEB45-255F-44C2-951A-1C35B3D442A5}" type="sibTrans" cxnId="{27773CB8-F089-42D2-A696-334F46D5A27B}">
      <dgm:prSet/>
      <dgm:spPr/>
      <dgm:t>
        <a:bodyPr/>
        <a:lstStyle/>
        <a:p>
          <a:endParaRPr lang="en-US"/>
        </a:p>
      </dgm:t>
    </dgm:pt>
    <dgm:pt modelId="{C6125552-9B5D-4CC9-8B19-92F3F5D4B2B1}" type="pres">
      <dgm:prSet presAssocID="{4374EE09-9CAD-4A21-B77B-D2198AA58FD9}" presName="linearFlow" presStyleCnt="0">
        <dgm:presLayoutVars>
          <dgm:dir/>
          <dgm:animLvl val="lvl"/>
          <dgm:resizeHandles val="exact"/>
        </dgm:presLayoutVars>
      </dgm:prSet>
      <dgm:spPr/>
      <dgm:t>
        <a:bodyPr/>
        <a:lstStyle/>
        <a:p>
          <a:endParaRPr lang="en-US"/>
        </a:p>
      </dgm:t>
    </dgm:pt>
    <dgm:pt modelId="{B548E640-F0EA-4624-8BC7-221488DC3570}" type="pres">
      <dgm:prSet presAssocID="{79B4CBDA-808E-4C21-8097-F1D607BE5BA4}" presName="composite" presStyleCnt="0"/>
      <dgm:spPr/>
    </dgm:pt>
    <dgm:pt modelId="{F593F9E4-1E0B-49CC-B5A1-E35DC080B4F1}" type="pres">
      <dgm:prSet presAssocID="{79B4CBDA-808E-4C21-8097-F1D607BE5BA4}" presName="parTx" presStyleLbl="node1" presStyleIdx="0" presStyleCnt="4">
        <dgm:presLayoutVars>
          <dgm:chMax val="0"/>
          <dgm:chPref val="0"/>
          <dgm:bulletEnabled val="1"/>
        </dgm:presLayoutVars>
      </dgm:prSet>
      <dgm:spPr/>
      <dgm:t>
        <a:bodyPr/>
        <a:lstStyle/>
        <a:p>
          <a:endParaRPr lang="en-US"/>
        </a:p>
      </dgm:t>
    </dgm:pt>
    <dgm:pt modelId="{3A66CECA-E5A9-4FA4-BADF-45599B751BD4}" type="pres">
      <dgm:prSet presAssocID="{79B4CBDA-808E-4C21-8097-F1D607BE5BA4}" presName="parSh" presStyleLbl="node1" presStyleIdx="0" presStyleCnt="4" custScaleY="187291"/>
      <dgm:spPr/>
      <dgm:t>
        <a:bodyPr/>
        <a:lstStyle/>
        <a:p>
          <a:endParaRPr lang="en-US"/>
        </a:p>
      </dgm:t>
    </dgm:pt>
    <dgm:pt modelId="{43A12765-4EB7-4B76-9571-73D971FAAE46}" type="pres">
      <dgm:prSet presAssocID="{79B4CBDA-808E-4C21-8097-F1D607BE5BA4}" presName="desTx" presStyleLbl="fgAcc1" presStyleIdx="0" presStyleCnt="4">
        <dgm:presLayoutVars>
          <dgm:bulletEnabled val="1"/>
        </dgm:presLayoutVars>
      </dgm:prSet>
      <dgm:spPr/>
      <dgm:t>
        <a:bodyPr/>
        <a:lstStyle/>
        <a:p>
          <a:endParaRPr lang="en-US"/>
        </a:p>
      </dgm:t>
    </dgm:pt>
    <dgm:pt modelId="{EA3B12AC-5349-49F4-A0E1-281271545C58}" type="pres">
      <dgm:prSet presAssocID="{C26E0EA5-A9B5-42D3-B654-FEB720AAD624}" presName="sibTrans" presStyleLbl="sibTrans2D1" presStyleIdx="0" presStyleCnt="3"/>
      <dgm:spPr/>
      <dgm:t>
        <a:bodyPr/>
        <a:lstStyle/>
        <a:p>
          <a:endParaRPr lang="en-US"/>
        </a:p>
      </dgm:t>
    </dgm:pt>
    <dgm:pt modelId="{1AD51C34-59DD-477A-842E-3FDA02B84588}" type="pres">
      <dgm:prSet presAssocID="{C26E0EA5-A9B5-42D3-B654-FEB720AAD624}" presName="connTx" presStyleLbl="sibTrans2D1" presStyleIdx="0" presStyleCnt="3"/>
      <dgm:spPr/>
      <dgm:t>
        <a:bodyPr/>
        <a:lstStyle/>
        <a:p>
          <a:endParaRPr lang="en-US"/>
        </a:p>
      </dgm:t>
    </dgm:pt>
    <dgm:pt modelId="{F24E96CD-AAB8-439A-B508-0C5AEA8D147D}" type="pres">
      <dgm:prSet presAssocID="{CF77FC64-0FF5-428F-A4C8-25528717D236}" presName="composite" presStyleCnt="0"/>
      <dgm:spPr/>
    </dgm:pt>
    <dgm:pt modelId="{9B71CBAB-EFCB-4B96-8920-90813A301965}" type="pres">
      <dgm:prSet presAssocID="{CF77FC64-0FF5-428F-A4C8-25528717D236}" presName="parTx" presStyleLbl="node1" presStyleIdx="0" presStyleCnt="4">
        <dgm:presLayoutVars>
          <dgm:chMax val="0"/>
          <dgm:chPref val="0"/>
          <dgm:bulletEnabled val="1"/>
        </dgm:presLayoutVars>
      </dgm:prSet>
      <dgm:spPr/>
      <dgm:t>
        <a:bodyPr/>
        <a:lstStyle/>
        <a:p>
          <a:endParaRPr lang="en-US"/>
        </a:p>
      </dgm:t>
    </dgm:pt>
    <dgm:pt modelId="{2F086CDC-6021-42CE-B934-9CE22D5DB922}" type="pres">
      <dgm:prSet presAssocID="{CF77FC64-0FF5-428F-A4C8-25528717D236}" presName="parSh" presStyleLbl="node1" presStyleIdx="1" presStyleCnt="4" custScaleY="187149"/>
      <dgm:spPr/>
      <dgm:t>
        <a:bodyPr/>
        <a:lstStyle/>
        <a:p>
          <a:endParaRPr lang="en-US"/>
        </a:p>
      </dgm:t>
    </dgm:pt>
    <dgm:pt modelId="{CD5AB363-D954-49A8-9A84-369CC9631927}" type="pres">
      <dgm:prSet presAssocID="{CF77FC64-0FF5-428F-A4C8-25528717D236}" presName="desTx" presStyleLbl="fgAcc1" presStyleIdx="1" presStyleCnt="4">
        <dgm:presLayoutVars>
          <dgm:bulletEnabled val="1"/>
        </dgm:presLayoutVars>
      </dgm:prSet>
      <dgm:spPr/>
      <dgm:t>
        <a:bodyPr/>
        <a:lstStyle/>
        <a:p>
          <a:endParaRPr lang="en-US"/>
        </a:p>
      </dgm:t>
    </dgm:pt>
    <dgm:pt modelId="{16C2582C-3B33-4835-AD4C-DD21CDEDAC1E}" type="pres">
      <dgm:prSet presAssocID="{AF00E4F2-010D-4F0C-8B7A-C6AC95AE79A1}" presName="sibTrans" presStyleLbl="sibTrans2D1" presStyleIdx="1" presStyleCnt="3"/>
      <dgm:spPr/>
      <dgm:t>
        <a:bodyPr/>
        <a:lstStyle/>
        <a:p>
          <a:endParaRPr lang="en-US"/>
        </a:p>
      </dgm:t>
    </dgm:pt>
    <dgm:pt modelId="{77A45549-BBFF-429F-835C-176EC2243768}" type="pres">
      <dgm:prSet presAssocID="{AF00E4F2-010D-4F0C-8B7A-C6AC95AE79A1}" presName="connTx" presStyleLbl="sibTrans2D1" presStyleIdx="1" presStyleCnt="3"/>
      <dgm:spPr/>
      <dgm:t>
        <a:bodyPr/>
        <a:lstStyle/>
        <a:p>
          <a:endParaRPr lang="en-US"/>
        </a:p>
      </dgm:t>
    </dgm:pt>
    <dgm:pt modelId="{F51E7701-0373-4F56-920A-AEC4BBE80FE9}" type="pres">
      <dgm:prSet presAssocID="{FBBE3543-9387-4609-93C8-8BF0991FF6A2}" presName="composite" presStyleCnt="0"/>
      <dgm:spPr/>
    </dgm:pt>
    <dgm:pt modelId="{EDCD5724-D6E4-4F36-A7AE-B8D622F83F2A}" type="pres">
      <dgm:prSet presAssocID="{FBBE3543-9387-4609-93C8-8BF0991FF6A2}" presName="parTx" presStyleLbl="node1" presStyleIdx="1" presStyleCnt="4">
        <dgm:presLayoutVars>
          <dgm:chMax val="0"/>
          <dgm:chPref val="0"/>
          <dgm:bulletEnabled val="1"/>
        </dgm:presLayoutVars>
      </dgm:prSet>
      <dgm:spPr/>
      <dgm:t>
        <a:bodyPr/>
        <a:lstStyle/>
        <a:p>
          <a:endParaRPr lang="en-US"/>
        </a:p>
      </dgm:t>
    </dgm:pt>
    <dgm:pt modelId="{0E76E9F5-38F7-45F4-BC45-2E7D7C43F328}" type="pres">
      <dgm:prSet presAssocID="{FBBE3543-9387-4609-93C8-8BF0991FF6A2}" presName="parSh" presStyleLbl="node1" presStyleIdx="2" presStyleCnt="4" custScaleY="191752"/>
      <dgm:spPr/>
      <dgm:t>
        <a:bodyPr/>
        <a:lstStyle/>
        <a:p>
          <a:endParaRPr lang="en-US"/>
        </a:p>
      </dgm:t>
    </dgm:pt>
    <dgm:pt modelId="{FE6057B5-4327-4F01-8734-1CFD126ECB2F}" type="pres">
      <dgm:prSet presAssocID="{FBBE3543-9387-4609-93C8-8BF0991FF6A2}" presName="desTx" presStyleLbl="fgAcc1" presStyleIdx="2" presStyleCnt="4">
        <dgm:presLayoutVars>
          <dgm:bulletEnabled val="1"/>
        </dgm:presLayoutVars>
      </dgm:prSet>
      <dgm:spPr/>
      <dgm:t>
        <a:bodyPr/>
        <a:lstStyle/>
        <a:p>
          <a:endParaRPr lang="en-US"/>
        </a:p>
      </dgm:t>
    </dgm:pt>
    <dgm:pt modelId="{B040549E-FEAA-4C5F-ABCA-F991A869813E}" type="pres">
      <dgm:prSet presAssocID="{6622D700-6F3F-44C6-A261-0538B9F85E01}" presName="sibTrans" presStyleLbl="sibTrans2D1" presStyleIdx="2" presStyleCnt="3"/>
      <dgm:spPr/>
      <dgm:t>
        <a:bodyPr/>
        <a:lstStyle/>
        <a:p>
          <a:endParaRPr lang="en-US"/>
        </a:p>
      </dgm:t>
    </dgm:pt>
    <dgm:pt modelId="{697E84BE-72CD-42A5-BA99-CB1E0C565F92}" type="pres">
      <dgm:prSet presAssocID="{6622D700-6F3F-44C6-A261-0538B9F85E01}" presName="connTx" presStyleLbl="sibTrans2D1" presStyleIdx="2" presStyleCnt="3"/>
      <dgm:spPr/>
      <dgm:t>
        <a:bodyPr/>
        <a:lstStyle/>
        <a:p>
          <a:endParaRPr lang="en-US"/>
        </a:p>
      </dgm:t>
    </dgm:pt>
    <dgm:pt modelId="{29325496-2FAE-4C98-BB14-249D6E47C858}" type="pres">
      <dgm:prSet presAssocID="{3CD89F50-CE68-4E02-B1E2-A7DA5EA4C20A}" presName="composite" presStyleCnt="0"/>
      <dgm:spPr/>
    </dgm:pt>
    <dgm:pt modelId="{2E484A67-47A1-4BC5-B86A-2744F0BD713A}" type="pres">
      <dgm:prSet presAssocID="{3CD89F50-CE68-4E02-B1E2-A7DA5EA4C20A}" presName="parTx" presStyleLbl="node1" presStyleIdx="2" presStyleCnt="4">
        <dgm:presLayoutVars>
          <dgm:chMax val="0"/>
          <dgm:chPref val="0"/>
          <dgm:bulletEnabled val="1"/>
        </dgm:presLayoutVars>
      </dgm:prSet>
      <dgm:spPr/>
      <dgm:t>
        <a:bodyPr/>
        <a:lstStyle/>
        <a:p>
          <a:endParaRPr lang="en-US"/>
        </a:p>
      </dgm:t>
    </dgm:pt>
    <dgm:pt modelId="{F89E27D7-23C5-4764-A3C4-AEDBB5545F56}" type="pres">
      <dgm:prSet presAssocID="{3CD89F50-CE68-4E02-B1E2-A7DA5EA4C20A}" presName="parSh" presStyleLbl="node1" presStyleIdx="3" presStyleCnt="4" custScaleY="184945"/>
      <dgm:spPr/>
      <dgm:t>
        <a:bodyPr/>
        <a:lstStyle/>
        <a:p>
          <a:endParaRPr lang="en-US"/>
        </a:p>
      </dgm:t>
    </dgm:pt>
    <dgm:pt modelId="{C0EBD708-D25A-4FA8-A87C-E22C16CAE240}" type="pres">
      <dgm:prSet presAssocID="{3CD89F50-CE68-4E02-B1E2-A7DA5EA4C20A}" presName="desTx" presStyleLbl="fgAcc1" presStyleIdx="3" presStyleCnt="4">
        <dgm:presLayoutVars>
          <dgm:bulletEnabled val="1"/>
        </dgm:presLayoutVars>
      </dgm:prSet>
      <dgm:spPr/>
      <dgm:t>
        <a:bodyPr/>
        <a:lstStyle/>
        <a:p>
          <a:endParaRPr lang="en-US"/>
        </a:p>
      </dgm:t>
    </dgm:pt>
  </dgm:ptLst>
  <dgm:cxnLst>
    <dgm:cxn modelId="{C306F29B-F951-4273-82C0-1FFEF6D197C3}" srcId="{79B4CBDA-808E-4C21-8097-F1D607BE5BA4}" destId="{7DF754D9-A1F3-4602-B058-CF1D1ED17785}" srcOrd="2" destOrd="0" parTransId="{B488D1C5-E473-4851-8DDB-5CDF1EAC677E}" sibTransId="{3FAB4ECC-8D46-4924-9EEC-8788DDDA5046}"/>
    <dgm:cxn modelId="{F4855505-FE31-417D-873D-44FB0575D82B}" type="presOf" srcId="{C26E0EA5-A9B5-42D3-B654-FEB720AAD624}" destId="{EA3B12AC-5349-49F4-A0E1-281271545C58}" srcOrd="0" destOrd="0" presId="urn:microsoft.com/office/officeart/2005/8/layout/process3"/>
    <dgm:cxn modelId="{3C435418-C317-4003-89E6-58A7643010A2}" type="presOf" srcId="{9EA0A728-50AA-4ACE-A964-E57492E03865}" destId="{CD5AB363-D954-49A8-9A84-369CC9631927}" srcOrd="0" destOrd="1" presId="urn:microsoft.com/office/officeart/2005/8/layout/process3"/>
    <dgm:cxn modelId="{6AF9C897-ABE0-440C-9077-23AEC45653B9}" srcId="{CF77FC64-0FF5-428F-A4C8-25528717D236}" destId="{19FF15FB-14C3-404F-84A1-E238D9F29A60}" srcOrd="2" destOrd="0" parTransId="{4C3011FF-A98E-436C-B999-F2715A01B8F7}" sibTransId="{DFF3EE73-9AC3-4E27-A64E-B4388ED3EDFE}"/>
    <dgm:cxn modelId="{19EF7A51-2D1D-409B-8D54-09B855123CCD}" type="presOf" srcId="{AF00E4F2-010D-4F0C-8B7A-C6AC95AE79A1}" destId="{77A45549-BBFF-429F-835C-176EC2243768}" srcOrd="1" destOrd="0" presId="urn:microsoft.com/office/officeart/2005/8/layout/process3"/>
    <dgm:cxn modelId="{6717C5E1-B080-47FD-82DF-04308EE04386}" type="presOf" srcId="{8ACCCAB3-A0AC-429C-B53E-E286729CE348}" destId="{43A12765-4EB7-4B76-9571-73D971FAAE46}" srcOrd="0" destOrd="0" presId="urn:microsoft.com/office/officeart/2005/8/layout/process3"/>
    <dgm:cxn modelId="{34CEC7F5-583D-4EAC-9FC0-2C36C48B70D9}" type="presOf" srcId="{CF77FC64-0FF5-428F-A4C8-25528717D236}" destId="{2F086CDC-6021-42CE-B934-9CE22D5DB922}" srcOrd="1" destOrd="0" presId="urn:microsoft.com/office/officeart/2005/8/layout/process3"/>
    <dgm:cxn modelId="{4A779ABC-5D77-46A1-BC6E-E1226A4830F1}" type="presOf" srcId="{0371B352-CC14-4DE3-A7CA-B5612430BA59}" destId="{C0EBD708-D25A-4FA8-A87C-E22C16CAE240}" srcOrd="0" destOrd="0" presId="urn:microsoft.com/office/officeart/2005/8/layout/process3"/>
    <dgm:cxn modelId="{2EBFDC7A-9B7E-4496-9EAC-A0F714AFEB5B}" type="presOf" srcId="{EF0F60D1-F297-4FD7-9C83-C378923E3AEB}" destId="{CD5AB363-D954-49A8-9A84-369CC9631927}" srcOrd="0" destOrd="3" presId="urn:microsoft.com/office/officeart/2005/8/layout/process3"/>
    <dgm:cxn modelId="{BF63A770-1281-4411-8FE4-695463EDAC57}" srcId="{CF77FC64-0FF5-428F-A4C8-25528717D236}" destId="{EF0F60D1-F297-4FD7-9C83-C378923E3AEB}" srcOrd="3" destOrd="0" parTransId="{051CC937-02C8-46EE-AE32-93C41A5E376F}" sibTransId="{AF6437B8-0A72-4EBA-92C3-3C63F4D9F19C}"/>
    <dgm:cxn modelId="{9E05C4A9-7AA3-4072-842D-E0E6A1A605E0}" type="presOf" srcId="{79B4CBDA-808E-4C21-8097-F1D607BE5BA4}" destId="{F593F9E4-1E0B-49CC-B5A1-E35DC080B4F1}" srcOrd="0" destOrd="0" presId="urn:microsoft.com/office/officeart/2005/8/layout/process3"/>
    <dgm:cxn modelId="{79A68F31-3E8F-4459-A3CF-F6DEF31AF628}" type="presOf" srcId="{FBBE3543-9387-4609-93C8-8BF0991FF6A2}" destId="{EDCD5724-D6E4-4F36-A7AE-B8D622F83F2A}" srcOrd="0" destOrd="0" presId="urn:microsoft.com/office/officeart/2005/8/layout/process3"/>
    <dgm:cxn modelId="{1B84F8F4-2CAD-42CC-A214-BFA404795DCB}" type="presOf" srcId="{9E07AEDF-B610-425E-9B7A-D031E3624983}" destId="{FE6057B5-4327-4F01-8734-1CFD126ECB2F}" srcOrd="0" destOrd="1" presId="urn:microsoft.com/office/officeart/2005/8/layout/process3"/>
    <dgm:cxn modelId="{E1A62C47-1DC2-4047-AD4A-3AFB0E5A1D04}" srcId="{4374EE09-9CAD-4A21-B77B-D2198AA58FD9}" destId="{CF77FC64-0FF5-428F-A4C8-25528717D236}" srcOrd="1" destOrd="0" parTransId="{D1472A6F-6AFA-41C9-BBF5-13A9DC356007}" sibTransId="{AF00E4F2-010D-4F0C-8B7A-C6AC95AE79A1}"/>
    <dgm:cxn modelId="{2DCE10E9-6C33-4856-A44E-589D7296754D}" srcId="{4374EE09-9CAD-4A21-B77B-D2198AA58FD9}" destId="{3CD89F50-CE68-4E02-B1E2-A7DA5EA4C20A}" srcOrd="3" destOrd="0" parTransId="{BDE202DE-1FCE-4B46-8A5B-59D26FAD1ADB}" sibTransId="{B127B914-11EA-4B50-8B39-D529B7FAA243}"/>
    <dgm:cxn modelId="{AD7CA3F1-9D36-4A4F-B0F8-BD973C1AD36C}" srcId="{CF77FC64-0FF5-428F-A4C8-25528717D236}" destId="{9EA0A728-50AA-4ACE-A964-E57492E03865}" srcOrd="1" destOrd="0" parTransId="{414DA6C7-1F5A-4456-9226-404991E4E8E3}" sibTransId="{C33E5B68-77B0-46E6-A4E5-1138415CD2DF}"/>
    <dgm:cxn modelId="{8CFFA5F8-07DC-45FF-BBD5-96D049EE446C}" type="presOf" srcId="{943A86CB-84CD-4DF7-951B-0F2EF51F7C20}" destId="{C0EBD708-D25A-4FA8-A87C-E22C16CAE240}" srcOrd="0" destOrd="3" presId="urn:microsoft.com/office/officeart/2005/8/layout/process3"/>
    <dgm:cxn modelId="{609B08F3-6C7A-48DF-9096-8E93CEC322DE}" type="presOf" srcId="{C26E0EA5-A9B5-42D3-B654-FEB720AAD624}" destId="{1AD51C34-59DD-477A-842E-3FDA02B84588}" srcOrd="1" destOrd="0" presId="urn:microsoft.com/office/officeart/2005/8/layout/process3"/>
    <dgm:cxn modelId="{F339EE86-715F-4A77-903D-CB0D7058DDAC}" type="presOf" srcId="{79B4CBDA-808E-4C21-8097-F1D607BE5BA4}" destId="{3A66CECA-E5A9-4FA4-BADF-45599B751BD4}" srcOrd="1" destOrd="0" presId="urn:microsoft.com/office/officeart/2005/8/layout/process3"/>
    <dgm:cxn modelId="{62BB9AAB-3FBF-4292-985C-759B7B2C1D5F}" type="presOf" srcId="{19EFB070-E2AB-436C-BCC6-F840391F51E9}" destId="{CD5AB363-D954-49A8-9A84-369CC9631927}" srcOrd="0" destOrd="0" presId="urn:microsoft.com/office/officeart/2005/8/layout/process3"/>
    <dgm:cxn modelId="{8E7B3185-B279-4E40-B990-1E647FC984A1}" srcId="{FBBE3543-9387-4609-93C8-8BF0991FF6A2}" destId="{5FED99E3-CC0D-4908-AE1D-62E79841C58E}" srcOrd="2" destOrd="0" parTransId="{7511CC3F-EF2D-4771-A3FB-981534E5E398}" sibTransId="{B9235D81-7E71-445C-BD27-6B50B124F957}"/>
    <dgm:cxn modelId="{AD31B446-0602-42D3-BA03-781B509F8B28}" type="presOf" srcId="{FD7F5A69-80EF-4228-845C-E98FFCBEC9F4}" destId="{43A12765-4EB7-4B76-9571-73D971FAAE46}" srcOrd="0" destOrd="1" presId="urn:microsoft.com/office/officeart/2005/8/layout/process3"/>
    <dgm:cxn modelId="{86EACA6F-44BB-4412-9088-3CABC2329044}" srcId="{79B4CBDA-808E-4C21-8097-F1D607BE5BA4}" destId="{FD7F5A69-80EF-4228-845C-E98FFCBEC9F4}" srcOrd="1" destOrd="0" parTransId="{10DC54E6-ED62-4839-B20F-38CDE65741D9}" sibTransId="{CF725234-B3AE-4972-BB53-EDC970363BA0}"/>
    <dgm:cxn modelId="{1D051ECE-1B61-4C5D-97F3-9F7DA4555036}" type="presOf" srcId="{85D8F161-782D-41E8-A58A-C6427D53723C}" destId="{43A12765-4EB7-4B76-9571-73D971FAAE46}" srcOrd="0" destOrd="3" presId="urn:microsoft.com/office/officeart/2005/8/layout/process3"/>
    <dgm:cxn modelId="{C874FF2D-9131-4886-912A-B58AD7D84E69}" type="presOf" srcId="{6622D700-6F3F-44C6-A261-0538B9F85E01}" destId="{B040549E-FEAA-4C5F-ABCA-F991A869813E}" srcOrd="0" destOrd="0" presId="urn:microsoft.com/office/officeart/2005/8/layout/process3"/>
    <dgm:cxn modelId="{878AE402-7022-4FE0-AD7B-F20F3EE9D89A}" type="presOf" srcId="{6622D700-6F3F-44C6-A261-0538B9F85E01}" destId="{697E84BE-72CD-42A5-BA99-CB1E0C565F92}" srcOrd="1" destOrd="0" presId="urn:microsoft.com/office/officeart/2005/8/layout/process3"/>
    <dgm:cxn modelId="{E7B6CA66-5BBC-443F-B7EA-65DC7A962720}" type="presOf" srcId="{7DF754D9-A1F3-4602-B058-CF1D1ED17785}" destId="{43A12765-4EB7-4B76-9571-73D971FAAE46}" srcOrd="0" destOrd="2" presId="urn:microsoft.com/office/officeart/2005/8/layout/process3"/>
    <dgm:cxn modelId="{CBE175B5-BAC6-4FCD-8C3F-46997B921ADF}" srcId="{3CD89F50-CE68-4E02-B1E2-A7DA5EA4C20A}" destId="{0371B352-CC14-4DE3-A7CA-B5612430BA59}" srcOrd="0" destOrd="0" parTransId="{D7B8CAEC-72E8-425B-B001-673A68C5B678}" sibTransId="{6085712C-427E-4012-88C1-BD4DA4FDD8E5}"/>
    <dgm:cxn modelId="{27773CB8-F089-42D2-A696-334F46D5A27B}" srcId="{3CD89F50-CE68-4E02-B1E2-A7DA5EA4C20A}" destId="{5FAC4C7C-3FA5-4E77-901B-7FDC2D44B2B1}" srcOrd="2" destOrd="0" parTransId="{24CBEC33-89F3-4FFE-9C21-7ADBC67593DC}" sibTransId="{A6CDEB45-255F-44C2-951A-1C35B3D442A5}"/>
    <dgm:cxn modelId="{81649A76-B46F-4B09-964D-779AF5C45CF8}" type="presOf" srcId="{19FF15FB-14C3-404F-84A1-E238D9F29A60}" destId="{CD5AB363-D954-49A8-9A84-369CC9631927}" srcOrd="0" destOrd="2" presId="urn:microsoft.com/office/officeart/2005/8/layout/process3"/>
    <dgm:cxn modelId="{F0ABDC45-D0B7-4907-BA0D-BB1510B726BC}" type="presOf" srcId="{3CD89F50-CE68-4E02-B1E2-A7DA5EA4C20A}" destId="{F89E27D7-23C5-4764-A3C4-AEDBB5545F56}" srcOrd="1" destOrd="0" presId="urn:microsoft.com/office/officeart/2005/8/layout/process3"/>
    <dgm:cxn modelId="{01A8C2C4-0D6D-4098-A483-D4887C6BFEF8}" srcId="{3CD89F50-CE68-4E02-B1E2-A7DA5EA4C20A}" destId="{8D701CA2-F8E6-4128-A510-1A9017D8E1AA}" srcOrd="1" destOrd="0" parTransId="{23423EF9-8ABC-49EF-A562-DEE1E35A2DE3}" sibTransId="{19F24852-1E57-4B6E-91A3-C82450CBFA43}"/>
    <dgm:cxn modelId="{2C67E222-1332-4C7D-A769-0D0C33E119A9}" type="presOf" srcId="{8D701CA2-F8E6-4128-A510-1A9017D8E1AA}" destId="{C0EBD708-D25A-4FA8-A87C-E22C16CAE240}" srcOrd="0" destOrd="1" presId="urn:microsoft.com/office/officeart/2005/8/layout/process3"/>
    <dgm:cxn modelId="{E64E2FD5-0789-4962-AB15-9E0D5E7BBCAE}" type="presOf" srcId="{AF00E4F2-010D-4F0C-8B7A-C6AC95AE79A1}" destId="{16C2582C-3B33-4835-AD4C-DD21CDEDAC1E}" srcOrd="0" destOrd="0" presId="urn:microsoft.com/office/officeart/2005/8/layout/process3"/>
    <dgm:cxn modelId="{92343297-AFFD-4128-BF42-0952BF7D9714}" srcId="{79B4CBDA-808E-4C21-8097-F1D607BE5BA4}" destId="{8ACCCAB3-A0AC-429C-B53E-E286729CE348}" srcOrd="0" destOrd="0" parTransId="{099E8725-B958-4C8B-A361-043449FBFA14}" sibTransId="{FCFCDD0A-5247-47AD-92D9-D80B90260FC6}"/>
    <dgm:cxn modelId="{AD0CCDB0-8F3B-41D5-B4FF-97AE8B5E590C}" srcId="{3CD89F50-CE68-4E02-B1E2-A7DA5EA4C20A}" destId="{943A86CB-84CD-4DF7-951B-0F2EF51F7C20}" srcOrd="3" destOrd="0" parTransId="{6101A8FD-456E-4B80-B291-1B30B75534F3}" sibTransId="{81365856-6945-4245-9F5F-F7CC410D87CE}"/>
    <dgm:cxn modelId="{F3EE3210-02DA-4922-9715-3148CB6D3A4B}" srcId="{FBBE3543-9387-4609-93C8-8BF0991FF6A2}" destId="{E67750E3-37F2-4A73-B78F-13E26325FBA8}" srcOrd="3" destOrd="0" parTransId="{7FD6807A-6819-4B23-9110-1AB8BE9F22D8}" sibTransId="{68AEB505-1273-45F6-B720-465864BCFA64}"/>
    <dgm:cxn modelId="{BE86A347-84A7-4462-9DE7-6ED30C7C1DCD}" type="presOf" srcId="{5FAC4C7C-3FA5-4E77-901B-7FDC2D44B2B1}" destId="{C0EBD708-D25A-4FA8-A87C-E22C16CAE240}" srcOrd="0" destOrd="2" presId="urn:microsoft.com/office/officeart/2005/8/layout/process3"/>
    <dgm:cxn modelId="{5324465A-6687-4A55-B01B-D5055160E331}" srcId="{FBBE3543-9387-4609-93C8-8BF0991FF6A2}" destId="{9E07AEDF-B610-425E-9B7A-D031E3624983}" srcOrd="1" destOrd="0" parTransId="{4EA0516F-AF3C-42E4-BCA2-A2C8D6B1D4CB}" sibTransId="{E3280C90-38B6-4C06-89D2-AE05BDEE13E3}"/>
    <dgm:cxn modelId="{BB618B16-69B1-48BE-8B6E-33DC752D7D61}" srcId="{79B4CBDA-808E-4C21-8097-F1D607BE5BA4}" destId="{85D8F161-782D-41E8-A58A-C6427D53723C}" srcOrd="3" destOrd="0" parTransId="{53FF3051-DBBA-44E7-BBC8-ADD393E5575A}" sibTransId="{E6F18863-20E1-40B2-A508-E7877520EBDF}"/>
    <dgm:cxn modelId="{31884F04-BD3F-44E4-946A-45CB74826043}" type="presOf" srcId="{4374EE09-9CAD-4A21-B77B-D2198AA58FD9}" destId="{C6125552-9B5D-4CC9-8B19-92F3F5D4B2B1}" srcOrd="0" destOrd="0" presId="urn:microsoft.com/office/officeart/2005/8/layout/process3"/>
    <dgm:cxn modelId="{21733DC7-969D-4F87-994B-FB9D545FEB9C}" type="presOf" srcId="{FBBE3543-9387-4609-93C8-8BF0991FF6A2}" destId="{0E76E9F5-38F7-45F4-BC45-2E7D7C43F328}" srcOrd="1" destOrd="0" presId="urn:microsoft.com/office/officeart/2005/8/layout/process3"/>
    <dgm:cxn modelId="{4730BFFC-4451-44F7-9C4E-0FA8EFC755B3}" srcId="{FBBE3543-9387-4609-93C8-8BF0991FF6A2}" destId="{8A0B0CA7-1DD7-4916-8698-8C785F2F084B}" srcOrd="0" destOrd="0" parTransId="{276886BB-10E2-4844-9CC9-33D1760343EA}" sibTransId="{7B01CB23-9AE5-435E-8587-141D5518A36B}"/>
    <dgm:cxn modelId="{BC30113D-9D8C-4446-88B0-E51EE644851F}" type="presOf" srcId="{8A0B0CA7-1DD7-4916-8698-8C785F2F084B}" destId="{FE6057B5-4327-4F01-8734-1CFD126ECB2F}" srcOrd="0" destOrd="0" presId="urn:microsoft.com/office/officeart/2005/8/layout/process3"/>
    <dgm:cxn modelId="{4545E2C3-57DF-4E90-92E8-1D863CEAE5CB}" type="presOf" srcId="{5FED99E3-CC0D-4908-AE1D-62E79841C58E}" destId="{FE6057B5-4327-4F01-8734-1CFD126ECB2F}" srcOrd="0" destOrd="2" presId="urn:microsoft.com/office/officeart/2005/8/layout/process3"/>
    <dgm:cxn modelId="{70647C4D-1FA2-4E6B-91E4-975ED19BE758}" srcId="{4374EE09-9CAD-4A21-B77B-D2198AA58FD9}" destId="{FBBE3543-9387-4609-93C8-8BF0991FF6A2}" srcOrd="2" destOrd="0" parTransId="{EFE89B0E-E181-4666-B26C-B03C5BCCF8C5}" sibTransId="{6622D700-6F3F-44C6-A261-0538B9F85E01}"/>
    <dgm:cxn modelId="{3832279D-3EC1-41AB-9043-3E8B9A4A421E}" srcId="{CF77FC64-0FF5-428F-A4C8-25528717D236}" destId="{19EFB070-E2AB-436C-BCC6-F840391F51E9}" srcOrd="0" destOrd="0" parTransId="{A5E2B4F9-BBEA-45BB-8018-35F5E1265D5F}" sibTransId="{AD4E2C11-25CF-406F-B56D-003028D4296A}"/>
    <dgm:cxn modelId="{B600C5DD-F8AD-4C3A-B891-40CF23FBC639}" type="presOf" srcId="{3CD89F50-CE68-4E02-B1E2-A7DA5EA4C20A}" destId="{2E484A67-47A1-4BC5-B86A-2744F0BD713A}" srcOrd="0" destOrd="0" presId="urn:microsoft.com/office/officeart/2005/8/layout/process3"/>
    <dgm:cxn modelId="{10D447E9-F515-426F-9387-F68561E88876}" type="presOf" srcId="{CF77FC64-0FF5-428F-A4C8-25528717D236}" destId="{9B71CBAB-EFCB-4B96-8920-90813A301965}" srcOrd="0" destOrd="0" presId="urn:microsoft.com/office/officeart/2005/8/layout/process3"/>
    <dgm:cxn modelId="{9D72FEDB-BE19-4912-8F6F-C888F3D8C796}" srcId="{4374EE09-9CAD-4A21-B77B-D2198AA58FD9}" destId="{79B4CBDA-808E-4C21-8097-F1D607BE5BA4}" srcOrd="0" destOrd="0" parTransId="{1CF0A02C-0160-4EE5-9983-87E1E2035C5B}" sibTransId="{C26E0EA5-A9B5-42D3-B654-FEB720AAD624}"/>
    <dgm:cxn modelId="{FC15DB50-3D53-40E7-BB90-96612F9960F7}" type="presOf" srcId="{E67750E3-37F2-4A73-B78F-13E26325FBA8}" destId="{FE6057B5-4327-4F01-8734-1CFD126ECB2F}" srcOrd="0" destOrd="3" presId="urn:microsoft.com/office/officeart/2005/8/layout/process3"/>
    <dgm:cxn modelId="{1F5F959B-83B1-4837-9338-C33321295374}" type="presParOf" srcId="{C6125552-9B5D-4CC9-8B19-92F3F5D4B2B1}" destId="{B548E640-F0EA-4624-8BC7-221488DC3570}" srcOrd="0" destOrd="0" presId="urn:microsoft.com/office/officeart/2005/8/layout/process3"/>
    <dgm:cxn modelId="{B3445F71-540C-4CDB-BF94-AEACFE2D48BE}" type="presParOf" srcId="{B548E640-F0EA-4624-8BC7-221488DC3570}" destId="{F593F9E4-1E0B-49CC-B5A1-E35DC080B4F1}" srcOrd="0" destOrd="0" presId="urn:microsoft.com/office/officeart/2005/8/layout/process3"/>
    <dgm:cxn modelId="{BCD6A453-4142-45C7-BB7D-A9C85D837B2A}" type="presParOf" srcId="{B548E640-F0EA-4624-8BC7-221488DC3570}" destId="{3A66CECA-E5A9-4FA4-BADF-45599B751BD4}" srcOrd="1" destOrd="0" presId="urn:microsoft.com/office/officeart/2005/8/layout/process3"/>
    <dgm:cxn modelId="{B9D837DC-D955-42A3-AB92-5ACF3DF95D16}" type="presParOf" srcId="{B548E640-F0EA-4624-8BC7-221488DC3570}" destId="{43A12765-4EB7-4B76-9571-73D971FAAE46}" srcOrd="2" destOrd="0" presId="urn:microsoft.com/office/officeart/2005/8/layout/process3"/>
    <dgm:cxn modelId="{9F7CD57D-FA79-4535-B655-AAD64E37DFAD}" type="presParOf" srcId="{C6125552-9B5D-4CC9-8B19-92F3F5D4B2B1}" destId="{EA3B12AC-5349-49F4-A0E1-281271545C58}" srcOrd="1" destOrd="0" presId="urn:microsoft.com/office/officeart/2005/8/layout/process3"/>
    <dgm:cxn modelId="{C96AAD51-38BE-44E4-AB2A-D72D4763F6F3}" type="presParOf" srcId="{EA3B12AC-5349-49F4-A0E1-281271545C58}" destId="{1AD51C34-59DD-477A-842E-3FDA02B84588}" srcOrd="0" destOrd="0" presId="urn:microsoft.com/office/officeart/2005/8/layout/process3"/>
    <dgm:cxn modelId="{7052F1BF-1B18-4024-BE54-0C0942835BE7}" type="presParOf" srcId="{C6125552-9B5D-4CC9-8B19-92F3F5D4B2B1}" destId="{F24E96CD-AAB8-439A-B508-0C5AEA8D147D}" srcOrd="2" destOrd="0" presId="urn:microsoft.com/office/officeart/2005/8/layout/process3"/>
    <dgm:cxn modelId="{AB4781F2-0C0B-4B3A-B00E-32A32567BEFC}" type="presParOf" srcId="{F24E96CD-AAB8-439A-B508-0C5AEA8D147D}" destId="{9B71CBAB-EFCB-4B96-8920-90813A301965}" srcOrd="0" destOrd="0" presId="urn:microsoft.com/office/officeart/2005/8/layout/process3"/>
    <dgm:cxn modelId="{00111B93-F2EF-4B92-A92C-D66C77585F56}" type="presParOf" srcId="{F24E96CD-AAB8-439A-B508-0C5AEA8D147D}" destId="{2F086CDC-6021-42CE-B934-9CE22D5DB922}" srcOrd="1" destOrd="0" presId="urn:microsoft.com/office/officeart/2005/8/layout/process3"/>
    <dgm:cxn modelId="{55123637-F2D3-4600-B959-B229BD00B683}" type="presParOf" srcId="{F24E96CD-AAB8-439A-B508-0C5AEA8D147D}" destId="{CD5AB363-D954-49A8-9A84-369CC9631927}" srcOrd="2" destOrd="0" presId="urn:microsoft.com/office/officeart/2005/8/layout/process3"/>
    <dgm:cxn modelId="{B7A153F8-C1C0-4619-BCF2-190B96A5A9B9}" type="presParOf" srcId="{C6125552-9B5D-4CC9-8B19-92F3F5D4B2B1}" destId="{16C2582C-3B33-4835-AD4C-DD21CDEDAC1E}" srcOrd="3" destOrd="0" presId="urn:microsoft.com/office/officeart/2005/8/layout/process3"/>
    <dgm:cxn modelId="{B80BDB3E-1651-466E-9DEE-2E0EE3D67760}" type="presParOf" srcId="{16C2582C-3B33-4835-AD4C-DD21CDEDAC1E}" destId="{77A45549-BBFF-429F-835C-176EC2243768}" srcOrd="0" destOrd="0" presId="urn:microsoft.com/office/officeart/2005/8/layout/process3"/>
    <dgm:cxn modelId="{429CD331-5D5E-4AA0-AB5F-9EAD021D8410}" type="presParOf" srcId="{C6125552-9B5D-4CC9-8B19-92F3F5D4B2B1}" destId="{F51E7701-0373-4F56-920A-AEC4BBE80FE9}" srcOrd="4" destOrd="0" presId="urn:microsoft.com/office/officeart/2005/8/layout/process3"/>
    <dgm:cxn modelId="{3C294FFA-86C6-4200-8E24-8D6AA139FCF0}" type="presParOf" srcId="{F51E7701-0373-4F56-920A-AEC4BBE80FE9}" destId="{EDCD5724-D6E4-4F36-A7AE-B8D622F83F2A}" srcOrd="0" destOrd="0" presId="urn:microsoft.com/office/officeart/2005/8/layout/process3"/>
    <dgm:cxn modelId="{C0AFC2C7-5FA7-4578-8731-E2A9F3EEEA0A}" type="presParOf" srcId="{F51E7701-0373-4F56-920A-AEC4BBE80FE9}" destId="{0E76E9F5-38F7-45F4-BC45-2E7D7C43F328}" srcOrd="1" destOrd="0" presId="urn:microsoft.com/office/officeart/2005/8/layout/process3"/>
    <dgm:cxn modelId="{4765D25B-8DA3-4DD0-BD2A-3005F02FDC91}" type="presParOf" srcId="{F51E7701-0373-4F56-920A-AEC4BBE80FE9}" destId="{FE6057B5-4327-4F01-8734-1CFD126ECB2F}" srcOrd="2" destOrd="0" presId="urn:microsoft.com/office/officeart/2005/8/layout/process3"/>
    <dgm:cxn modelId="{4EAA79C6-E830-41EC-98F3-83AF8435A953}" type="presParOf" srcId="{C6125552-9B5D-4CC9-8B19-92F3F5D4B2B1}" destId="{B040549E-FEAA-4C5F-ABCA-F991A869813E}" srcOrd="5" destOrd="0" presId="urn:microsoft.com/office/officeart/2005/8/layout/process3"/>
    <dgm:cxn modelId="{BDD11DBC-5206-42C2-81AD-DDB9A051F302}" type="presParOf" srcId="{B040549E-FEAA-4C5F-ABCA-F991A869813E}" destId="{697E84BE-72CD-42A5-BA99-CB1E0C565F92}" srcOrd="0" destOrd="0" presId="urn:microsoft.com/office/officeart/2005/8/layout/process3"/>
    <dgm:cxn modelId="{125EC184-849D-4EBF-9215-4253B03B2CFC}" type="presParOf" srcId="{C6125552-9B5D-4CC9-8B19-92F3F5D4B2B1}" destId="{29325496-2FAE-4C98-BB14-249D6E47C858}" srcOrd="6" destOrd="0" presId="urn:microsoft.com/office/officeart/2005/8/layout/process3"/>
    <dgm:cxn modelId="{719931D5-B252-436F-B174-3EBB34D063C9}" type="presParOf" srcId="{29325496-2FAE-4C98-BB14-249D6E47C858}" destId="{2E484A67-47A1-4BC5-B86A-2744F0BD713A}" srcOrd="0" destOrd="0" presId="urn:microsoft.com/office/officeart/2005/8/layout/process3"/>
    <dgm:cxn modelId="{A47A9DCF-EFE8-4115-A597-59F359CE6BBF}" type="presParOf" srcId="{29325496-2FAE-4C98-BB14-249D6E47C858}" destId="{F89E27D7-23C5-4764-A3C4-AEDBB5545F56}" srcOrd="1" destOrd="0" presId="urn:microsoft.com/office/officeart/2005/8/layout/process3"/>
    <dgm:cxn modelId="{B0E1C12C-83D0-4289-A4C9-1D460A86CF2F}" type="presParOf" srcId="{29325496-2FAE-4C98-BB14-249D6E47C858}" destId="{C0EBD708-D25A-4FA8-A87C-E22C16CAE240}"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4EE09-9CAD-4A21-B77B-D2198AA58FD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79B4CBDA-808E-4C21-8097-F1D607BE5BA4}">
      <dgm:prSet phldrT="[Text]" custT="1"/>
      <dgm:spPr>
        <a:solidFill>
          <a:srgbClr val="00B050"/>
        </a:solidFill>
      </dgm:spPr>
      <dgm:t>
        <a:bodyPr/>
        <a:lstStyle/>
        <a:p>
          <a:r>
            <a:rPr lang="en-US" sz="2400" b="0" u="none" dirty="0" smtClean="0"/>
            <a:t>Hangouts</a:t>
          </a:r>
          <a:endParaRPr lang="en-US" sz="2400" b="0" u="none" dirty="0"/>
        </a:p>
      </dgm:t>
    </dgm:pt>
    <dgm:pt modelId="{1CF0A02C-0160-4EE5-9983-87E1E2035C5B}" type="parTrans" cxnId="{9D72FEDB-BE19-4912-8F6F-C888F3D8C796}">
      <dgm:prSet/>
      <dgm:spPr/>
      <dgm:t>
        <a:bodyPr/>
        <a:lstStyle/>
        <a:p>
          <a:endParaRPr lang="en-US"/>
        </a:p>
      </dgm:t>
    </dgm:pt>
    <dgm:pt modelId="{C26E0EA5-A9B5-42D3-B654-FEB720AAD624}" type="sibTrans" cxnId="{9D72FEDB-BE19-4912-8F6F-C888F3D8C796}">
      <dgm:prSet/>
      <dgm:spPr/>
      <dgm:t>
        <a:bodyPr/>
        <a:lstStyle/>
        <a:p>
          <a:endParaRPr lang="en-US"/>
        </a:p>
      </dgm:t>
    </dgm:pt>
    <dgm:pt modelId="{CF77FC64-0FF5-428F-A4C8-25528717D236}">
      <dgm:prSet phldrT="[Text]" custT="1"/>
      <dgm:spPr>
        <a:solidFill>
          <a:srgbClr val="00B050"/>
        </a:solidFill>
      </dgm:spPr>
      <dgm:t>
        <a:bodyPr/>
        <a:lstStyle/>
        <a:p>
          <a:r>
            <a:rPr lang="en-US" sz="2400" b="0" u="none" dirty="0" smtClean="0"/>
            <a:t>Translate</a:t>
          </a:r>
          <a:endParaRPr lang="en-US" sz="2400" b="0" u="none" dirty="0"/>
        </a:p>
      </dgm:t>
    </dgm:pt>
    <dgm:pt modelId="{D1472A6F-6AFA-41C9-BBF5-13A9DC356007}" type="parTrans" cxnId="{E1A62C47-1DC2-4047-AD4A-3AFB0E5A1D04}">
      <dgm:prSet/>
      <dgm:spPr/>
      <dgm:t>
        <a:bodyPr/>
        <a:lstStyle/>
        <a:p>
          <a:endParaRPr lang="en-US"/>
        </a:p>
      </dgm:t>
    </dgm:pt>
    <dgm:pt modelId="{AF00E4F2-010D-4F0C-8B7A-C6AC95AE79A1}" type="sibTrans" cxnId="{E1A62C47-1DC2-4047-AD4A-3AFB0E5A1D04}">
      <dgm:prSet/>
      <dgm:spPr/>
      <dgm:t>
        <a:bodyPr/>
        <a:lstStyle/>
        <a:p>
          <a:endParaRPr lang="en-US"/>
        </a:p>
      </dgm:t>
    </dgm:pt>
    <dgm:pt modelId="{19EFB070-E2AB-436C-BCC6-F840391F51E9}">
      <dgm:prSet phldrT="[Text]"/>
      <dgm:spPr>
        <a:solidFill>
          <a:schemeClr val="accent3">
            <a:lumMod val="60000"/>
            <a:lumOff val="40000"/>
            <a:alpha val="90000"/>
          </a:schemeClr>
        </a:solidFill>
      </dgm:spPr>
      <dgm:t>
        <a:bodyPr/>
        <a:lstStyle/>
        <a:p>
          <a:r>
            <a:rPr lang="en-US" b="0" dirty="0" smtClean="0"/>
            <a:t>Chat Box Text Translation</a:t>
          </a:r>
          <a:endParaRPr lang="en-US" b="0" dirty="0"/>
        </a:p>
      </dgm:t>
    </dgm:pt>
    <dgm:pt modelId="{A5E2B4F9-BBEA-45BB-8018-35F5E1265D5F}" type="parTrans" cxnId="{3832279D-3EC1-41AB-9043-3E8B9A4A421E}">
      <dgm:prSet/>
      <dgm:spPr/>
      <dgm:t>
        <a:bodyPr/>
        <a:lstStyle/>
        <a:p>
          <a:endParaRPr lang="en-US"/>
        </a:p>
      </dgm:t>
    </dgm:pt>
    <dgm:pt modelId="{AD4E2C11-25CF-406F-B56D-003028D4296A}" type="sibTrans" cxnId="{3832279D-3EC1-41AB-9043-3E8B9A4A421E}">
      <dgm:prSet/>
      <dgm:spPr/>
      <dgm:t>
        <a:bodyPr/>
        <a:lstStyle/>
        <a:p>
          <a:endParaRPr lang="en-US"/>
        </a:p>
      </dgm:t>
    </dgm:pt>
    <dgm:pt modelId="{FBBE3543-9387-4609-93C8-8BF0991FF6A2}">
      <dgm:prSet phldrT="[Text]" custT="1"/>
      <dgm:spPr>
        <a:solidFill>
          <a:schemeClr val="accent4">
            <a:lumMod val="75000"/>
          </a:schemeClr>
        </a:solidFill>
      </dgm:spPr>
      <dgm:t>
        <a:bodyPr/>
        <a:lstStyle/>
        <a:p>
          <a:r>
            <a:rPr lang="en-US" sz="2400" b="0" dirty="0" smtClean="0"/>
            <a:t>Speech-to-Text</a:t>
          </a:r>
          <a:endParaRPr lang="en-US" sz="2400" b="0" dirty="0"/>
        </a:p>
      </dgm:t>
    </dgm:pt>
    <dgm:pt modelId="{EFE89B0E-E181-4666-B26C-B03C5BCCF8C5}" type="parTrans" cxnId="{70647C4D-1FA2-4E6B-91E4-975ED19BE758}">
      <dgm:prSet/>
      <dgm:spPr/>
      <dgm:t>
        <a:bodyPr/>
        <a:lstStyle/>
        <a:p>
          <a:endParaRPr lang="en-US"/>
        </a:p>
      </dgm:t>
    </dgm:pt>
    <dgm:pt modelId="{6622D700-6F3F-44C6-A261-0538B9F85E01}" type="sibTrans" cxnId="{70647C4D-1FA2-4E6B-91E4-975ED19BE758}">
      <dgm:prSet/>
      <dgm:spPr/>
      <dgm:t>
        <a:bodyPr/>
        <a:lstStyle/>
        <a:p>
          <a:endParaRPr lang="en-US"/>
        </a:p>
      </dgm:t>
    </dgm:pt>
    <dgm:pt modelId="{3CD89F50-CE68-4E02-B1E2-A7DA5EA4C20A}">
      <dgm:prSet phldrT="[Text]" custT="1"/>
      <dgm:spPr>
        <a:solidFill>
          <a:schemeClr val="tx2"/>
        </a:solidFill>
      </dgm:spPr>
      <dgm:t>
        <a:bodyPr/>
        <a:lstStyle/>
        <a:p>
          <a:r>
            <a:rPr lang="en-US" sz="2400" b="0" dirty="0" smtClean="0"/>
            <a:t>Finalize &amp; Test</a:t>
          </a:r>
          <a:endParaRPr lang="en-US" sz="2400" b="0" dirty="0"/>
        </a:p>
      </dgm:t>
    </dgm:pt>
    <dgm:pt modelId="{BDE202DE-1FCE-4B46-8A5B-59D26FAD1ADB}" type="parTrans" cxnId="{2DCE10E9-6C33-4856-A44E-589D7296754D}">
      <dgm:prSet/>
      <dgm:spPr/>
      <dgm:t>
        <a:bodyPr/>
        <a:lstStyle/>
        <a:p>
          <a:endParaRPr lang="en-US"/>
        </a:p>
      </dgm:t>
    </dgm:pt>
    <dgm:pt modelId="{B127B914-11EA-4B50-8B39-D529B7FAA243}" type="sibTrans" cxnId="{2DCE10E9-6C33-4856-A44E-589D7296754D}">
      <dgm:prSet/>
      <dgm:spPr/>
      <dgm:t>
        <a:bodyPr/>
        <a:lstStyle/>
        <a:p>
          <a:endParaRPr lang="en-US"/>
        </a:p>
      </dgm:t>
    </dgm:pt>
    <dgm:pt modelId="{85D8F161-782D-41E8-A58A-C6427D53723C}">
      <dgm:prSet phldrT="[Text]" custT="1"/>
      <dgm:spPr>
        <a:solidFill>
          <a:schemeClr val="accent3">
            <a:lumMod val="60000"/>
            <a:lumOff val="40000"/>
            <a:alpha val="90000"/>
          </a:schemeClr>
        </a:solidFill>
      </dgm:spPr>
      <dgm:t>
        <a:bodyPr/>
        <a:lstStyle/>
        <a:p>
          <a:r>
            <a:rPr lang="en-US" sz="1800" b="0" u="none" dirty="0" smtClean="0"/>
            <a:t>2 – 5 Participants</a:t>
          </a:r>
          <a:endParaRPr lang="en-US" sz="1800" b="0" u="none" dirty="0"/>
        </a:p>
      </dgm:t>
    </dgm:pt>
    <dgm:pt modelId="{53FF3051-DBBA-44E7-BBC8-ADD393E5575A}" type="parTrans" cxnId="{BB618B16-69B1-48BE-8B6E-33DC752D7D61}">
      <dgm:prSet/>
      <dgm:spPr/>
      <dgm:t>
        <a:bodyPr/>
        <a:lstStyle/>
        <a:p>
          <a:endParaRPr lang="en-US"/>
        </a:p>
      </dgm:t>
    </dgm:pt>
    <dgm:pt modelId="{E6F18863-20E1-40B2-A508-E7877520EBDF}" type="sibTrans" cxnId="{BB618B16-69B1-48BE-8B6E-33DC752D7D61}">
      <dgm:prSet/>
      <dgm:spPr/>
      <dgm:t>
        <a:bodyPr/>
        <a:lstStyle/>
        <a:p>
          <a:endParaRPr lang="en-US"/>
        </a:p>
      </dgm:t>
    </dgm:pt>
    <dgm:pt modelId="{8ACCCAB3-A0AC-429C-B53E-E286729CE348}">
      <dgm:prSet phldrT="[Text]" custT="1"/>
      <dgm:spPr>
        <a:solidFill>
          <a:schemeClr val="accent3">
            <a:lumMod val="60000"/>
            <a:lumOff val="40000"/>
            <a:alpha val="90000"/>
          </a:schemeClr>
        </a:solidFill>
      </dgm:spPr>
      <dgm:t>
        <a:bodyPr/>
        <a:lstStyle/>
        <a:p>
          <a:r>
            <a:rPr lang="en-US" sz="1800" b="0" u="none" dirty="0" smtClean="0"/>
            <a:t>Two UI Mockups</a:t>
          </a:r>
          <a:endParaRPr lang="en-US" sz="1800" b="0" u="none" dirty="0"/>
        </a:p>
      </dgm:t>
    </dgm:pt>
    <dgm:pt modelId="{099E8725-B958-4C8B-A361-043449FBFA14}" type="parTrans" cxnId="{92343297-AFFD-4128-BF42-0952BF7D9714}">
      <dgm:prSet/>
      <dgm:spPr/>
      <dgm:t>
        <a:bodyPr/>
        <a:lstStyle/>
        <a:p>
          <a:endParaRPr lang="en-US"/>
        </a:p>
      </dgm:t>
    </dgm:pt>
    <dgm:pt modelId="{FCFCDD0A-5247-47AD-92D9-D80B90260FC6}" type="sibTrans" cxnId="{92343297-AFFD-4128-BF42-0952BF7D9714}">
      <dgm:prSet/>
      <dgm:spPr/>
      <dgm:t>
        <a:bodyPr/>
        <a:lstStyle/>
        <a:p>
          <a:endParaRPr lang="en-US"/>
        </a:p>
      </dgm:t>
    </dgm:pt>
    <dgm:pt modelId="{7DF754D9-A1F3-4602-B058-CF1D1ED17785}">
      <dgm:prSet phldrT="[Text]" custT="1"/>
      <dgm:spPr>
        <a:solidFill>
          <a:schemeClr val="accent3">
            <a:lumMod val="60000"/>
            <a:lumOff val="40000"/>
            <a:alpha val="90000"/>
          </a:schemeClr>
        </a:solidFill>
      </dgm:spPr>
      <dgm:t>
        <a:bodyPr/>
        <a:lstStyle/>
        <a:p>
          <a:r>
            <a:rPr lang="en-US" sz="1800" b="0" u="none" dirty="0" smtClean="0"/>
            <a:t>Chat via Text &amp; Audio / Video</a:t>
          </a:r>
          <a:endParaRPr lang="en-US" sz="1800" b="0" u="none" dirty="0"/>
        </a:p>
      </dgm:t>
    </dgm:pt>
    <dgm:pt modelId="{B488D1C5-E473-4851-8DDB-5CDF1EAC677E}" type="parTrans" cxnId="{C306F29B-F951-4273-82C0-1FFEF6D197C3}">
      <dgm:prSet/>
      <dgm:spPr/>
      <dgm:t>
        <a:bodyPr/>
        <a:lstStyle/>
        <a:p>
          <a:endParaRPr lang="en-US"/>
        </a:p>
      </dgm:t>
    </dgm:pt>
    <dgm:pt modelId="{3FAB4ECC-8D46-4924-9EEC-8788DDDA5046}" type="sibTrans" cxnId="{C306F29B-F951-4273-82C0-1FFEF6D197C3}">
      <dgm:prSet/>
      <dgm:spPr/>
      <dgm:t>
        <a:bodyPr/>
        <a:lstStyle/>
        <a:p>
          <a:endParaRPr lang="en-US"/>
        </a:p>
      </dgm:t>
    </dgm:pt>
    <dgm:pt modelId="{9EA0A728-50AA-4ACE-A964-E57492E03865}">
      <dgm:prSet phldrT="[Text]"/>
      <dgm:spPr>
        <a:solidFill>
          <a:schemeClr val="accent3">
            <a:lumMod val="60000"/>
            <a:lumOff val="40000"/>
            <a:alpha val="90000"/>
          </a:schemeClr>
        </a:solidFill>
      </dgm:spPr>
      <dgm:t>
        <a:bodyPr/>
        <a:lstStyle/>
        <a:p>
          <a:r>
            <a:rPr lang="en-US" b="0" dirty="0" smtClean="0"/>
            <a:t>2+ Languages</a:t>
          </a:r>
          <a:endParaRPr lang="en-US" b="0" dirty="0"/>
        </a:p>
      </dgm:t>
    </dgm:pt>
    <dgm:pt modelId="{414DA6C7-1F5A-4456-9226-404991E4E8E3}" type="parTrans" cxnId="{AD7CA3F1-9D36-4A4F-B0F8-BD973C1AD36C}">
      <dgm:prSet/>
      <dgm:spPr/>
      <dgm:t>
        <a:bodyPr/>
        <a:lstStyle/>
        <a:p>
          <a:endParaRPr lang="en-US"/>
        </a:p>
      </dgm:t>
    </dgm:pt>
    <dgm:pt modelId="{C33E5B68-77B0-46E6-A4E5-1138415CD2DF}" type="sibTrans" cxnId="{AD7CA3F1-9D36-4A4F-B0F8-BD973C1AD36C}">
      <dgm:prSet/>
      <dgm:spPr/>
      <dgm:t>
        <a:bodyPr/>
        <a:lstStyle/>
        <a:p>
          <a:endParaRPr lang="en-US"/>
        </a:p>
      </dgm:t>
    </dgm:pt>
    <dgm:pt modelId="{19FF15FB-14C3-404F-84A1-E238D9F29A60}">
      <dgm:prSet phldrT="[Text]"/>
      <dgm:spPr>
        <a:solidFill>
          <a:schemeClr val="accent3">
            <a:lumMod val="60000"/>
            <a:lumOff val="40000"/>
            <a:alpha val="90000"/>
          </a:schemeClr>
        </a:solidFill>
      </dgm:spPr>
      <dgm:t>
        <a:bodyPr/>
        <a:lstStyle/>
        <a:p>
          <a:r>
            <a:rPr lang="en-US" b="0" dirty="0" smtClean="0"/>
            <a:t>Live Translation</a:t>
          </a:r>
          <a:endParaRPr lang="en-US" b="0" dirty="0"/>
        </a:p>
      </dgm:t>
    </dgm:pt>
    <dgm:pt modelId="{4C3011FF-A98E-436C-B999-F2715A01B8F7}" type="parTrans" cxnId="{6AF9C897-ABE0-440C-9077-23AEC45653B9}">
      <dgm:prSet/>
      <dgm:spPr/>
      <dgm:t>
        <a:bodyPr/>
        <a:lstStyle/>
        <a:p>
          <a:endParaRPr lang="en-US"/>
        </a:p>
      </dgm:t>
    </dgm:pt>
    <dgm:pt modelId="{DFF3EE73-9AC3-4E27-A64E-B4388ED3EDFE}" type="sibTrans" cxnId="{6AF9C897-ABE0-440C-9077-23AEC45653B9}">
      <dgm:prSet/>
      <dgm:spPr/>
      <dgm:t>
        <a:bodyPr/>
        <a:lstStyle/>
        <a:p>
          <a:endParaRPr lang="en-US"/>
        </a:p>
      </dgm:t>
    </dgm:pt>
    <dgm:pt modelId="{EF0F60D1-F297-4FD7-9C83-C378923E3AEB}">
      <dgm:prSet phldrT="[Text]"/>
      <dgm:spPr>
        <a:solidFill>
          <a:schemeClr val="accent3">
            <a:lumMod val="60000"/>
            <a:lumOff val="40000"/>
            <a:alpha val="90000"/>
          </a:schemeClr>
        </a:solidFill>
      </dgm:spPr>
      <dgm:t>
        <a:bodyPr/>
        <a:lstStyle/>
        <a:p>
          <a:r>
            <a:rPr lang="en-US" b="0" dirty="0" smtClean="0"/>
            <a:t>Default Conversion</a:t>
          </a:r>
          <a:endParaRPr lang="en-US" b="0" dirty="0"/>
        </a:p>
      </dgm:t>
    </dgm:pt>
    <dgm:pt modelId="{051CC937-02C8-46EE-AE32-93C41A5E376F}" type="parTrans" cxnId="{BF63A770-1281-4411-8FE4-695463EDAC57}">
      <dgm:prSet/>
      <dgm:spPr/>
      <dgm:t>
        <a:bodyPr/>
        <a:lstStyle/>
        <a:p>
          <a:endParaRPr lang="en-US"/>
        </a:p>
      </dgm:t>
    </dgm:pt>
    <dgm:pt modelId="{AF6437B8-0A72-4EBA-92C3-3C63F4D9F19C}" type="sibTrans" cxnId="{BF63A770-1281-4411-8FE4-695463EDAC57}">
      <dgm:prSet/>
      <dgm:spPr/>
      <dgm:t>
        <a:bodyPr/>
        <a:lstStyle/>
        <a:p>
          <a:endParaRPr lang="en-US"/>
        </a:p>
      </dgm:t>
    </dgm:pt>
    <dgm:pt modelId="{8A0B0CA7-1DD7-4916-8698-8C785F2F084B}">
      <dgm:prSet phldrT="[Text]"/>
      <dgm:spPr>
        <a:solidFill>
          <a:schemeClr val="accent4">
            <a:lumMod val="40000"/>
            <a:lumOff val="60000"/>
            <a:alpha val="90000"/>
          </a:schemeClr>
        </a:solidFill>
      </dgm:spPr>
      <dgm:t>
        <a:bodyPr/>
        <a:lstStyle/>
        <a:p>
          <a:r>
            <a:rPr lang="en-US" b="0" dirty="0" smtClean="0"/>
            <a:t>Convert Speech to Text</a:t>
          </a:r>
          <a:endParaRPr lang="en-US" b="0" dirty="0"/>
        </a:p>
      </dgm:t>
    </dgm:pt>
    <dgm:pt modelId="{276886BB-10E2-4844-9CC9-33D1760343EA}" type="parTrans" cxnId="{4730BFFC-4451-44F7-9C4E-0FA8EFC755B3}">
      <dgm:prSet/>
      <dgm:spPr/>
      <dgm:t>
        <a:bodyPr/>
        <a:lstStyle/>
        <a:p>
          <a:endParaRPr lang="en-US"/>
        </a:p>
      </dgm:t>
    </dgm:pt>
    <dgm:pt modelId="{7B01CB23-9AE5-435E-8587-141D5518A36B}" type="sibTrans" cxnId="{4730BFFC-4451-44F7-9C4E-0FA8EFC755B3}">
      <dgm:prSet/>
      <dgm:spPr/>
      <dgm:t>
        <a:bodyPr/>
        <a:lstStyle/>
        <a:p>
          <a:endParaRPr lang="en-US"/>
        </a:p>
      </dgm:t>
    </dgm:pt>
    <dgm:pt modelId="{E67750E3-37F2-4A73-B78F-13E26325FBA8}">
      <dgm:prSet phldrT="[Text]"/>
      <dgm:spPr>
        <a:solidFill>
          <a:schemeClr val="accent4">
            <a:lumMod val="40000"/>
            <a:lumOff val="60000"/>
            <a:alpha val="90000"/>
          </a:schemeClr>
        </a:solidFill>
      </dgm:spPr>
      <dgm:t>
        <a:bodyPr/>
        <a:lstStyle/>
        <a:p>
          <a:r>
            <a:rPr lang="en-US" b="0" dirty="0" smtClean="0"/>
            <a:t>Enforce User Consent</a:t>
          </a:r>
          <a:endParaRPr lang="en-US" b="0" dirty="0"/>
        </a:p>
      </dgm:t>
    </dgm:pt>
    <dgm:pt modelId="{7FD6807A-6819-4B23-9110-1AB8BE9F22D8}" type="parTrans" cxnId="{F3EE3210-02DA-4922-9715-3148CB6D3A4B}">
      <dgm:prSet/>
      <dgm:spPr/>
      <dgm:t>
        <a:bodyPr/>
        <a:lstStyle/>
        <a:p>
          <a:endParaRPr lang="en-US"/>
        </a:p>
      </dgm:t>
    </dgm:pt>
    <dgm:pt modelId="{68AEB505-1273-45F6-B720-465864BCFA64}" type="sibTrans" cxnId="{F3EE3210-02DA-4922-9715-3148CB6D3A4B}">
      <dgm:prSet/>
      <dgm:spPr/>
      <dgm:t>
        <a:bodyPr/>
        <a:lstStyle/>
        <a:p>
          <a:endParaRPr lang="en-US"/>
        </a:p>
      </dgm:t>
    </dgm:pt>
    <dgm:pt modelId="{5FED99E3-CC0D-4908-AE1D-62E79841C58E}">
      <dgm:prSet phldrT="[Text]"/>
      <dgm:spPr>
        <a:solidFill>
          <a:schemeClr val="accent4">
            <a:lumMod val="40000"/>
            <a:lumOff val="60000"/>
            <a:alpha val="90000"/>
          </a:schemeClr>
        </a:solidFill>
      </dgm:spPr>
      <dgm:t>
        <a:bodyPr/>
        <a:lstStyle/>
        <a:p>
          <a:r>
            <a:rPr lang="en-US" b="0" dirty="0" smtClean="0"/>
            <a:t>Limit Recording Sessions</a:t>
          </a:r>
          <a:endParaRPr lang="en-US" b="0" dirty="0"/>
        </a:p>
      </dgm:t>
    </dgm:pt>
    <dgm:pt modelId="{7511CC3F-EF2D-4771-A3FB-981534E5E398}" type="parTrans" cxnId="{8E7B3185-B279-4E40-B990-1E647FC984A1}">
      <dgm:prSet/>
      <dgm:spPr/>
      <dgm:t>
        <a:bodyPr/>
        <a:lstStyle/>
        <a:p>
          <a:endParaRPr lang="en-US"/>
        </a:p>
      </dgm:t>
    </dgm:pt>
    <dgm:pt modelId="{B9235D81-7E71-445C-BD27-6B50B124F957}" type="sibTrans" cxnId="{8E7B3185-B279-4E40-B990-1E647FC984A1}">
      <dgm:prSet/>
      <dgm:spPr/>
      <dgm:t>
        <a:bodyPr/>
        <a:lstStyle/>
        <a:p>
          <a:endParaRPr lang="en-US"/>
        </a:p>
      </dgm:t>
    </dgm:pt>
    <dgm:pt modelId="{0371B352-CC14-4DE3-A7CA-B5612430BA59}">
      <dgm:prSet phldrT="[Text]"/>
      <dgm:spPr>
        <a:solidFill>
          <a:schemeClr val="tx2">
            <a:lumMod val="20000"/>
            <a:lumOff val="80000"/>
            <a:alpha val="90000"/>
          </a:schemeClr>
        </a:solidFill>
      </dgm:spPr>
      <dgm:t>
        <a:bodyPr/>
        <a:lstStyle/>
        <a:p>
          <a:r>
            <a:rPr lang="en-US" b="0" dirty="0" smtClean="0"/>
            <a:t>Test Subsystems</a:t>
          </a:r>
          <a:endParaRPr lang="en-US" b="0" dirty="0"/>
        </a:p>
      </dgm:t>
    </dgm:pt>
    <dgm:pt modelId="{D7B8CAEC-72E8-425B-B001-673A68C5B678}" type="parTrans" cxnId="{CBE175B5-BAC6-4FCD-8C3F-46997B921ADF}">
      <dgm:prSet/>
      <dgm:spPr/>
      <dgm:t>
        <a:bodyPr/>
        <a:lstStyle/>
        <a:p>
          <a:endParaRPr lang="en-US"/>
        </a:p>
      </dgm:t>
    </dgm:pt>
    <dgm:pt modelId="{6085712C-427E-4012-88C1-BD4DA4FDD8E5}" type="sibTrans" cxnId="{CBE175B5-BAC6-4FCD-8C3F-46997B921ADF}">
      <dgm:prSet/>
      <dgm:spPr/>
      <dgm:t>
        <a:bodyPr/>
        <a:lstStyle/>
        <a:p>
          <a:endParaRPr lang="en-US"/>
        </a:p>
      </dgm:t>
    </dgm:pt>
    <dgm:pt modelId="{8D701CA2-F8E6-4128-A510-1A9017D8E1AA}">
      <dgm:prSet phldrT="[Text]"/>
      <dgm:spPr>
        <a:solidFill>
          <a:schemeClr val="tx2">
            <a:lumMod val="20000"/>
            <a:lumOff val="80000"/>
            <a:alpha val="90000"/>
          </a:schemeClr>
        </a:solidFill>
      </dgm:spPr>
      <dgm:t>
        <a:bodyPr/>
        <a:lstStyle/>
        <a:p>
          <a:r>
            <a:rPr lang="en-US" b="0" dirty="0" smtClean="0"/>
            <a:t>Test Overall System</a:t>
          </a:r>
          <a:endParaRPr lang="en-US" b="0" dirty="0"/>
        </a:p>
      </dgm:t>
    </dgm:pt>
    <dgm:pt modelId="{23423EF9-8ABC-49EF-A562-DEE1E35A2DE3}" type="parTrans" cxnId="{01A8C2C4-0D6D-4098-A483-D4887C6BFEF8}">
      <dgm:prSet/>
      <dgm:spPr/>
      <dgm:t>
        <a:bodyPr/>
        <a:lstStyle/>
        <a:p>
          <a:endParaRPr lang="en-US"/>
        </a:p>
      </dgm:t>
    </dgm:pt>
    <dgm:pt modelId="{19F24852-1E57-4B6E-91A3-C82450CBFA43}" type="sibTrans" cxnId="{01A8C2C4-0D6D-4098-A483-D4887C6BFEF8}">
      <dgm:prSet/>
      <dgm:spPr/>
      <dgm:t>
        <a:bodyPr/>
        <a:lstStyle/>
        <a:p>
          <a:endParaRPr lang="en-US"/>
        </a:p>
      </dgm:t>
    </dgm:pt>
    <dgm:pt modelId="{9E07AEDF-B610-425E-9B7A-D031E3624983}">
      <dgm:prSet phldrT="[Text]"/>
      <dgm:spPr>
        <a:solidFill>
          <a:schemeClr val="accent4">
            <a:lumMod val="40000"/>
            <a:lumOff val="60000"/>
            <a:alpha val="90000"/>
          </a:schemeClr>
        </a:solidFill>
      </dgm:spPr>
      <dgm:t>
        <a:bodyPr/>
        <a:lstStyle/>
        <a:p>
          <a:r>
            <a:rPr lang="en-US" b="0" dirty="0" smtClean="0"/>
            <a:t>Chrome Support</a:t>
          </a:r>
          <a:endParaRPr lang="en-US" b="0" dirty="0"/>
        </a:p>
      </dgm:t>
    </dgm:pt>
    <dgm:pt modelId="{4EA0516F-AF3C-42E4-BCA2-A2C8D6B1D4CB}" type="parTrans" cxnId="{5324465A-6687-4A55-B01B-D5055160E331}">
      <dgm:prSet/>
      <dgm:spPr/>
      <dgm:t>
        <a:bodyPr/>
        <a:lstStyle/>
        <a:p>
          <a:endParaRPr lang="en-US"/>
        </a:p>
      </dgm:t>
    </dgm:pt>
    <dgm:pt modelId="{E3280C90-38B6-4C06-89D2-AE05BDEE13E3}" type="sibTrans" cxnId="{5324465A-6687-4A55-B01B-D5055160E331}">
      <dgm:prSet/>
      <dgm:spPr/>
      <dgm:t>
        <a:bodyPr/>
        <a:lstStyle/>
        <a:p>
          <a:endParaRPr lang="en-US"/>
        </a:p>
      </dgm:t>
    </dgm:pt>
    <dgm:pt modelId="{FD7F5A69-80EF-4228-845C-E98FFCBEC9F4}">
      <dgm:prSet phldrT="[Text]" custT="1"/>
      <dgm:spPr>
        <a:solidFill>
          <a:schemeClr val="accent3">
            <a:lumMod val="60000"/>
            <a:lumOff val="40000"/>
            <a:alpha val="90000"/>
          </a:schemeClr>
        </a:solidFill>
      </dgm:spPr>
      <dgm:t>
        <a:bodyPr/>
        <a:lstStyle/>
        <a:p>
          <a:r>
            <a:rPr lang="en-US" sz="1800" b="0" u="none" dirty="0" smtClean="0"/>
            <a:t>Audio / Graphics UI</a:t>
          </a:r>
          <a:endParaRPr lang="en-US" sz="1800" b="0" u="none" dirty="0"/>
        </a:p>
      </dgm:t>
    </dgm:pt>
    <dgm:pt modelId="{CF725234-B3AE-4972-BB53-EDC970363BA0}" type="sibTrans" cxnId="{86EACA6F-44BB-4412-9088-3CABC2329044}">
      <dgm:prSet/>
      <dgm:spPr/>
      <dgm:t>
        <a:bodyPr/>
        <a:lstStyle/>
        <a:p>
          <a:endParaRPr lang="en-US"/>
        </a:p>
      </dgm:t>
    </dgm:pt>
    <dgm:pt modelId="{10DC54E6-ED62-4839-B20F-38CDE65741D9}" type="parTrans" cxnId="{86EACA6F-44BB-4412-9088-3CABC2329044}">
      <dgm:prSet/>
      <dgm:spPr/>
      <dgm:t>
        <a:bodyPr/>
        <a:lstStyle/>
        <a:p>
          <a:endParaRPr lang="en-US"/>
        </a:p>
      </dgm:t>
    </dgm:pt>
    <dgm:pt modelId="{943A86CB-84CD-4DF7-951B-0F2EF51F7C20}">
      <dgm:prSet phldrT="[Text]"/>
      <dgm:spPr>
        <a:solidFill>
          <a:schemeClr val="tx2">
            <a:lumMod val="20000"/>
            <a:lumOff val="80000"/>
            <a:alpha val="90000"/>
          </a:schemeClr>
        </a:solidFill>
      </dgm:spPr>
      <dgm:t>
        <a:bodyPr/>
        <a:lstStyle/>
        <a:p>
          <a:endParaRPr lang="en-US" b="0" dirty="0"/>
        </a:p>
      </dgm:t>
    </dgm:pt>
    <dgm:pt modelId="{6101A8FD-456E-4B80-B291-1B30B75534F3}" type="parTrans" cxnId="{AD0CCDB0-8F3B-41D5-B4FF-97AE8B5E590C}">
      <dgm:prSet/>
      <dgm:spPr/>
      <dgm:t>
        <a:bodyPr/>
        <a:lstStyle/>
        <a:p>
          <a:endParaRPr lang="en-US"/>
        </a:p>
      </dgm:t>
    </dgm:pt>
    <dgm:pt modelId="{81365856-6945-4245-9F5F-F7CC410D87CE}" type="sibTrans" cxnId="{AD0CCDB0-8F3B-41D5-B4FF-97AE8B5E590C}">
      <dgm:prSet/>
      <dgm:spPr/>
      <dgm:t>
        <a:bodyPr/>
        <a:lstStyle/>
        <a:p>
          <a:endParaRPr lang="en-US"/>
        </a:p>
      </dgm:t>
    </dgm:pt>
    <dgm:pt modelId="{5FAC4C7C-3FA5-4E77-901B-7FDC2D44B2B1}">
      <dgm:prSet phldrT="[Text]"/>
      <dgm:spPr>
        <a:solidFill>
          <a:schemeClr val="tx2">
            <a:lumMod val="20000"/>
            <a:lumOff val="80000"/>
            <a:alpha val="90000"/>
          </a:schemeClr>
        </a:solidFill>
      </dgm:spPr>
      <dgm:t>
        <a:bodyPr/>
        <a:lstStyle/>
        <a:p>
          <a:r>
            <a:rPr lang="en-US" b="0" dirty="0" smtClean="0"/>
            <a:t>Present Final Version to Client</a:t>
          </a:r>
          <a:endParaRPr lang="en-US" b="0" dirty="0"/>
        </a:p>
      </dgm:t>
    </dgm:pt>
    <dgm:pt modelId="{24CBEC33-89F3-4FFE-9C21-7ADBC67593DC}" type="parTrans" cxnId="{27773CB8-F089-42D2-A696-334F46D5A27B}">
      <dgm:prSet/>
      <dgm:spPr/>
      <dgm:t>
        <a:bodyPr/>
        <a:lstStyle/>
        <a:p>
          <a:endParaRPr lang="en-US"/>
        </a:p>
      </dgm:t>
    </dgm:pt>
    <dgm:pt modelId="{A6CDEB45-255F-44C2-951A-1C35B3D442A5}" type="sibTrans" cxnId="{27773CB8-F089-42D2-A696-334F46D5A27B}">
      <dgm:prSet/>
      <dgm:spPr/>
      <dgm:t>
        <a:bodyPr/>
        <a:lstStyle/>
        <a:p>
          <a:endParaRPr lang="en-US"/>
        </a:p>
      </dgm:t>
    </dgm:pt>
    <dgm:pt modelId="{C6125552-9B5D-4CC9-8B19-92F3F5D4B2B1}" type="pres">
      <dgm:prSet presAssocID="{4374EE09-9CAD-4A21-B77B-D2198AA58FD9}" presName="linearFlow" presStyleCnt="0">
        <dgm:presLayoutVars>
          <dgm:dir/>
          <dgm:animLvl val="lvl"/>
          <dgm:resizeHandles val="exact"/>
        </dgm:presLayoutVars>
      </dgm:prSet>
      <dgm:spPr/>
      <dgm:t>
        <a:bodyPr/>
        <a:lstStyle/>
        <a:p>
          <a:endParaRPr lang="en-US"/>
        </a:p>
      </dgm:t>
    </dgm:pt>
    <dgm:pt modelId="{B548E640-F0EA-4624-8BC7-221488DC3570}" type="pres">
      <dgm:prSet presAssocID="{79B4CBDA-808E-4C21-8097-F1D607BE5BA4}" presName="composite" presStyleCnt="0"/>
      <dgm:spPr/>
    </dgm:pt>
    <dgm:pt modelId="{F593F9E4-1E0B-49CC-B5A1-E35DC080B4F1}" type="pres">
      <dgm:prSet presAssocID="{79B4CBDA-808E-4C21-8097-F1D607BE5BA4}" presName="parTx" presStyleLbl="node1" presStyleIdx="0" presStyleCnt="4">
        <dgm:presLayoutVars>
          <dgm:chMax val="0"/>
          <dgm:chPref val="0"/>
          <dgm:bulletEnabled val="1"/>
        </dgm:presLayoutVars>
      </dgm:prSet>
      <dgm:spPr/>
      <dgm:t>
        <a:bodyPr/>
        <a:lstStyle/>
        <a:p>
          <a:endParaRPr lang="en-US"/>
        </a:p>
      </dgm:t>
    </dgm:pt>
    <dgm:pt modelId="{3A66CECA-E5A9-4FA4-BADF-45599B751BD4}" type="pres">
      <dgm:prSet presAssocID="{79B4CBDA-808E-4C21-8097-F1D607BE5BA4}" presName="parSh" presStyleLbl="node1" presStyleIdx="0" presStyleCnt="4" custScaleY="187291"/>
      <dgm:spPr/>
      <dgm:t>
        <a:bodyPr/>
        <a:lstStyle/>
        <a:p>
          <a:endParaRPr lang="en-US"/>
        </a:p>
      </dgm:t>
    </dgm:pt>
    <dgm:pt modelId="{43A12765-4EB7-4B76-9571-73D971FAAE46}" type="pres">
      <dgm:prSet presAssocID="{79B4CBDA-808E-4C21-8097-F1D607BE5BA4}" presName="desTx" presStyleLbl="fgAcc1" presStyleIdx="0" presStyleCnt="4">
        <dgm:presLayoutVars>
          <dgm:bulletEnabled val="1"/>
        </dgm:presLayoutVars>
      </dgm:prSet>
      <dgm:spPr/>
      <dgm:t>
        <a:bodyPr/>
        <a:lstStyle/>
        <a:p>
          <a:endParaRPr lang="en-US"/>
        </a:p>
      </dgm:t>
    </dgm:pt>
    <dgm:pt modelId="{EA3B12AC-5349-49F4-A0E1-281271545C58}" type="pres">
      <dgm:prSet presAssocID="{C26E0EA5-A9B5-42D3-B654-FEB720AAD624}" presName="sibTrans" presStyleLbl="sibTrans2D1" presStyleIdx="0" presStyleCnt="3"/>
      <dgm:spPr/>
      <dgm:t>
        <a:bodyPr/>
        <a:lstStyle/>
        <a:p>
          <a:endParaRPr lang="en-US"/>
        </a:p>
      </dgm:t>
    </dgm:pt>
    <dgm:pt modelId="{1AD51C34-59DD-477A-842E-3FDA02B84588}" type="pres">
      <dgm:prSet presAssocID="{C26E0EA5-A9B5-42D3-B654-FEB720AAD624}" presName="connTx" presStyleLbl="sibTrans2D1" presStyleIdx="0" presStyleCnt="3"/>
      <dgm:spPr/>
      <dgm:t>
        <a:bodyPr/>
        <a:lstStyle/>
        <a:p>
          <a:endParaRPr lang="en-US"/>
        </a:p>
      </dgm:t>
    </dgm:pt>
    <dgm:pt modelId="{F24E96CD-AAB8-439A-B508-0C5AEA8D147D}" type="pres">
      <dgm:prSet presAssocID="{CF77FC64-0FF5-428F-A4C8-25528717D236}" presName="composite" presStyleCnt="0"/>
      <dgm:spPr/>
    </dgm:pt>
    <dgm:pt modelId="{9B71CBAB-EFCB-4B96-8920-90813A301965}" type="pres">
      <dgm:prSet presAssocID="{CF77FC64-0FF5-428F-A4C8-25528717D236}" presName="parTx" presStyleLbl="node1" presStyleIdx="0" presStyleCnt="4">
        <dgm:presLayoutVars>
          <dgm:chMax val="0"/>
          <dgm:chPref val="0"/>
          <dgm:bulletEnabled val="1"/>
        </dgm:presLayoutVars>
      </dgm:prSet>
      <dgm:spPr/>
      <dgm:t>
        <a:bodyPr/>
        <a:lstStyle/>
        <a:p>
          <a:endParaRPr lang="en-US"/>
        </a:p>
      </dgm:t>
    </dgm:pt>
    <dgm:pt modelId="{2F086CDC-6021-42CE-B934-9CE22D5DB922}" type="pres">
      <dgm:prSet presAssocID="{CF77FC64-0FF5-428F-A4C8-25528717D236}" presName="parSh" presStyleLbl="node1" presStyleIdx="1" presStyleCnt="4" custScaleY="187149"/>
      <dgm:spPr/>
      <dgm:t>
        <a:bodyPr/>
        <a:lstStyle/>
        <a:p>
          <a:endParaRPr lang="en-US"/>
        </a:p>
      </dgm:t>
    </dgm:pt>
    <dgm:pt modelId="{CD5AB363-D954-49A8-9A84-369CC9631927}" type="pres">
      <dgm:prSet presAssocID="{CF77FC64-0FF5-428F-A4C8-25528717D236}" presName="desTx" presStyleLbl="fgAcc1" presStyleIdx="1" presStyleCnt="4">
        <dgm:presLayoutVars>
          <dgm:bulletEnabled val="1"/>
        </dgm:presLayoutVars>
      </dgm:prSet>
      <dgm:spPr/>
      <dgm:t>
        <a:bodyPr/>
        <a:lstStyle/>
        <a:p>
          <a:endParaRPr lang="en-US"/>
        </a:p>
      </dgm:t>
    </dgm:pt>
    <dgm:pt modelId="{16C2582C-3B33-4835-AD4C-DD21CDEDAC1E}" type="pres">
      <dgm:prSet presAssocID="{AF00E4F2-010D-4F0C-8B7A-C6AC95AE79A1}" presName="sibTrans" presStyleLbl="sibTrans2D1" presStyleIdx="1" presStyleCnt="3"/>
      <dgm:spPr/>
      <dgm:t>
        <a:bodyPr/>
        <a:lstStyle/>
        <a:p>
          <a:endParaRPr lang="en-US"/>
        </a:p>
      </dgm:t>
    </dgm:pt>
    <dgm:pt modelId="{77A45549-BBFF-429F-835C-176EC2243768}" type="pres">
      <dgm:prSet presAssocID="{AF00E4F2-010D-4F0C-8B7A-C6AC95AE79A1}" presName="connTx" presStyleLbl="sibTrans2D1" presStyleIdx="1" presStyleCnt="3"/>
      <dgm:spPr/>
      <dgm:t>
        <a:bodyPr/>
        <a:lstStyle/>
        <a:p>
          <a:endParaRPr lang="en-US"/>
        </a:p>
      </dgm:t>
    </dgm:pt>
    <dgm:pt modelId="{F51E7701-0373-4F56-920A-AEC4BBE80FE9}" type="pres">
      <dgm:prSet presAssocID="{FBBE3543-9387-4609-93C8-8BF0991FF6A2}" presName="composite" presStyleCnt="0"/>
      <dgm:spPr/>
    </dgm:pt>
    <dgm:pt modelId="{EDCD5724-D6E4-4F36-A7AE-B8D622F83F2A}" type="pres">
      <dgm:prSet presAssocID="{FBBE3543-9387-4609-93C8-8BF0991FF6A2}" presName="parTx" presStyleLbl="node1" presStyleIdx="1" presStyleCnt="4">
        <dgm:presLayoutVars>
          <dgm:chMax val="0"/>
          <dgm:chPref val="0"/>
          <dgm:bulletEnabled val="1"/>
        </dgm:presLayoutVars>
      </dgm:prSet>
      <dgm:spPr/>
      <dgm:t>
        <a:bodyPr/>
        <a:lstStyle/>
        <a:p>
          <a:endParaRPr lang="en-US"/>
        </a:p>
      </dgm:t>
    </dgm:pt>
    <dgm:pt modelId="{0E76E9F5-38F7-45F4-BC45-2E7D7C43F328}" type="pres">
      <dgm:prSet presAssocID="{FBBE3543-9387-4609-93C8-8BF0991FF6A2}" presName="parSh" presStyleLbl="node1" presStyleIdx="2" presStyleCnt="4" custScaleY="191752"/>
      <dgm:spPr/>
      <dgm:t>
        <a:bodyPr/>
        <a:lstStyle/>
        <a:p>
          <a:endParaRPr lang="en-US"/>
        </a:p>
      </dgm:t>
    </dgm:pt>
    <dgm:pt modelId="{FE6057B5-4327-4F01-8734-1CFD126ECB2F}" type="pres">
      <dgm:prSet presAssocID="{FBBE3543-9387-4609-93C8-8BF0991FF6A2}" presName="desTx" presStyleLbl="fgAcc1" presStyleIdx="2" presStyleCnt="4">
        <dgm:presLayoutVars>
          <dgm:bulletEnabled val="1"/>
        </dgm:presLayoutVars>
      </dgm:prSet>
      <dgm:spPr/>
      <dgm:t>
        <a:bodyPr/>
        <a:lstStyle/>
        <a:p>
          <a:endParaRPr lang="en-US"/>
        </a:p>
      </dgm:t>
    </dgm:pt>
    <dgm:pt modelId="{B040549E-FEAA-4C5F-ABCA-F991A869813E}" type="pres">
      <dgm:prSet presAssocID="{6622D700-6F3F-44C6-A261-0538B9F85E01}" presName="sibTrans" presStyleLbl="sibTrans2D1" presStyleIdx="2" presStyleCnt="3"/>
      <dgm:spPr/>
      <dgm:t>
        <a:bodyPr/>
        <a:lstStyle/>
        <a:p>
          <a:endParaRPr lang="en-US"/>
        </a:p>
      </dgm:t>
    </dgm:pt>
    <dgm:pt modelId="{697E84BE-72CD-42A5-BA99-CB1E0C565F92}" type="pres">
      <dgm:prSet presAssocID="{6622D700-6F3F-44C6-A261-0538B9F85E01}" presName="connTx" presStyleLbl="sibTrans2D1" presStyleIdx="2" presStyleCnt="3"/>
      <dgm:spPr/>
      <dgm:t>
        <a:bodyPr/>
        <a:lstStyle/>
        <a:p>
          <a:endParaRPr lang="en-US"/>
        </a:p>
      </dgm:t>
    </dgm:pt>
    <dgm:pt modelId="{29325496-2FAE-4C98-BB14-249D6E47C858}" type="pres">
      <dgm:prSet presAssocID="{3CD89F50-CE68-4E02-B1E2-A7DA5EA4C20A}" presName="composite" presStyleCnt="0"/>
      <dgm:spPr/>
    </dgm:pt>
    <dgm:pt modelId="{2E484A67-47A1-4BC5-B86A-2744F0BD713A}" type="pres">
      <dgm:prSet presAssocID="{3CD89F50-CE68-4E02-B1E2-A7DA5EA4C20A}" presName="parTx" presStyleLbl="node1" presStyleIdx="2" presStyleCnt="4">
        <dgm:presLayoutVars>
          <dgm:chMax val="0"/>
          <dgm:chPref val="0"/>
          <dgm:bulletEnabled val="1"/>
        </dgm:presLayoutVars>
      </dgm:prSet>
      <dgm:spPr/>
      <dgm:t>
        <a:bodyPr/>
        <a:lstStyle/>
        <a:p>
          <a:endParaRPr lang="en-US"/>
        </a:p>
      </dgm:t>
    </dgm:pt>
    <dgm:pt modelId="{F89E27D7-23C5-4764-A3C4-AEDBB5545F56}" type="pres">
      <dgm:prSet presAssocID="{3CD89F50-CE68-4E02-B1E2-A7DA5EA4C20A}" presName="parSh" presStyleLbl="node1" presStyleIdx="3" presStyleCnt="4" custScaleY="184945"/>
      <dgm:spPr/>
      <dgm:t>
        <a:bodyPr/>
        <a:lstStyle/>
        <a:p>
          <a:endParaRPr lang="en-US"/>
        </a:p>
      </dgm:t>
    </dgm:pt>
    <dgm:pt modelId="{C0EBD708-D25A-4FA8-A87C-E22C16CAE240}" type="pres">
      <dgm:prSet presAssocID="{3CD89F50-CE68-4E02-B1E2-A7DA5EA4C20A}" presName="desTx" presStyleLbl="fgAcc1" presStyleIdx="3" presStyleCnt="4">
        <dgm:presLayoutVars>
          <dgm:bulletEnabled val="1"/>
        </dgm:presLayoutVars>
      </dgm:prSet>
      <dgm:spPr/>
      <dgm:t>
        <a:bodyPr/>
        <a:lstStyle/>
        <a:p>
          <a:endParaRPr lang="en-US"/>
        </a:p>
      </dgm:t>
    </dgm:pt>
  </dgm:ptLst>
  <dgm:cxnLst>
    <dgm:cxn modelId="{AC096015-BB79-4F41-9E27-378F21EFCE71}" type="presOf" srcId="{6622D700-6F3F-44C6-A261-0538B9F85E01}" destId="{697E84BE-72CD-42A5-BA99-CB1E0C565F92}" srcOrd="1" destOrd="0" presId="urn:microsoft.com/office/officeart/2005/8/layout/process3"/>
    <dgm:cxn modelId="{C306F29B-F951-4273-82C0-1FFEF6D197C3}" srcId="{79B4CBDA-808E-4C21-8097-F1D607BE5BA4}" destId="{7DF754D9-A1F3-4602-B058-CF1D1ED17785}" srcOrd="2" destOrd="0" parTransId="{B488D1C5-E473-4851-8DDB-5CDF1EAC677E}" sibTransId="{3FAB4ECC-8D46-4924-9EEC-8788DDDA5046}"/>
    <dgm:cxn modelId="{791090D8-2F6D-4E67-94AE-3A1D403A78F1}" type="presOf" srcId="{C26E0EA5-A9B5-42D3-B654-FEB720AAD624}" destId="{EA3B12AC-5349-49F4-A0E1-281271545C58}" srcOrd="0" destOrd="0" presId="urn:microsoft.com/office/officeart/2005/8/layout/process3"/>
    <dgm:cxn modelId="{E6B4BAC9-0285-4A28-ADBD-C523CAB7A059}" type="presOf" srcId="{E67750E3-37F2-4A73-B78F-13E26325FBA8}" destId="{FE6057B5-4327-4F01-8734-1CFD126ECB2F}" srcOrd="0" destOrd="3" presId="urn:microsoft.com/office/officeart/2005/8/layout/process3"/>
    <dgm:cxn modelId="{700DD38A-8B3C-4220-8ADF-B17915E8521C}" type="presOf" srcId="{CF77FC64-0FF5-428F-A4C8-25528717D236}" destId="{2F086CDC-6021-42CE-B934-9CE22D5DB922}" srcOrd="1" destOrd="0" presId="urn:microsoft.com/office/officeart/2005/8/layout/process3"/>
    <dgm:cxn modelId="{6AF9C897-ABE0-440C-9077-23AEC45653B9}" srcId="{CF77FC64-0FF5-428F-A4C8-25528717D236}" destId="{19FF15FB-14C3-404F-84A1-E238D9F29A60}" srcOrd="2" destOrd="0" parTransId="{4C3011FF-A98E-436C-B999-F2715A01B8F7}" sibTransId="{DFF3EE73-9AC3-4E27-A64E-B4388ED3EDFE}"/>
    <dgm:cxn modelId="{BF63A770-1281-4411-8FE4-695463EDAC57}" srcId="{CF77FC64-0FF5-428F-A4C8-25528717D236}" destId="{EF0F60D1-F297-4FD7-9C83-C378923E3AEB}" srcOrd="3" destOrd="0" parTransId="{051CC937-02C8-46EE-AE32-93C41A5E376F}" sibTransId="{AF6437B8-0A72-4EBA-92C3-3C63F4D9F19C}"/>
    <dgm:cxn modelId="{BCB48E3C-87BD-4C8D-9D7F-21D351F2B889}" type="presOf" srcId="{3CD89F50-CE68-4E02-B1E2-A7DA5EA4C20A}" destId="{F89E27D7-23C5-4764-A3C4-AEDBB5545F56}" srcOrd="1" destOrd="0" presId="urn:microsoft.com/office/officeart/2005/8/layout/process3"/>
    <dgm:cxn modelId="{AED009B8-3FC7-42C7-BDDF-5C5CCF788918}" type="presOf" srcId="{FBBE3543-9387-4609-93C8-8BF0991FF6A2}" destId="{EDCD5724-D6E4-4F36-A7AE-B8D622F83F2A}" srcOrd="0" destOrd="0" presId="urn:microsoft.com/office/officeart/2005/8/layout/process3"/>
    <dgm:cxn modelId="{4FBD2981-6F5A-4EB3-8458-CD07E2EFBA57}" type="presOf" srcId="{C26E0EA5-A9B5-42D3-B654-FEB720AAD624}" destId="{1AD51C34-59DD-477A-842E-3FDA02B84588}" srcOrd="1" destOrd="0" presId="urn:microsoft.com/office/officeart/2005/8/layout/process3"/>
    <dgm:cxn modelId="{CC387C7D-46CC-4054-9FA1-81A099551364}" type="presOf" srcId="{3CD89F50-CE68-4E02-B1E2-A7DA5EA4C20A}" destId="{2E484A67-47A1-4BC5-B86A-2744F0BD713A}" srcOrd="0" destOrd="0" presId="urn:microsoft.com/office/officeart/2005/8/layout/process3"/>
    <dgm:cxn modelId="{AAB48ACA-C9B5-43F5-BFBE-E524204E8269}" type="presOf" srcId="{9E07AEDF-B610-425E-9B7A-D031E3624983}" destId="{FE6057B5-4327-4F01-8734-1CFD126ECB2F}" srcOrd="0" destOrd="1" presId="urn:microsoft.com/office/officeart/2005/8/layout/process3"/>
    <dgm:cxn modelId="{F6380F62-9F69-4F88-A0CE-B0725A01A168}" type="presOf" srcId="{19EFB070-E2AB-436C-BCC6-F840391F51E9}" destId="{CD5AB363-D954-49A8-9A84-369CC9631927}" srcOrd="0" destOrd="0" presId="urn:microsoft.com/office/officeart/2005/8/layout/process3"/>
    <dgm:cxn modelId="{E1A62C47-1DC2-4047-AD4A-3AFB0E5A1D04}" srcId="{4374EE09-9CAD-4A21-B77B-D2198AA58FD9}" destId="{CF77FC64-0FF5-428F-A4C8-25528717D236}" srcOrd="1" destOrd="0" parTransId="{D1472A6F-6AFA-41C9-BBF5-13A9DC356007}" sibTransId="{AF00E4F2-010D-4F0C-8B7A-C6AC95AE79A1}"/>
    <dgm:cxn modelId="{2DCE10E9-6C33-4856-A44E-589D7296754D}" srcId="{4374EE09-9CAD-4A21-B77B-D2198AA58FD9}" destId="{3CD89F50-CE68-4E02-B1E2-A7DA5EA4C20A}" srcOrd="3" destOrd="0" parTransId="{BDE202DE-1FCE-4B46-8A5B-59D26FAD1ADB}" sibTransId="{B127B914-11EA-4B50-8B39-D529B7FAA243}"/>
    <dgm:cxn modelId="{7D47B6A6-39B1-4800-AF29-9528DE764A10}" type="presOf" srcId="{8D701CA2-F8E6-4128-A510-1A9017D8E1AA}" destId="{C0EBD708-D25A-4FA8-A87C-E22C16CAE240}" srcOrd="0" destOrd="1" presId="urn:microsoft.com/office/officeart/2005/8/layout/process3"/>
    <dgm:cxn modelId="{C81E3BB9-BE32-4BC2-A447-39A2ADAEE1AA}" type="presOf" srcId="{6622D700-6F3F-44C6-A261-0538B9F85E01}" destId="{B040549E-FEAA-4C5F-ABCA-F991A869813E}" srcOrd="0" destOrd="0" presId="urn:microsoft.com/office/officeart/2005/8/layout/process3"/>
    <dgm:cxn modelId="{79AB3E18-C2BA-4C99-8CF0-3065F764E5D8}" type="presOf" srcId="{AF00E4F2-010D-4F0C-8B7A-C6AC95AE79A1}" destId="{16C2582C-3B33-4835-AD4C-DD21CDEDAC1E}" srcOrd="0" destOrd="0" presId="urn:microsoft.com/office/officeart/2005/8/layout/process3"/>
    <dgm:cxn modelId="{70F721BD-0D83-4065-B81C-DE86421166C2}" type="presOf" srcId="{FD7F5A69-80EF-4228-845C-E98FFCBEC9F4}" destId="{43A12765-4EB7-4B76-9571-73D971FAAE46}" srcOrd="0" destOrd="1" presId="urn:microsoft.com/office/officeart/2005/8/layout/process3"/>
    <dgm:cxn modelId="{AD7CA3F1-9D36-4A4F-B0F8-BD973C1AD36C}" srcId="{CF77FC64-0FF5-428F-A4C8-25528717D236}" destId="{9EA0A728-50AA-4ACE-A964-E57492E03865}" srcOrd="1" destOrd="0" parTransId="{414DA6C7-1F5A-4456-9226-404991E4E8E3}" sibTransId="{C33E5B68-77B0-46E6-A4E5-1138415CD2DF}"/>
    <dgm:cxn modelId="{BFC983AB-85F9-445D-B627-BABD4001489D}" type="presOf" srcId="{9EA0A728-50AA-4ACE-A964-E57492E03865}" destId="{CD5AB363-D954-49A8-9A84-369CC9631927}" srcOrd="0" destOrd="1" presId="urn:microsoft.com/office/officeart/2005/8/layout/process3"/>
    <dgm:cxn modelId="{6A4D82EC-A762-4B5D-BB6E-FC94FC7B52F9}" type="presOf" srcId="{8A0B0CA7-1DD7-4916-8698-8C785F2F084B}" destId="{FE6057B5-4327-4F01-8734-1CFD126ECB2F}" srcOrd="0" destOrd="0" presId="urn:microsoft.com/office/officeart/2005/8/layout/process3"/>
    <dgm:cxn modelId="{8E7B3185-B279-4E40-B990-1E647FC984A1}" srcId="{FBBE3543-9387-4609-93C8-8BF0991FF6A2}" destId="{5FED99E3-CC0D-4908-AE1D-62E79841C58E}" srcOrd="2" destOrd="0" parTransId="{7511CC3F-EF2D-4771-A3FB-981534E5E398}" sibTransId="{B9235D81-7E71-445C-BD27-6B50B124F957}"/>
    <dgm:cxn modelId="{4E11B728-457F-4E2B-A512-75D0CB312B56}" type="presOf" srcId="{5FED99E3-CC0D-4908-AE1D-62E79841C58E}" destId="{FE6057B5-4327-4F01-8734-1CFD126ECB2F}" srcOrd="0" destOrd="2" presId="urn:microsoft.com/office/officeart/2005/8/layout/process3"/>
    <dgm:cxn modelId="{11468EBB-0FC4-467F-8DB3-D804915304DD}" type="presOf" srcId="{85D8F161-782D-41E8-A58A-C6427D53723C}" destId="{43A12765-4EB7-4B76-9571-73D971FAAE46}" srcOrd="0" destOrd="3" presId="urn:microsoft.com/office/officeart/2005/8/layout/process3"/>
    <dgm:cxn modelId="{F7487C1A-9EF3-4637-929C-3C75377E2002}" type="presOf" srcId="{5FAC4C7C-3FA5-4E77-901B-7FDC2D44B2B1}" destId="{C0EBD708-D25A-4FA8-A87C-E22C16CAE240}" srcOrd="0" destOrd="2" presId="urn:microsoft.com/office/officeart/2005/8/layout/process3"/>
    <dgm:cxn modelId="{FFB302AC-6909-45D2-A495-3801797731FB}" type="presOf" srcId="{FBBE3543-9387-4609-93C8-8BF0991FF6A2}" destId="{0E76E9F5-38F7-45F4-BC45-2E7D7C43F328}" srcOrd="1" destOrd="0" presId="urn:microsoft.com/office/officeart/2005/8/layout/process3"/>
    <dgm:cxn modelId="{E86B70D2-D0F9-4B82-BFE5-9F208529A1A5}" type="presOf" srcId="{AF00E4F2-010D-4F0C-8B7A-C6AC95AE79A1}" destId="{77A45549-BBFF-429F-835C-176EC2243768}" srcOrd="1" destOrd="0" presId="urn:microsoft.com/office/officeart/2005/8/layout/process3"/>
    <dgm:cxn modelId="{F985D8E8-8ED0-4790-B1D3-9F24583432DC}" type="presOf" srcId="{79B4CBDA-808E-4C21-8097-F1D607BE5BA4}" destId="{3A66CECA-E5A9-4FA4-BADF-45599B751BD4}" srcOrd="1" destOrd="0" presId="urn:microsoft.com/office/officeart/2005/8/layout/process3"/>
    <dgm:cxn modelId="{86EACA6F-44BB-4412-9088-3CABC2329044}" srcId="{79B4CBDA-808E-4C21-8097-F1D607BE5BA4}" destId="{FD7F5A69-80EF-4228-845C-E98FFCBEC9F4}" srcOrd="1" destOrd="0" parTransId="{10DC54E6-ED62-4839-B20F-38CDE65741D9}" sibTransId="{CF725234-B3AE-4972-BB53-EDC970363BA0}"/>
    <dgm:cxn modelId="{10D5667C-47FA-4D0D-808C-925C5C61F133}" type="presOf" srcId="{943A86CB-84CD-4DF7-951B-0F2EF51F7C20}" destId="{C0EBD708-D25A-4FA8-A87C-E22C16CAE240}" srcOrd="0" destOrd="3" presId="urn:microsoft.com/office/officeart/2005/8/layout/process3"/>
    <dgm:cxn modelId="{DE49A44A-CBFF-4FBE-B2AF-4A5EBD3111D9}" type="presOf" srcId="{CF77FC64-0FF5-428F-A4C8-25528717D236}" destId="{9B71CBAB-EFCB-4B96-8920-90813A301965}" srcOrd="0" destOrd="0" presId="urn:microsoft.com/office/officeart/2005/8/layout/process3"/>
    <dgm:cxn modelId="{CBE175B5-BAC6-4FCD-8C3F-46997B921ADF}" srcId="{3CD89F50-CE68-4E02-B1E2-A7DA5EA4C20A}" destId="{0371B352-CC14-4DE3-A7CA-B5612430BA59}" srcOrd="0" destOrd="0" parTransId="{D7B8CAEC-72E8-425B-B001-673A68C5B678}" sibTransId="{6085712C-427E-4012-88C1-BD4DA4FDD8E5}"/>
    <dgm:cxn modelId="{27773CB8-F089-42D2-A696-334F46D5A27B}" srcId="{3CD89F50-CE68-4E02-B1E2-A7DA5EA4C20A}" destId="{5FAC4C7C-3FA5-4E77-901B-7FDC2D44B2B1}" srcOrd="2" destOrd="0" parTransId="{24CBEC33-89F3-4FFE-9C21-7ADBC67593DC}" sibTransId="{A6CDEB45-255F-44C2-951A-1C35B3D442A5}"/>
    <dgm:cxn modelId="{6E060BA5-769F-4842-8AF1-151A2C6AA689}" type="presOf" srcId="{19FF15FB-14C3-404F-84A1-E238D9F29A60}" destId="{CD5AB363-D954-49A8-9A84-369CC9631927}" srcOrd="0" destOrd="2" presId="urn:microsoft.com/office/officeart/2005/8/layout/process3"/>
    <dgm:cxn modelId="{01A8C2C4-0D6D-4098-A483-D4887C6BFEF8}" srcId="{3CD89F50-CE68-4E02-B1E2-A7DA5EA4C20A}" destId="{8D701CA2-F8E6-4128-A510-1A9017D8E1AA}" srcOrd="1" destOrd="0" parTransId="{23423EF9-8ABC-49EF-A562-DEE1E35A2DE3}" sibTransId="{19F24852-1E57-4B6E-91A3-C82450CBFA43}"/>
    <dgm:cxn modelId="{92343297-AFFD-4128-BF42-0952BF7D9714}" srcId="{79B4CBDA-808E-4C21-8097-F1D607BE5BA4}" destId="{8ACCCAB3-A0AC-429C-B53E-E286729CE348}" srcOrd="0" destOrd="0" parTransId="{099E8725-B958-4C8B-A361-043449FBFA14}" sibTransId="{FCFCDD0A-5247-47AD-92D9-D80B90260FC6}"/>
    <dgm:cxn modelId="{4F29B67C-647A-429F-9E90-AC22279FFE3E}" type="presOf" srcId="{79B4CBDA-808E-4C21-8097-F1D607BE5BA4}" destId="{F593F9E4-1E0B-49CC-B5A1-E35DC080B4F1}" srcOrd="0" destOrd="0" presId="urn:microsoft.com/office/officeart/2005/8/layout/process3"/>
    <dgm:cxn modelId="{AD0CCDB0-8F3B-41D5-B4FF-97AE8B5E590C}" srcId="{3CD89F50-CE68-4E02-B1E2-A7DA5EA4C20A}" destId="{943A86CB-84CD-4DF7-951B-0F2EF51F7C20}" srcOrd="3" destOrd="0" parTransId="{6101A8FD-456E-4B80-B291-1B30B75534F3}" sibTransId="{81365856-6945-4245-9F5F-F7CC410D87CE}"/>
    <dgm:cxn modelId="{3E5645F7-FF3E-4674-8049-5D26DBE2A634}" type="presOf" srcId="{8ACCCAB3-A0AC-429C-B53E-E286729CE348}" destId="{43A12765-4EB7-4B76-9571-73D971FAAE46}" srcOrd="0" destOrd="0" presId="urn:microsoft.com/office/officeart/2005/8/layout/process3"/>
    <dgm:cxn modelId="{9BDEE26D-B031-4C08-AAB7-2F04B9C51B65}" type="presOf" srcId="{4374EE09-9CAD-4A21-B77B-D2198AA58FD9}" destId="{C6125552-9B5D-4CC9-8B19-92F3F5D4B2B1}" srcOrd="0" destOrd="0" presId="urn:microsoft.com/office/officeart/2005/8/layout/process3"/>
    <dgm:cxn modelId="{F3EE3210-02DA-4922-9715-3148CB6D3A4B}" srcId="{FBBE3543-9387-4609-93C8-8BF0991FF6A2}" destId="{E67750E3-37F2-4A73-B78F-13E26325FBA8}" srcOrd="3" destOrd="0" parTransId="{7FD6807A-6819-4B23-9110-1AB8BE9F22D8}" sibTransId="{68AEB505-1273-45F6-B720-465864BCFA64}"/>
    <dgm:cxn modelId="{956E13E7-5D2B-4B98-878D-DC54648C95B6}" type="presOf" srcId="{EF0F60D1-F297-4FD7-9C83-C378923E3AEB}" destId="{CD5AB363-D954-49A8-9A84-369CC9631927}" srcOrd="0" destOrd="3" presId="urn:microsoft.com/office/officeart/2005/8/layout/process3"/>
    <dgm:cxn modelId="{5324465A-6687-4A55-B01B-D5055160E331}" srcId="{FBBE3543-9387-4609-93C8-8BF0991FF6A2}" destId="{9E07AEDF-B610-425E-9B7A-D031E3624983}" srcOrd="1" destOrd="0" parTransId="{4EA0516F-AF3C-42E4-BCA2-A2C8D6B1D4CB}" sibTransId="{E3280C90-38B6-4C06-89D2-AE05BDEE13E3}"/>
    <dgm:cxn modelId="{BB618B16-69B1-48BE-8B6E-33DC752D7D61}" srcId="{79B4CBDA-808E-4C21-8097-F1D607BE5BA4}" destId="{85D8F161-782D-41E8-A58A-C6427D53723C}" srcOrd="3" destOrd="0" parTransId="{53FF3051-DBBA-44E7-BBC8-ADD393E5575A}" sibTransId="{E6F18863-20E1-40B2-A508-E7877520EBDF}"/>
    <dgm:cxn modelId="{0496F8C5-2706-49F8-84CB-485845F50EC4}" type="presOf" srcId="{7DF754D9-A1F3-4602-B058-CF1D1ED17785}" destId="{43A12765-4EB7-4B76-9571-73D971FAAE46}" srcOrd="0" destOrd="2" presId="urn:microsoft.com/office/officeart/2005/8/layout/process3"/>
    <dgm:cxn modelId="{35AC2C87-A709-4C4F-9601-6D84089DCED6}" type="presOf" srcId="{0371B352-CC14-4DE3-A7CA-B5612430BA59}" destId="{C0EBD708-D25A-4FA8-A87C-E22C16CAE240}" srcOrd="0" destOrd="0" presId="urn:microsoft.com/office/officeart/2005/8/layout/process3"/>
    <dgm:cxn modelId="{4730BFFC-4451-44F7-9C4E-0FA8EFC755B3}" srcId="{FBBE3543-9387-4609-93C8-8BF0991FF6A2}" destId="{8A0B0CA7-1DD7-4916-8698-8C785F2F084B}" srcOrd="0" destOrd="0" parTransId="{276886BB-10E2-4844-9CC9-33D1760343EA}" sibTransId="{7B01CB23-9AE5-435E-8587-141D5518A36B}"/>
    <dgm:cxn modelId="{70647C4D-1FA2-4E6B-91E4-975ED19BE758}" srcId="{4374EE09-9CAD-4A21-B77B-D2198AA58FD9}" destId="{FBBE3543-9387-4609-93C8-8BF0991FF6A2}" srcOrd="2" destOrd="0" parTransId="{EFE89B0E-E181-4666-B26C-B03C5BCCF8C5}" sibTransId="{6622D700-6F3F-44C6-A261-0538B9F85E01}"/>
    <dgm:cxn modelId="{3832279D-3EC1-41AB-9043-3E8B9A4A421E}" srcId="{CF77FC64-0FF5-428F-A4C8-25528717D236}" destId="{19EFB070-E2AB-436C-BCC6-F840391F51E9}" srcOrd="0" destOrd="0" parTransId="{A5E2B4F9-BBEA-45BB-8018-35F5E1265D5F}" sibTransId="{AD4E2C11-25CF-406F-B56D-003028D4296A}"/>
    <dgm:cxn modelId="{9D72FEDB-BE19-4912-8F6F-C888F3D8C796}" srcId="{4374EE09-9CAD-4A21-B77B-D2198AA58FD9}" destId="{79B4CBDA-808E-4C21-8097-F1D607BE5BA4}" srcOrd="0" destOrd="0" parTransId="{1CF0A02C-0160-4EE5-9983-87E1E2035C5B}" sibTransId="{C26E0EA5-A9B5-42D3-B654-FEB720AAD624}"/>
    <dgm:cxn modelId="{5DCB3F3F-F2B2-4634-AA7F-928ECD34A1B5}" type="presParOf" srcId="{C6125552-9B5D-4CC9-8B19-92F3F5D4B2B1}" destId="{B548E640-F0EA-4624-8BC7-221488DC3570}" srcOrd="0" destOrd="0" presId="urn:microsoft.com/office/officeart/2005/8/layout/process3"/>
    <dgm:cxn modelId="{C0419DA9-9F17-49A0-9B33-6211605BD246}" type="presParOf" srcId="{B548E640-F0EA-4624-8BC7-221488DC3570}" destId="{F593F9E4-1E0B-49CC-B5A1-E35DC080B4F1}" srcOrd="0" destOrd="0" presId="urn:microsoft.com/office/officeart/2005/8/layout/process3"/>
    <dgm:cxn modelId="{B42720D1-9E11-496D-AF45-8C03747BD614}" type="presParOf" srcId="{B548E640-F0EA-4624-8BC7-221488DC3570}" destId="{3A66CECA-E5A9-4FA4-BADF-45599B751BD4}" srcOrd="1" destOrd="0" presId="urn:microsoft.com/office/officeart/2005/8/layout/process3"/>
    <dgm:cxn modelId="{3F7175BD-36D7-476B-8909-B74A4CE61FA4}" type="presParOf" srcId="{B548E640-F0EA-4624-8BC7-221488DC3570}" destId="{43A12765-4EB7-4B76-9571-73D971FAAE46}" srcOrd="2" destOrd="0" presId="urn:microsoft.com/office/officeart/2005/8/layout/process3"/>
    <dgm:cxn modelId="{958BA642-5579-4416-92D4-0D445B293DD3}" type="presParOf" srcId="{C6125552-9B5D-4CC9-8B19-92F3F5D4B2B1}" destId="{EA3B12AC-5349-49F4-A0E1-281271545C58}" srcOrd="1" destOrd="0" presId="urn:microsoft.com/office/officeart/2005/8/layout/process3"/>
    <dgm:cxn modelId="{772C0967-C1A1-4774-BB9C-A13D431A252E}" type="presParOf" srcId="{EA3B12AC-5349-49F4-A0E1-281271545C58}" destId="{1AD51C34-59DD-477A-842E-3FDA02B84588}" srcOrd="0" destOrd="0" presId="urn:microsoft.com/office/officeart/2005/8/layout/process3"/>
    <dgm:cxn modelId="{D404A566-225D-41C3-9DB5-38F6CE73E65F}" type="presParOf" srcId="{C6125552-9B5D-4CC9-8B19-92F3F5D4B2B1}" destId="{F24E96CD-AAB8-439A-B508-0C5AEA8D147D}" srcOrd="2" destOrd="0" presId="urn:microsoft.com/office/officeart/2005/8/layout/process3"/>
    <dgm:cxn modelId="{A9C66480-7974-4B06-9293-2A8B18C44F31}" type="presParOf" srcId="{F24E96CD-AAB8-439A-B508-0C5AEA8D147D}" destId="{9B71CBAB-EFCB-4B96-8920-90813A301965}" srcOrd="0" destOrd="0" presId="urn:microsoft.com/office/officeart/2005/8/layout/process3"/>
    <dgm:cxn modelId="{83A8F5E9-6810-4481-B5E0-14C43EF62ED7}" type="presParOf" srcId="{F24E96CD-AAB8-439A-B508-0C5AEA8D147D}" destId="{2F086CDC-6021-42CE-B934-9CE22D5DB922}" srcOrd="1" destOrd="0" presId="urn:microsoft.com/office/officeart/2005/8/layout/process3"/>
    <dgm:cxn modelId="{F1A47CEE-17E2-49F9-9106-0062F63F1AA4}" type="presParOf" srcId="{F24E96CD-AAB8-439A-B508-0C5AEA8D147D}" destId="{CD5AB363-D954-49A8-9A84-369CC9631927}" srcOrd="2" destOrd="0" presId="urn:microsoft.com/office/officeart/2005/8/layout/process3"/>
    <dgm:cxn modelId="{F94C131E-C30D-489F-B19D-4B978F705F1C}" type="presParOf" srcId="{C6125552-9B5D-4CC9-8B19-92F3F5D4B2B1}" destId="{16C2582C-3B33-4835-AD4C-DD21CDEDAC1E}" srcOrd="3" destOrd="0" presId="urn:microsoft.com/office/officeart/2005/8/layout/process3"/>
    <dgm:cxn modelId="{C484BB65-2C85-4177-9634-C26F8F32F1A9}" type="presParOf" srcId="{16C2582C-3B33-4835-AD4C-DD21CDEDAC1E}" destId="{77A45549-BBFF-429F-835C-176EC2243768}" srcOrd="0" destOrd="0" presId="urn:microsoft.com/office/officeart/2005/8/layout/process3"/>
    <dgm:cxn modelId="{2CA459D8-257A-4FFF-B5A8-67F53966A271}" type="presParOf" srcId="{C6125552-9B5D-4CC9-8B19-92F3F5D4B2B1}" destId="{F51E7701-0373-4F56-920A-AEC4BBE80FE9}" srcOrd="4" destOrd="0" presId="urn:microsoft.com/office/officeart/2005/8/layout/process3"/>
    <dgm:cxn modelId="{7C5D56B5-55AA-4AF6-ACEE-BE80C0703DED}" type="presParOf" srcId="{F51E7701-0373-4F56-920A-AEC4BBE80FE9}" destId="{EDCD5724-D6E4-4F36-A7AE-B8D622F83F2A}" srcOrd="0" destOrd="0" presId="urn:microsoft.com/office/officeart/2005/8/layout/process3"/>
    <dgm:cxn modelId="{0E8E79CD-6498-4379-BF24-AF285D4F7E96}" type="presParOf" srcId="{F51E7701-0373-4F56-920A-AEC4BBE80FE9}" destId="{0E76E9F5-38F7-45F4-BC45-2E7D7C43F328}" srcOrd="1" destOrd="0" presId="urn:microsoft.com/office/officeart/2005/8/layout/process3"/>
    <dgm:cxn modelId="{25412CF3-399B-4A06-9ED1-89F524D0A9C6}" type="presParOf" srcId="{F51E7701-0373-4F56-920A-AEC4BBE80FE9}" destId="{FE6057B5-4327-4F01-8734-1CFD126ECB2F}" srcOrd="2" destOrd="0" presId="urn:microsoft.com/office/officeart/2005/8/layout/process3"/>
    <dgm:cxn modelId="{6142D6D2-AEB8-4350-BAFE-515719F36197}" type="presParOf" srcId="{C6125552-9B5D-4CC9-8B19-92F3F5D4B2B1}" destId="{B040549E-FEAA-4C5F-ABCA-F991A869813E}" srcOrd="5" destOrd="0" presId="urn:microsoft.com/office/officeart/2005/8/layout/process3"/>
    <dgm:cxn modelId="{88C33CFD-00F3-4815-A81F-F06CAC9A2C23}" type="presParOf" srcId="{B040549E-FEAA-4C5F-ABCA-F991A869813E}" destId="{697E84BE-72CD-42A5-BA99-CB1E0C565F92}" srcOrd="0" destOrd="0" presId="urn:microsoft.com/office/officeart/2005/8/layout/process3"/>
    <dgm:cxn modelId="{6439D6DB-DB7D-48BD-9C2E-F0315317A8CE}" type="presParOf" srcId="{C6125552-9B5D-4CC9-8B19-92F3F5D4B2B1}" destId="{29325496-2FAE-4C98-BB14-249D6E47C858}" srcOrd="6" destOrd="0" presId="urn:microsoft.com/office/officeart/2005/8/layout/process3"/>
    <dgm:cxn modelId="{523B06DB-378B-41AC-A054-1AF76A1ED9FA}" type="presParOf" srcId="{29325496-2FAE-4C98-BB14-249D6E47C858}" destId="{2E484A67-47A1-4BC5-B86A-2744F0BD713A}" srcOrd="0" destOrd="0" presId="urn:microsoft.com/office/officeart/2005/8/layout/process3"/>
    <dgm:cxn modelId="{35C7D20B-08DC-4CA7-A987-87AB4C16CD0E}" type="presParOf" srcId="{29325496-2FAE-4C98-BB14-249D6E47C858}" destId="{F89E27D7-23C5-4764-A3C4-AEDBB5545F56}" srcOrd="1" destOrd="0" presId="urn:microsoft.com/office/officeart/2005/8/layout/process3"/>
    <dgm:cxn modelId="{A1F5B209-7909-41CB-93A0-64E1857FABE7}" type="presParOf" srcId="{29325496-2FAE-4C98-BB14-249D6E47C858}" destId="{C0EBD708-D25A-4FA8-A87C-E22C16CAE240}" srcOrd="2" destOrd="0" presId="urn:microsoft.com/office/officeart/2005/8/layout/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4C08CE9-FC63-4883-BD58-9ACAC702E5F3}">
      <dsp:nvSpPr>
        <dsp:cNvPr id="0" name=""/>
        <dsp:cNvSpPr/>
      </dsp:nvSpPr>
      <dsp:spPr>
        <a:xfrm>
          <a:off x="5084377" y="2918346"/>
          <a:ext cx="3919262" cy="458288"/>
        </a:xfrm>
        <a:custGeom>
          <a:avLst/>
          <a:gdLst/>
          <a:ahLst/>
          <a:cxnLst/>
          <a:rect l="0" t="0" r="0" b="0"/>
          <a:pathLst>
            <a:path>
              <a:moveTo>
                <a:pt x="0" y="0"/>
              </a:moveTo>
              <a:lnTo>
                <a:pt x="0" y="229144"/>
              </a:lnTo>
              <a:lnTo>
                <a:pt x="3919262" y="229144"/>
              </a:lnTo>
              <a:lnTo>
                <a:pt x="3919262" y="45828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BE2D1-2515-474F-9201-EFF3BB6021CA}">
      <dsp:nvSpPr>
        <dsp:cNvPr id="0" name=""/>
        <dsp:cNvSpPr/>
      </dsp:nvSpPr>
      <dsp:spPr>
        <a:xfrm>
          <a:off x="5084377" y="2918346"/>
          <a:ext cx="1374561" cy="458288"/>
        </a:xfrm>
        <a:custGeom>
          <a:avLst/>
          <a:gdLst/>
          <a:ahLst/>
          <a:cxnLst/>
          <a:rect l="0" t="0" r="0" b="0"/>
          <a:pathLst>
            <a:path>
              <a:moveTo>
                <a:pt x="0" y="0"/>
              </a:moveTo>
              <a:lnTo>
                <a:pt x="0" y="229144"/>
              </a:lnTo>
              <a:lnTo>
                <a:pt x="1374561" y="229144"/>
              </a:lnTo>
              <a:lnTo>
                <a:pt x="1374561" y="45828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82408-9B30-40D0-8DE2-6E0ED68C7FE3}">
      <dsp:nvSpPr>
        <dsp:cNvPr id="0" name=""/>
        <dsp:cNvSpPr/>
      </dsp:nvSpPr>
      <dsp:spPr>
        <a:xfrm>
          <a:off x="3914237" y="2918346"/>
          <a:ext cx="1170140" cy="458288"/>
        </a:xfrm>
        <a:custGeom>
          <a:avLst/>
          <a:gdLst/>
          <a:ahLst/>
          <a:cxnLst/>
          <a:rect l="0" t="0" r="0" b="0"/>
          <a:pathLst>
            <a:path>
              <a:moveTo>
                <a:pt x="1170140" y="0"/>
              </a:moveTo>
              <a:lnTo>
                <a:pt x="1170140" y="229144"/>
              </a:lnTo>
              <a:lnTo>
                <a:pt x="0" y="229144"/>
              </a:lnTo>
              <a:lnTo>
                <a:pt x="0" y="45828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D73ECB-E12A-4A85-80D0-2ADF0D23C12F}">
      <dsp:nvSpPr>
        <dsp:cNvPr id="0" name=""/>
        <dsp:cNvSpPr/>
      </dsp:nvSpPr>
      <dsp:spPr>
        <a:xfrm>
          <a:off x="1369536" y="2918346"/>
          <a:ext cx="3714841" cy="458288"/>
        </a:xfrm>
        <a:custGeom>
          <a:avLst/>
          <a:gdLst/>
          <a:ahLst/>
          <a:cxnLst/>
          <a:rect l="0" t="0" r="0" b="0"/>
          <a:pathLst>
            <a:path>
              <a:moveTo>
                <a:pt x="3714841" y="0"/>
              </a:moveTo>
              <a:lnTo>
                <a:pt x="3714841" y="229144"/>
              </a:lnTo>
              <a:lnTo>
                <a:pt x="0" y="229144"/>
              </a:lnTo>
              <a:lnTo>
                <a:pt x="0" y="458288"/>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35A774-1956-45B6-9FFD-1FE735B8470C}">
      <dsp:nvSpPr>
        <dsp:cNvPr id="0" name=""/>
        <dsp:cNvSpPr/>
      </dsp:nvSpPr>
      <dsp:spPr>
        <a:xfrm>
          <a:off x="5038657" y="1174871"/>
          <a:ext cx="91440" cy="472018"/>
        </a:xfrm>
        <a:custGeom>
          <a:avLst/>
          <a:gdLst/>
          <a:ahLst/>
          <a:cxnLst/>
          <a:rect l="0" t="0" r="0" b="0"/>
          <a:pathLst>
            <a:path>
              <a:moveTo>
                <a:pt x="94510" y="0"/>
              </a:moveTo>
              <a:lnTo>
                <a:pt x="94510" y="242874"/>
              </a:lnTo>
              <a:lnTo>
                <a:pt x="45720" y="242874"/>
              </a:lnTo>
              <a:lnTo>
                <a:pt x="45720" y="47201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BF4FC-91D6-4B6A-804A-ACDDC95338E5}">
      <dsp:nvSpPr>
        <dsp:cNvPr id="0" name=""/>
        <dsp:cNvSpPr/>
      </dsp:nvSpPr>
      <dsp:spPr>
        <a:xfrm>
          <a:off x="4032480" y="2051"/>
          <a:ext cx="2201373" cy="1172819"/>
        </a:xfrm>
        <a:prstGeom prst="rect">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38578"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bg1"/>
              </a:solidFill>
            </a:rPr>
            <a:t>Keith Stevens</a:t>
          </a:r>
          <a:endParaRPr lang="en-US" sz="2800" kern="1200" dirty="0">
            <a:solidFill>
              <a:schemeClr val="bg1"/>
            </a:solidFill>
          </a:endParaRPr>
        </a:p>
      </dsp:txBody>
      <dsp:txXfrm>
        <a:off x="4032480" y="2051"/>
        <a:ext cx="2201373" cy="1172819"/>
      </dsp:txXfrm>
    </dsp:sp>
    <dsp:sp modelId="{B06627A3-6FFF-43A3-B282-88A4FB244BD8}">
      <dsp:nvSpPr>
        <dsp:cNvPr id="0" name=""/>
        <dsp:cNvSpPr/>
      </dsp:nvSpPr>
      <dsp:spPr>
        <a:xfrm>
          <a:off x="4327316" y="950576"/>
          <a:ext cx="2225380" cy="32734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260" tIns="12065" rIns="48260" bIns="12065" numCol="1" spcCol="1270" anchor="ctr" anchorCtr="0">
          <a:noAutofit/>
        </a:bodyPr>
        <a:lstStyle/>
        <a:p>
          <a:pPr lvl="0" algn="r" defTabSz="844550">
            <a:lnSpc>
              <a:spcPct val="90000"/>
            </a:lnSpc>
            <a:spcBef>
              <a:spcPct val="0"/>
            </a:spcBef>
            <a:spcAft>
              <a:spcPct val="35000"/>
            </a:spcAft>
          </a:pPr>
          <a:r>
            <a:rPr lang="en-US" sz="1900" kern="1200" dirty="0" smtClean="0"/>
            <a:t>Project Manager</a:t>
          </a:r>
          <a:endParaRPr lang="en-US" sz="1900" kern="1200" dirty="0"/>
        </a:p>
      </dsp:txBody>
      <dsp:txXfrm>
        <a:off x="4327316" y="950576"/>
        <a:ext cx="2225380" cy="327349"/>
      </dsp:txXfrm>
    </dsp:sp>
    <dsp:sp modelId="{0268B987-5E90-470E-A34F-84554198C025}">
      <dsp:nvSpPr>
        <dsp:cNvPr id="0" name=""/>
        <dsp:cNvSpPr/>
      </dsp:nvSpPr>
      <dsp:spPr>
        <a:xfrm>
          <a:off x="4010624" y="1646890"/>
          <a:ext cx="2147506" cy="1271456"/>
        </a:xfrm>
        <a:prstGeom prst="rect">
          <a:avLst/>
        </a:prstGeom>
        <a:solidFill>
          <a:srgbClr val="0070C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38578" numCol="1" spcCol="1270" anchor="ctr" anchorCtr="0">
          <a:noAutofit/>
        </a:bodyPr>
        <a:lstStyle/>
        <a:p>
          <a:pPr lvl="0" algn="ctr" defTabSz="1244600">
            <a:lnSpc>
              <a:spcPct val="90000"/>
            </a:lnSpc>
            <a:spcBef>
              <a:spcPct val="0"/>
            </a:spcBef>
            <a:spcAft>
              <a:spcPct val="35000"/>
            </a:spcAft>
          </a:pPr>
          <a:r>
            <a:rPr lang="en-US" sz="2800" kern="1200" dirty="0" smtClean="0"/>
            <a:t>Huan-Sony Nguyen</a:t>
          </a:r>
          <a:endParaRPr lang="en-US" sz="2800" kern="1200" dirty="0"/>
        </a:p>
      </dsp:txBody>
      <dsp:txXfrm>
        <a:off x="4010624" y="1646890"/>
        <a:ext cx="2147506" cy="1271456"/>
      </dsp:txXfrm>
    </dsp:sp>
    <dsp:sp modelId="{3072300B-020C-4979-844F-6D2861D5017D}">
      <dsp:nvSpPr>
        <dsp:cNvPr id="0" name=""/>
        <dsp:cNvSpPr/>
      </dsp:nvSpPr>
      <dsp:spPr>
        <a:xfrm>
          <a:off x="4274881" y="2644733"/>
          <a:ext cx="2366674" cy="32734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9525" rIns="38100" bIns="9525" numCol="1" spcCol="1270" anchor="ctr" anchorCtr="0">
          <a:noAutofit/>
        </a:bodyPr>
        <a:lstStyle/>
        <a:p>
          <a:pPr lvl="0" algn="r" defTabSz="666750">
            <a:lnSpc>
              <a:spcPct val="90000"/>
            </a:lnSpc>
            <a:spcBef>
              <a:spcPct val="0"/>
            </a:spcBef>
            <a:spcAft>
              <a:spcPct val="35000"/>
            </a:spcAft>
          </a:pPr>
          <a:r>
            <a:rPr lang="en-US" sz="1500" kern="1200" dirty="0" smtClean="0"/>
            <a:t>Developer, Project Point</a:t>
          </a:r>
          <a:endParaRPr lang="en-US" sz="1500" kern="1200" dirty="0"/>
        </a:p>
      </dsp:txBody>
      <dsp:txXfrm>
        <a:off x="4274881" y="2644733"/>
        <a:ext cx="2366674" cy="327349"/>
      </dsp:txXfrm>
    </dsp:sp>
    <dsp:sp modelId="{9FBAA340-6E42-4C9D-910E-5ADB464C914C}">
      <dsp:nvSpPr>
        <dsp:cNvPr id="0" name=""/>
        <dsp:cNvSpPr/>
      </dsp:nvSpPr>
      <dsp:spPr>
        <a:xfrm>
          <a:off x="421167" y="3376635"/>
          <a:ext cx="1896738" cy="982047"/>
        </a:xfrm>
        <a:prstGeom prst="rect">
          <a:avLst/>
        </a:prstGeom>
        <a:solidFill>
          <a:srgbClr val="008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38578" numCol="1" spcCol="1270" anchor="ctr" anchorCtr="0">
          <a:noAutofit/>
        </a:bodyPr>
        <a:lstStyle/>
        <a:p>
          <a:pPr lvl="0" algn="ctr" defTabSz="1377950">
            <a:lnSpc>
              <a:spcPct val="90000"/>
            </a:lnSpc>
            <a:spcBef>
              <a:spcPct val="0"/>
            </a:spcBef>
            <a:spcAft>
              <a:spcPct val="35000"/>
            </a:spcAft>
          </a:pPr>
          <a:r>
            <a:rPr lang="en-US" sz="3100" kern="1200" dirty="0" smtClean="0"/>
            <a:t>Luna Li</a:t>
          </a:r>
          <a:endParaRPr lang="en-US" sz="3100" kern="1200" dirty="0"/>
        </a:p>
      </dsp:txBody>
      <dsp:txXfrm>
        <a:off x="421167" y="3376635"/>
        <a:ext cx="1896738" cy="982047"/>
      </dsp:txXfrm>
    </dsp:sp>
    <dsp:sp modelId="{D37082F7-FB36-4F40-AB88-7C2BC73D4DF1}">
      <dsp:nvSpPr>
        <dsp:cNvPr id="0" name=""/>
        <dsp:cNvSpPr/>
      </dsp:nvSpPr>
      <dsp:spPr>
        <a:xfrm>
          <a:off x="800514" y="4140450"/>
          <a:ext cx="1707064" cy="32734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lvl="0" algn="r" defTabSz="933450">
            <a:lnSpc>
              <a:spcPct val="90000"/>
            </a:lnSpc>
            <a:spcBef>
              <a:spcPct val="0"/>
            </a:spcBef>
            <a:spcAft>
              <a:spcPct val="35000"/>
            </a:spcAft>
          </a:pPr>
          <a:r>
            <a:rPr lang="en-US" sz="2100" kern="1200" dirty="0" smtClean="0"/>
            <a:t>Developer</a:t>
          </a:r>
          <a:endParaRPr lang="en-US" sz="2100" kern="1200" dirty="0"/>
        </a:p>
      </dsp:txBody>
      <dsp:txXfrm>
        <a:off x="800514" y="4140450"/>
        <a:ext cx="1707064" cy="327349"/>
      </dsp:txXfrm>
    </dsp:sp>
    <dsp:sp modelId="{190DEF0F-874C-4660-8E53-4BB92FB239ED}">
      <dsp:nvSpPr>
        <dsp:cNvPr id="0" name=""/>
        <dsp:cNvSpPr/>
      </dsp:nvSpPr>
      <dsp:spPr>
        <a:xfrm>
          <a:off x="2965868" y="3376635"/>
          <a:ext cx="1896738" cy="982047"/>
        </a:xfrm>
        <a:prstGeom prst="rect">
          <a:avLst/>
        </a:prstGeom>
        <a:solidFill>
          <a:srgbClr val="008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38578" numCol="1" spcCol="1270" anchor="ctr" anchorCtr="0">
          <a:noAutofit/>
        </a:bodyPr>
        <a:lstStyle/>
        <a:p>
          <a:pPr lvl="0" algn="ctr" defTabSz="1377950">
            <a:lnSpc>
              <a:spcPct val="90000"/>
            </a:lnSpc>
            <a:spcBef>
              <a:spcPct val="0"/>
            </a:spcBef>
            <a:spcAft>
              <a:spcPct val="35000"/>
            </a:spcAft>
          </a:pPr>
          <a:r>
            <a:rPr lang="en-US" sz="3100" kern="1200" dirty="0" smtClean="0"/>
            <a:t>Amy Lin</a:t>
          </a:r>
          <a:endParaRPr lang="en-US" sz="3100" kern="1200" dirty="0"/>
        </a:p>
      </dsp:txBody>
      <dsp:txXfrm>
        <a:off x="2965868" y="3376635"/>
        <a:ext cx="1896738" cy="982047"/>
      </dsp:txXfrm>
    </dsp:sp>
    <dsp:sp modelId="{7BF7B497-B1F9-4888-9E17-C5791B22C617}">
      <dsp:nvSpPr>
        <dsp:cNvPr id="0" name=""/>
        <dsp:cNvSpPr/>
      </dsp:nvSpPr>
      <dsp:spPr>
        <a:xfrm>
          <a:off x="3345215" y="4140450"/>
          <a:ext cx="1707064" cy="32734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lvl="0" algn="r" defTabSz="933450">
            <a:lnSpc>
              <a:spcPct val="90000"/>
            </a:lnSpc>
            <a:spcBef>
              <a:spcPct val="0"/>
            </a:spcBef>
            <a:spcAft>
              <a:spcPct val="35000"/>
            </a:spcAft>
          </a:pPr>
          <a:r>
            <a:rPr lang="en-US" sz="2100" kern="1200" dirty="0" smtClean="0"/>
            <a:t>Developer</a:t>
          </a:r>
          <a:endParaRPr lang="en-US" sz="2100" kern="1200" dirty="0"/>
        </a:p>
      </dsp:txBody>
      <dsp:txXfrm>
        <a:off x="3345215" y="4140450"/>
        <a:ext cx="1707064" cy="327349"/>
      </dsp:txXfrm>
    </dsp:sp>
    <dsp:sp modelId="{4325DF7A-BB43-41D0-9817-215148735CDF}">
      <dsp:nvSpPr>
        <dsp:cNvPr id="0" name=""/>
        <dsp:cNvSpPr/>
      </dsp:nvSpPr>
      <dsp:spPr>
        <a:xfrm>
          <a:off x="5510569" y="3376635"/>
          <a:ext cx="1896738" cy="1010074"/>
        </a:xfrm>
        <a:prstGeom prst="rect">
          <a:avLst/>
        </a:prstGeom>
        <a:solidFill>
          <a:srgbClr val="008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38578" numCol="1" spcCol="1270" anchor="ctr" anchorCtr="0">
          <a:noAutofit/>
        </a:bodyPr>
        <a:lstStyle/>
        <a:p>
          <a:pPr lvl="0" algn="ctr" defTabSz="1377950">
            <a:lnSpc>
              <a:spcPct val="90000"/>
            </a:lnSpc>
            <a:spcBef>
              <a:spcPct val="0"/>
            </a:spcBef>
            <a:spcAft>
              <a:spcPct val="35000"/>
            </a:spcAft>
          </a:pPr>
          <a:r>
            <a:rPr lang="en-US" sz="3100" kern="1200" dirty="0" smtClean="0"/>
            <a:t>Zhuo Li</a:t>
          </a:r>
          <a:endParaRPr lang="en-US" sz="3100" kern="1200" dirty="0"/>
        </a:p>
      </dsp:txBody>
      <dsp:txXfrm>
        <a:off x="5510569" y="3376635"/>
        <a:ext cx="1896738" cy="1010074"/>
      </dsp:txXfrm>
    </dsp:sp>
    <dsp:sp modelId="{65C4F070-EB15-47D5-BD3D-4548E3286E09}">
      <dsp:nvSpPr>
        <dsp:cNvPr id="0" name=""/>
        <dsp:cNvSpPr/>
      </dsp:nvSpPr>
      <dsp:spPr>
        <a:xfrm>
          <a:off x="5889917" y="4156515"/>
          <a:ext cx="1707064" cy="32734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lvl="0" algn="r" defTabSz="933450">
            <a:lnSpc>
              <a:spcPct val="90000"/>
            </a:lnSpc>
            <a:spcBef>
              <a:spcPct val="0"/>
            </a:spcBef>
            <a:spcAft>
              <a:spcPct val="35000"/>
            </a:spcAft>
          </a:pPr>
          <a:r>
            <a:rPr lang="en-US" sz="2100" kern="1200" dirty="0" smtClean="0"/>
            <a:t>Developer</a:t>
          </a:r>
          <a:endParaRPr lang="en-US" sz="2100" kern="1200" dirty="0"/>
        </a:p>
      </dsp:txBody>
      <dsp:txXfrm>
        <a:off x="5889917" y="4156515"/>
        <a:ext cx="1707064" cy="327349"/>
      </dsp:txXfrm>
    </dsp:sp>
    <dsp:sp modelId="{F4357BD5-AFF1-47A5-8101-A12837838FC0}">
      <dsp:nvSpPr>
        <dsp:cNvPr id="0" name=""/>
        <dsp:cNvSpPr/>
      </dsp:nvSpPr>
      <dsp:spPr>
        <a:xfrm>
          <a:off x="8055270" y="3376635"/>
          <a:ext cx="1896738" cy="982047"/>
        </a:xfrm>
        <a:prstGeom prst="rect">
          <a:avLst/>
        </a:prstGeom>
        <a:solidFill>
          <a:srgbClr val="008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38578" numCol="1" spcCol="1270" anchor="ctr" anchorCtr="0">
          <a:noAutofit/>
        </a:bodyPr>
        <a:lstStyle/>
        <a:p>
          <a:pPr lvl="0" algn="ctr" defTabSz="1377950">
            <a:lnSpc>
              <a:spcPct val="90000"/>
            </a:lnSpc>
            <a:spcBef>
              <a:spcPct val="0"/>
            </a:spcBef>
            <a:spcAft>
              <a:spcPct val="35000"/>
            </a:spcAft>
          </a:pPr>
          <a:r>
            <a:rPr lang="en-US" sz="3100" kern="1200" dirty="0" smtClean="0"/>
            <a:t>Xinyou Yu</a:t>
          </a:r>
          <a:endParaRPr lang="en-US" sz="3100" kern="1200" dirty="0"/>
        </a:p>
      </dsp:txBody>
      <dsp:txXfrm>
        <a:off x="8055270" y="3376635"/>
        <a:ext cx="1896738" cy="982047"/>
      </dsp:txXfrm>
    </dsp:sp>
    <dsp:sp modelId="{89703164-DBB3-4D57-8176-C139970C793F}">
      <dsp:nvSpPr>
        <dsp:cNvPr id="0" name=""/>
        <dsp:cNvSpPr/>
      </dsp:nvSpPr>
      <dsp:spPr>
        <a:xfrm>
          <a:off x="8434618" y="4140450"/>
          <a:ext cx="1707064" cy="327349"/>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lvl="0" algn="r" defTabSz="933450">
            <a:lnSpc>
              <a:spcPct val="90000"/>
            </a:lnSpc>
            <a:spcBef>
              <a:spcPct val="0"/>
            </a:spcBef>
            <a:spcAft>
              <a:spcPct val="35000"/>
            </a:spcAft>
          </a:pPr>
          <a:r>
            <a:rPr lang="en-US" sz="2100" kern="1200" dirty="0" smtClean="0"/>
            <a:t>Developer</a:t>
          </a:r>
          <a:endParaRPr lang="en-US" sz="2100" kern="1200" dirty="0"/>
        </a:p>
      </dsp:txBody>
      <dsp:txXfrm>
        <a:off x="8434618" y="4140450"/>
        <a:ext cx="1707064" cy="32734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66CECA-E5A9-4FA4-BADF-45599B751BD4}">
      <dsp:nvSpPr>
        <dsp:cNvPr id="0" name=""/>
        <dsp:cNvSpPr/>
      </dsp:nvSpPr>
      <dsp:spPr>
        <a:xfrm>
          <a:off x="1501" y="344910"/>
          <a:ext cx="1887432" cy="1537284"/>
        </a:xfrm>
        <a:prstGeom prst="roundRect">
          <a:avLst>
            <a:gd name="adj" fmla="val 10000"/>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u="none" kern="1200" dirty="0" smtClean="0"/>
            <a:t>Hangouts</a:t>
          </a:r>
          <a:endParaRPr lang="en-US" sz="2400" b="0" u="none" kern="1200" dirty="0"/>
        </a:p>
      </dsp:txBody>
      <dsp:txXfrm>
        <a:off x="1501" y="344910"/>
        <a:ext cx="1887432" cy="1024856"/>
      </dsp:txXfrm>
    </dsp:sp>
    <dsp:sp modelId="{43A12765-4EB7-4B76-9571-73D971FAAE46}">
      <dsp:nvSpPr>
        <dsp:cNvPr id="0" name=""/>
        <dsp:cNvSpPr/>
      </dsp:nvSpPr>
      <dsp:spPr>
        <a:xfrm>
          <a:off x="388084" y="1250353"/>
          <a:ext cx="1887432" cy="3462749"/>
        </a:xfrm>
        <a:prstGeom prst="roundRect">
          <a:avLst>
            <a:gd name="adj" fmla="val 10000"/>
          </a:avLst>
        </a:prstGeom>
        <a:solidFill>
          <a:schemeClr val="tx2">
            <a:lumMod val="20000"/>
            <a:lumOff val="8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0" u="none" kern="1200" dirty="0" smtClean="0"/>
            <a:t>Two UI Mockups</a:t>
          </a:r>
          <a:endParaRPr lang="en-US" sz="1800" b="0" u="none" kern="1200" dirty="0"/>
        </a:p>
        <a:p>
          <a:pPr marL="171450" lvl="1" indent="-171450" algn="l" defTabSz="800100">
            <a:lnSpc>
              <a:spcPct val="90000"/>
            </a:lnSpc>
            <a:spcBef>
              <a:spcPct val="0"/>
            </a:spcBef>
            <a:spcAft>
              <a:spcPct val="15000"/>
            </a:spcAft>
            <a:buChar char="••"/>
          </a:pPr>
          <a:r>
            <a:rPr lang="en-US" sz="1800" b="0" u="none" kern="1200" dirty="0" smtClean="0"/>
            <a:t>Audio / Graphics UI</a:t>
          </a:r>
          <a:endParaRPr lang="en-US" sz="1800" b="0" u="none" kern="1200" dirty="0"/>
        </a:p>
        <a:p>
          <a:pPr marL="171450" lvl="1" indent="-171450" algn="l" defTabSz="800100">
            <a:lnSpc>
              <a:spcPct val="90000"/>
            </a:lnSpc>
            <a:spcBef>
              <a:spcPct val="0"/>
            </a:spcBef>
            <a:spcAft>
              <a:spcPct val="15000"/>
            </a:spcAft>
            <a:buChar char="••"/>
          </a:pPr>
          <a:r>
            <a:rPr lang="en-US" sz="1800" b="0" u="none" kern="1200" dirty="0" smtClean="0"/>
            <a:t>Chat via Text &amp; Audio / Video</a:t>
          </a:r>
          <a:endParaRPr lang="en-US" sz="1800" b="0" u="none" kern="1200" dirty="0"/>
        </a:p>
        <a:p>
          <a:pPr marL="171450" lvl="1" indent="-171450" algn="l" defTabSz="800100">
            <a:lnSpc>
              <a:spcPct val="90000"/>
            </a:lnSpc>
            <a:spcBef>
              <a:spcPct val="0"/>
            </a:spcBef>
            <a:spcAft>
              <a:spcPct val="15000"/>
            </a:spcAft>
            <a:buChar char="••"/>
          </a:pPr>
          <a:r>
            <a:rPr lang="en-US" sz="1800" b="0" u="none" kern="1200" dirty="0" smtClean="0"/>
            <a:t>2 – 5 Participants</a:t>
          </a:r>
          <a:endParaRPr lang="en-US" sz="1800" b="0" u="none" kern="1200" dirty="0"/>
        </a:p>
      </dsp:txBody>
      <dsp:txXfrm>
        <a:off x="388084" y="1250353"/>
        <a:ext cx="1887432" cy="3462749"/>
      </dsp:txXfrm>
    </dsp:sp>
    <dsp:sp modelId="{EA3B12AC-5349-49F4-A0E1-281271545C58}">
      <dsp:nvSpPr>
        <dsp:cNvPr id="0" name=""/>
        <dsp:cNvSpPr/>
      </dsp:nvSpPr>
      <dsp:spPr>
        <a:xfrm rot="21599890">
          <a:off x="2175062" y="622331"/>
          <a:ext cx="606591" cy="46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21599890">
        <a:off x="2175062" y="622331"/>
        <a:ext cx="606591" cy="469916"/>
      </dsp:txXfrm>
    </dsp:sp>
    <dsp:sp modelId="{2F086CDC-6021-42CE-B934-9CE22D5DB922}">
      <dsp:nvSpPr>
        <dsp:cNvPr id="0" name=""/>
        <dsp:cNvSpPr/>
      </dsp:nvSpPr>
      <dsp:spPr>
        <a:xfrm>
          <a:off x="3033445" y="345202"/>
          <a:ext cx="1887432" cy="1536118"/>
        </a:xfrm>
        <a:prstGeom prst="roundRect">
          <a:avLst>
            <a:gd name="adj" fmla="val 10000"/>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u="none" kern="1200" dirty="0" smtClean="0"/>
            <a:t>Translate</a:t>
          </a:r>
          <a:endParaRPr lang="en-US" sz="2400" b="0" u="none" kern="1200" dirty="0"/>
        </a:p>
      </dsp:txBody>
      <dsp:txXfrm>
        <a:off x="3033445" y="345202"/>
        <a:ext cx="1887432" cy="1024079"/>
      </dsp:txXfrm>
    </dsp:sp>
    <dsp:sp modelId="{CD5AB363-D954-49A8-9A84-369CC9631927}">
      <dsp:nvSpPr>
        <dsp:cNvPr id="0" name=""/>
        <dsp:cNvSpPr/>
      </dsp:nvSpPr>
      <dsp:spPr>
        <a:xfrm>
          <a:off x="3420028" y="1250061"/>
          <a:ext cx="1887432" cy="3462749"/>
        </a:xfrm>
        <a:prstGeom prst="roundRect">
          <a:avLst>
            <a:gd name="adj" fmla="val 10000"/>
          </a:avLst>
        </a:prstGeom>
        <a:solidFill>
          <a:schemeClr val="tx2">
            <a:lumMod val="20000"/>
            <a:lumOff val="8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smtClean="0"/>
            <a:t>Chat Box Text Translation</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2+ Languages</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Live Translation</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Default Conversion</a:t>
          </a:r>
          <a:endParaRPr lang="en-US" sz="1900" b="0" kern="1200" dirty="0"/>
        </a:p>
      </dsp:txBody>
      <dsp:txXfrm>
        <a:off x="3420028" y="1250061"/>
        <a:ext cx="1887432" cy="3462749"/>
      </dsp:txXfrm>
    </dsp:sp>
    <dsp:sp modelId="{16C2582C-3B33-4835-AD4C-DD21CDEDAC1E}">
      <dsp:nvSpPr>
        <dsp:cNvPr id="0" name=""/>
        <dsp:cNvSpPr/>
      </dsp:nvSpPr>
      <dsp:spPr>
        <a:xfrm rot="3570">
          <a:off x="5207005" y="623875"/>
          <a:ext cx="606591" cy="46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3570">
        <a:off x="5207005" y="623875"/>
        <a:ext cx="606591" cy="469916"/>
      </dsp:txXfrm>
    </dsp:sp>
    <dsp:sp modelId="{0E76E9F5-38F7-45F4-BC45-2E7D7C43F328}">
      <dsp:nvSpPr>
        <dsp:cNvPr id="0" name=""/>
        <dsp:cNvSpPr/>
      </dsp:nvSpPr>
      <dsp:spPr>
        <a:xfrm>
          <a:off x="6065389" y="335756"/>
          <a:ext cx="1887432" cy="1573900"/>
        </a:xfrm>
        <a:prstGeom prst="roundRect">
          <a:avLst>
            <a:gd name="adj" fmla="val 10000"/>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kern="1200" dirty="0" smtClean="0"/>
            <a:t>Speech-to-Text</a:t>
          </a:r>
          <a:endParaRPr lang="en-US" sz="2400" b="0" kern="1200" dirty="0"/>
        </a:p>
      </dsp:txBody>
      <dsp:txXfrm>
        <a:off x="6065389" y="335756"/>
        <a:ext cx="1887432" cy="1049266"/>
      </dsp:txXfrm>
    </dsp:sp>
    <dsp:sp modelId="{FE6057B5-4327-4F01-8734-1CFD126ECB2F}">
      <dsp:nvSpPr>
        <dsp:cNvPr id="0" name=""/>
        <dsp:cNvSpPr/>
      </dsp:nvSpPr>
      <dsp:spPr>
        <a:xfrm>
          <a:off x="6451972" y="1259507"/>
          <a:ext cx="1887432" cy="3462749"/>
        </a:xfrm>
        <a:prstGeom prst="roundRect">
          <a:avLst>
            <a:gd name="adj" fmla="val 10000"/>
          </a:avLst>
        </a:prstGeom>
        <a:solidFill>
          <a:schemeClr val="tx2">
            <a:lumMod val="20000"/>
            <a:lumOff val="8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smtClean="0"/>
            <a:t>Convert Speech to Text</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Chrome Support</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Limit Recording Sessions</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Enforce User Consent</a:t>
          </a:r>
          <a:endParaRPr lang="en-US" sz="1900" b="0" kern="1200" dirty="0"/>
        </a:p>
      </dsp:txBody>
      <dsp:txXfrm>
        <a:off x="6451972" y="1259507"/>
        <a:ext cx="1887432" cy="3462749"/>
      </dsp:txXfrm>
    </dsp:sp>
    <dsp:sp modelId="{B040549E-FEAA-4C5F-ABCA-F991A869813E}">
      <dsp:nvSpPr>
        <dsp:cNvPr id="0" name=""/>
        <dsp:cNvSpPr/>
      </dsp:nvSpPr>
      <dsp:spPr>
        <a:xfrm rot="21594721">
          <a:off x="8238949" y="623077"/>
          <a:ext cx="606591" cy="46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21594721">
        <a:off x="8238949" y="623077"/>
        <a:ext cx="606591" cy="469916"/>
      </dsp:txXfrm>
    </dsp:sp>
    <dsp:sp modelId="{F89E27D7-23C5-4764-A3C4-AEDBB5545F56}">
      <dsp:nvSpPr>
        <dsp:cNvPr id="0" name=""/>
        <dsp:cNvSpPr/>
      </dsp:nvSpPr>
      <dsp:spPr>
        <a:xfrm>
          <a:off x="9097333" y="349724"/>
          <a:ext cx="1887432" cy="1518028"/>
        </a:xfrm>
        <a:prstGeom prst="roundRect">
          <a:avLst>
            <a:gd name="adj" fmla="val 10000"/>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kern="1200" dirty="0" smtClean="0"/>
            <a:t>Finalize &amp; Test</a:t>
          </a:r>
          <a:endParaRPr lang="en-US" sz="2400" b="0" kern="1200" dirty="0"/>
        </a:p>
      </dsp:txBody>
      <dsp:txXfrm>
        <a:off x="9097333" y="349724"/>
        <a:ext cx="1887432" cy="1012019"/>
      </dsp:txXfrm>
    </dsp:sp>
    <dsp:sp modelId="{C0EBD708-D25A-4FA8-A87C-E22C16CAE240}">
      <dsp:nvSpPr>
        <dsp:cNvPr id="0" name=""/>
        <dsp:cNvSpPr/>
      </dsp:nvSpPr>
      <dsp:spPr>
        <a:xfrm>
          <a:off x="9483915" y="1245539"/>
          <a:ext cx="1887432" cy="3462749"/>
        </a:xfrm>
        <a:prstGeom prst="roundRect">
          <a:avLst>
            <a:gd name="adj" fmla="val 10000"/>
          </a:avLst>
        </a:prstGeom>
        <a:solidFill>
          <a:schemeClr val="tx2">
            <a:lumMod val="20000"/>
            <a:lumOff val="8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smtClean="0"/>
            <a:t>Test Subsystems</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Test Overall System</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Present Final Version to Client</a:t>
          </a:r>
          <a:endParaRPr lang="en-US" sz="1900" b="0" kern="1200" dirty="0"/>
        </a:p>
        <a:p>
          <a:pPr marL="171450" lvl="1" indent="-171450" algn="l" defTabSz="844550">
            <a:lnSpc>
              <a:spcPct val="90000"/>
            </a:lnSpc>
            <a:spcBef>
              <a:spcPct val="0"/>
            </a:spcBef>
            <a:spcAft>
              <a:spcPct val="15000"/>
            </a:spcAft>
            <a:buChar char="••"/>
          </a:pPr>
          <a:endParaRPr lang="en-US" sz="1900" b="0" kern="1200" dirty="0"/>
        </a:p>
      </dsp:txBody>
      <dsp:txXfrm>
        <a:off x="9483915" y="1245539"/>
        <a:ext cx="1887432" cy="346274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A66CECA-E5A9-4FA4-BADF-45599B751BD4}">
      <dsp:nvSpPr>
        <dsp:cNvPr id="0" name=""/>
        <dsp:cNvSpPr/>
      </dsp:nvSpPr>
      <dsp:spPr>
        <a:xfrm>
          <a:off x="1501" y="344910"/>
          <a:ext cx="1887432" cy="1537284"/>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u="none" kern="1200" dirty="0" smtClean="0"/>
            <a:t>Hangouts</a:t>
          </a:r>
          <a:endParaRPr lang="en-US" sz="2400" b="0" u="none" kern="1200" dirty="0"/>
        </a:p>
      </dsp:txBody>
      <dsp:txXfrm>
        <a:off x="1501" y="344910"/>
        <a:ext cx="1887432" cy="1024856"/>
      </dsp:txXfrm>
    </dsp:sp>
    <dsp:sp modelId="{43A12765-4EB7-4B76-9571-73D971FAAE46}">
      <dsp:nvSpPr>
        <dsp:cNvPr id="0" name=""/>
        <dsp:cNvSpPr/>
      </dsp:nvSpPr>
      <dsp:spPr>
        <a:xfrm>
          <a:off x="388084" y="1250353"/>
          <a:ext cx="1887432" cy="3462749"/>
        </a:xfrm>
        <a:prstGeom prst="roundRect">
          <a:avLst>
            <a:gd name="adj" fmla="val 10000"/>
          </a:avLst>
        </a:prstGeom>
        <a:solidFill>
          <a:schemeClr val="accent3">
            <a:lumMod val="60000"/>
            <a:lumOff val="4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b="0" u="none" kern="1200" dirty="0" smtClean="0"/>
            <a:t>Two UI Mockups</a:t>
          </a:r>
          <a:endParaRPr lang="en-US" sz="1800" b="0" u="none" kern="1200" dirty="0"/>
        </a:p>
        <a:p>
          <a:pPr marL="171450" lvl="1" indent="-171450" algn="l" defTabSz="800100">
            <a:lnSpc>
              <a:spcPct val="90000"/>
            </a:lnSpc>
            <a:spcBef>
              <a:spcPct val="0"/>
            </a:spcBef>
            <a:spcAft>
              <a:spcPct val="15000"/>
            </a:spcAft>
            <a:buChar char="••"/>
          </a:pPr>
          <a:r>
            <a:rPr lang="en-US" sz="1800" b="0" u="none" kern="1200" dirty="0" smtClean="0"/>
            <a:t>Audio / Graphics UI</a:t>
          </a:r>
          <a:endParaRPr lang="en-US" sz="1800" b="0" u="none" kern="1200" dirty="0"/>
        </a:p>
        <a:p>
          <a:pPr marL="171450" lvl="1" indent="-171450" algn="l" defTabSz="800100">
            <a:lnSpc>
              <a:spcPct val="90000"/>
            </a:lnSpc>
            <a:spcBef>
              <a:spcPct val="0"/>
            </a:spcBef>
            <a:spcAft>
              <a:spcPct val="15000"/>
            </a:spcAft>
            <a:buChar char="••"/>
          </a:pPr>
          <a:r>
            <a:rPr lang="en-US" sz="1800" b="0" u="none" kern="1200" dirty="0" smtClean="0"/>
            <a:t>Chat via Text &amp; Audio / Video</a:t>
          </a:r>
          <a:endParaRPr lang="en-US" sz="1800" b="0" u="none" kern="1200" dirty="0"/>
        </a:p>
        <a:p>
          <a:pPr marL="171450" lvl="1" indent="-171450" algn="l" defTabSz="800100">
            <a:lnSpc>
              <a:spcPct val="90000"/>
            </a:lnSpc>
            <a:spcBef>
              <a:spcPct val="0"/>
            </a:spcBef>
            <a:spcAft>
              <a:spcPct val="15000"/>
            </a:spcAft>
            <a:buChar char="••"/>
          </a:pPr>
          <a:r>
            <a:rPr lang="en-US" sz="1800" b="0" u="none" kern="1200" dirty="0" smtClean="0"/>
            <a:t>2 – 5 Participants</a:t>
          </a:r>
          <a:endParaRPr lang="en-US" sz="1800" b="0" u="none" kern="1200" dirty="0"/>
        </a:p>
      </dsp:txBody>
      <dsp:txXfrm>
        <a:off x="388084" y="1250353"/>
        <a:ext cx="1887432" cy="3462749"/>
      </dsp:txXfrm>
    </dsp:sp>
    <dsp:sp modelId="{EA3B12AC-5349-49F4-A0E1-281271545C58}">
      <dsp:nvSpPr>
        <dsp:cNvPr id="0" name=""/>
        <dsp:cNvSpPr/>
      </dsp:nvSpPr>
      <dsp:spPr>
        <a:xfrm rot="21599890">
          <a:off x="2175062" y="622331"/>
          <a:ext cx="606591" cy="46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21599890">
        <a:off x="2175062" y="622331"/>
        <a:ext cx="606591" cy="469916"/>
      </dsp:txXfrm>
    </dsp:sp>
    <dsp:sp modelId="{2F086CDC-6021-42CE-B934-9CE22D5DB922}">
      <dsp:nvSpPr>
        <dsp:cNvPr id="0" name=""/>
        <dsp:cNvSpPr/>
      </dsp:nvSpPr>
      <dsp:spPr>
        <a:xfrm>
          <a:off x="3033445" y="345202"/>
          <a:ext cx="1887432" cy="1536118"/>
        </a:xfrm>
        <a:prstGeom prst="roundRect">
          <a:avLst>
            <a:gd name="adj" fmla="val 10000"/>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u="none" kern="1200" dirty="0" smtClean="0"/>
            <a:t>Translate</a:t>
          </a:r>
          <a:endParaRPr lang="en-US" sz="2400" b="0" u="none" kern="1200" dirty="0"/>
        </a:p>
      </dsp:txBody>
      <dsp:txXfrm>
        <a:off x="3033445" y="345202"/>
        <a:ext cx="1887432" cy="1024079"/>
      </dsp:txXfrm>
    </dsp:sp>
    <dsp:sp modelId="{CD5AB363-D954-49A8-9A84-369CC9631927}">
      <dsp:nvSpPr>
        <dsp:cNvPr id="0" name=""/>
        <dsp:cNvSpPr/>
      </dsp:nvSpPr>
      <dsp:spPr>
        <a:xfrm>
          <a:off x="3420028" y="1250061"/>
          <a:ext cx="1887432" cy="3462749"/>
        </a:xfrm>
        <a:prstGeom prst="roundRect">
          <a:avLst>
            <a:gd name="adj" fmla="val 10000"/>
          </a:avLst>
        </a:prstGeom>
        <a:solidFill>
          <a:schemeClr val="accent3">
            <a:lumMod val="60000"/>
            <a:lumOff val="4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smtClean="0"/>
            <a:t>Chat Box Text Translation</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2+ Languages</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Live Translation</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Default Conversion</a:t>
          </a:r>
          <a:endParaRPr lang="en-US" sz="1900" b="0" kern="1200" dirty="0"/>
        </a:p>
      </dsp:txBody>
      <dsp:txXfrm>
        <a:off x="3420028" y="1250061"/>
        <a:ext cx="1887432" cy="3462749"/>
      </dsp:txXfrm>
    </dsp:sp>
    <dsp:sp modelId="{16C2582C-3B33-4835-AD4C-DD21CDEDAC1E}">
      <dsp:nvSpPr>
        <dsp:cNvPr id="0" name=""/>
        <dsp:cNvSpPr/>
      </dsp:nvSpPr>
      <dsp:spPr>
        <a:xfrm rot="3570">
          <a:off x="5207005" y="623875"/>
          <a:ext cx="606591" cy="46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3570">
        <a:off x="5207005" y="623875"/>
        <a:ext cx="606591" cy="469916"/>
      </dsp:txXfrm>
    </dsp:sp>
    <dsp:sp modelId="{0E76E9F5-38F7-45F4-BC45-2E7D7C43F328}">
      <dsp:nvSpPr>
        <dsp:cNvPr id="0" name=""/>
        <dsp:cNvSpPr/>
      </dsp:nvSpPr>
      <dsp:spPr>
        <a:xfrm>
          <a:off x="6065389" y="335756"/>
          <a:ext cx="1887432" cy="1573900"/>
        </a:xfrm>
        <a:prstGeom prst="roundRect">
          <a:avLst>
            <a:gd name="adj" fmla="val 10000"/>
          </a:avLst>
        </a:prstGeom>
        <a:solidFill>
          <a:schemeClr val="accent4">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kern="1200" dirty="0" smtClean="0"/>
            <a:t>Speech-to-Text</a:t>
          </a:r>
          <a:endParaRPr lang="en-US" sz="2400" b="0" kern="1200" dirty="0"/>
        </a:p>
      </dsp:txBody>
      <dsp:txXfrm>
        <a:off x="6065389" y="335756"/>
        <a:ext cx="1887432" cy="1049266"/>
      </dsp:txXfrm>
    </dsp:sp>
    <dsp:sp modelId="{FE6057B5-4327-4F01-8734-1CFD126ECB2F}">
      <dsp:nvSpPr>
        <dsp:cNvPr id="0" name=""/>
        <dsp:cNvSpPr/>
      </dsp:nvSpPr>
      <dsp:spPr>
        <a:xfrm>
          <a:off x="6451972" y="1259507"/>
          <a:ext cx="1887432" cy="3462749"/>
        </a:xfrm>
        <a:prstGeom prst="roundRect">
          <a:avLst>
            <a:gd name="adj" fmla="val 10000"/>
          </a:avLst>
        </a:prstGeom>
        <a:solidFill>
          <a:schemeClr val="accent4">
            <a:lumMod val="40000"/>
            <a:lumOff val="6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smtClean="0"/>
            <a:t>Convert Speech to Text</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Chrome Support</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Limit Recording Sessions</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Enforce User Consent</a:t>
          </a:r>
          <a:endParaRPr lang="en-US" sz="1900" b="0" kern="1200" dirty="0"/>
        </a:p>
      </dsp:txBody>
      <dsp:txXfrm>
        <a:off x="6451972" y="1259507"/>
        <a:ext cx="1887432" cy="3462749"/>
      </dsp:txXfrm>
    </dsp:sp>
    <dsp:sp modelId="{B040549E-FEAA-4C5F-ABCA-F991A869813E}">
      <dsp:nvSpPr>
        <dsp:cNvPr id="0" name=""/>
        <dsp:cNvSpPr/>
      </dsp:nvSpPr>
      <dsp:spPr>
        <a:xfrm rot="21594721">
          <a:off x="8238949" y="623077"/>
          <a:ext cx="606591" cy="4699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21594721">
        <a:off x="8238949" y="623077"/>
        <a:ext cx="606591" cy="469916"/>
      </dsp:txXfrm>
    </dsp:sp>
    <dsp:sp modelId="{F89E27D7-23C5-4764-A3C4-AEDBB5545F56}">
      <dsp:nvSpPr>
        <dsp:cNvPr id="0" name=""/>
        <dsp:cNvSpPr/>
      </dsp:nvSpPr>
      <dsp:spPr>
        <a:xfrm>
          <a:off x="9097333" y="349724"/>
          <a:ext cx="1887432" cy="1518028"/>
        </a:xfrm>
        <a:prstGeom prst="roundRect">
          <a:avLst>
            <a:gd name="adj" fmla="val 10000"/>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r>
            <a:rPr lang="en-US" sz="2400" b="0" kern="1200" dirty="0" smtClean="0"/>
            <a:t>Finalize &amp; Test</a:t>
          </a:r>
          <a:endParaRPr lang="en-US" sz="2400" b="0" kern="1200" dirty="0"/>
        </a:p>
      </dsp:txBody>
      <dsp:txXfrm>
        <a:off x="9097333" y="349724"/>
        <a:ext cx="1887432" cy="1012019"/>
      </dsp:txXfrm>
    </dsp:sp>
    <dsp:sp modelId="{C0EBD708-D25A-4FA8-A87C-E22C16CAE240}">
      <dsp:nvSpPr>
        <dsp:cNvPr id="0" name=""/>
        <dsp:cNvSpPr/>
      </dsp:nvSpPr>
      <dsp:spPr>
        <a:xfrm>
          <a:off x="9483915" y="1245539"/>
          <a:ext cx="1887432" cy="3462749"/>
        </a:xfrm>
        <a:prstGeom prst="roundRect">
          <a:avLst>
            <a:gd name="adj" fmla="val 10000"/>
          </a:avLst>
        </a:prstGeom>
        <a:solidFill>
          <a:schemeClr val="tx2">
            <a:lumMod val="20000"/>
            <a:lumOff val="80000"/>
            <a:alpha val="9000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b="0" kern="1200" dirty="0" smtClean="0"/>
            <a:t>Test Subsystems</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Test Overall System</a:t>
          </a:r>
          <a:endParaRPr lang="en-US" sz="1900" b="0" kern="1200" dirty="0"/>
        </a:p>
        <a:p>
          <a:pPr marL="171450" lvl="1" indent="-171450" algn="l" defTabSz="844550">
            <a:lnSpc>
              <a:spcPct val="90000"/>
            </a:lnSpc>
            <a:spcBef>
              <a:spcPct val="0"/>
            </a:spcBef>
            <a:spcAft>
              <a:spcPct val="15000"/>
            </a:spcAft>
            <a:buChar char="••"/>
          </a:pPr>
          <a:r>
            <a:rPr lang="en-US" sz="1900" b="0" kern="1200" dirty="0" smtClean="0"/>
            <a:t>Present Final Version to Client</a:t>
          </a:r>
          <a:endParaRPr lang="en-US" sz="1900" b="0" kern="1200" dirty="0"/>
        </a:p>
        <a:p>
          <a:pPr marL="171450" lvl="1" indent="-171450" algn="l" defTabSz="844550">
            <a:lnSpc>
              <a:spcPct val="90000"/>
            </a:lnSpc>
            <a:spcBef>
              <a:spcPct val="0"/>
            </a:spcBef>
            <a:spcAft>
              <a:spcPct val="15000"/>
            </a:spcAft>
            <a:buChar char="••"/>
          </a:pPr>
          <a:endParaRPr lang="en-US" sz="1900" b="0" kern="1200" dirty="0"/>
        </a:p>
      </dsp:txBody>
      <dsp:txXfrm>
        <a:off x="9483915" y="1245539"/>
        <a:ext cx="1887432" cy="3462749"/>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7996F-AE29-4CD0-89F5-41FAA43A6810}" type="datetimeFigureOut">
              <a:rPr lang="en-US" smtClean="0"/>
              <a:pPr/>
              <a:t>2/14/2014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F64EC-4893-4061-8B7A-CF9CE8548730}" type="slidenum">
              <a:rPr lang="en-US" smtClean="0"/>
              <a:pPr/>
              <a:t>‹#›</a:t>
            </a:fld>
            <a:endParaRPr lang="en-US"/>
          </a:p>
        </p:txBody>
      </p:sp>
    </p:spTree>
    <p:extLst>
      <p:ext uri="{BB962C8B-B14F-4D97-AF65-F5344CB8AC3E}">
        <p14:creationId xmlns="" xmlns:p14="http://schemas.microsoft.com/office/powerpoint/2010/main" val="143269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2</a:t>
            </a:fld>
            <a:endParaRPr lang="en-US"/>
          </a:p>
        </p:txBody>
      </p:sp>
    </p:spTree>
    <p:extLst>
      <p:ext uri="{BB962C8B-B14F-4D97-AF65-F5344CB8AC3E}">
        <p14:creationId xmlns="" xmlns:p14="http://schemas.microsoft.com/office/powerpoint/2010/main" val="377337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11</a:t>
            </a:fld>
            <a:endParaRPr lang="en-US"/>
          </a:p>
        </p:txBody>
      </p:sp>
    </p:spTree>
    <p:extLst>
      <p:ext uri="{BB962C8B-B14F-4D97-AF65-F5344CB8AC3E}">
        <p14:creationId xmlns="" xmlns:p14="http://schemas.microsoft.com/office/powerpoint/2010/main" val="586233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12</a:t>
            </a:fld>
            <a:endParaRPr lang="en-US"/>
          </a:p>
        </p:txBody>
      </p:sp>
    </p:spTree>
    <p:extLst>
      <p:ext uri="{BB962C8B-B14F-4D97-AF65-F5344CB8AC3E}">
        <p14:creationId xmlns="" xmlns:p14="http://schemas.microsoft.com/office/powerpoint/2010/main" val="368222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13</a:t>
            </a:fld>
            <a:endParaRPr lang="en-US"/>
          </a:p>
        </p:txBody>
      </p:sp>
    </p:spTree>
    <p:extLst>
      <p:ext uri="{BB962C8B-B14F-4D97-AF65-F5344CB8AC3E}">
        <p14:creationId xmlns="" xmlns:p14="http://schemas.microsoft.com/office/powerpoint/2010/main" val="194243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A-tion</a:t>
            </a:r>
            <a:r>
              <a:rPr lang="en-US" dirty="0" smtClean="0"/>
              <a:t> + Xinyou</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14</a:t>
            </a:fld>
            <a:endParaRPr lang="en-US"/>
          </a:p>
        </p:txBody>
      </p:sp>
    </p:spTree>
    <p:extLst>
      <p:ext uri="{BB962C8B-B14F-4D97-AF65-F5344CB8AC3E}">
        <p14:creationId xmlns="" xmlns:p14="http://schemas.microsoft.com/office/powerpoint/2010/main" val="11105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A-tion</a:t>
            </a:r>
            <a:r>
              <a:rPr lang="en-US" dirty="0" smtClean="0"/>
              <a:t> + Xinyou</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15</a:t>
            </a:fld>
            <a:endParaRPr lang="en-US"/>
          </a:p>
        </p:txBody>
      </p:sp>
    </p:spTree>
    <p:extLst>
      <p:ext uri="{BB962C8B-B14F-4D97-AF65-F5344CB8AC3E}">
        <p14:creationId xmlns="" xmlns:p14="http://schemas.microsoft.com/office/powerpoint/2010/main" val="4013317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A-tion</a:t>
            </a:r>
            <a:r>
              <a:rPr lang="en-US" dirty="0" smtClean="0"/>
              <a:t> + Xinyou</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16</a:t>
            </a:fld>
            <a:endParaRPr lang="en-US"/>
          </a:p>
        </p:txBody>
      </p:sp>
    </p:spTree>
    <p:extLst>
      <p:ext uri="{BB962C8B-B14F-4D97-AF65-F5344CB8AC3E}">
        <p14:creationId xmlns="" xmlns:p14="http://schemas.microsoft.com/office/powerpoint/2010/main" val="3390857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17</a:t>
            </a:fld>
            <a:endParaRPr lang="en-US"/>
          </a:p>
        </p:txBody>
      </p:sp>
    </p:spTree>
    <p:extLst>
      <p:ext uri="{BB962C8B-B14F-4D97-AF65-F5344CB8AC3E}">
        <p14:creationId xmlns="" xmlns:p14="http://schemas.microsoft.com/office/powerpoint/2010/main" val="132310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Luna</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3</a:t>
            </a:fld>
            <a:endParaRPr lang="en-US"/>
          </a:p>
        </p:txBody>
      </p:sp>
    </p:spTree>
    <p:extLst>
      <p:ext uri="{BB962C8B-B14F-4D97-AF65-F5344CB8AC3E}">
        <p14:creationId xmlns="" xmlns:p14="http://schemas.microsoft.com/office/powerpoint/2010/main" val="585167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Luna</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4</a:t>
            </a:fld>
            <a:endParaRPr lang="en-US"/>
          </a:p>
        </p:txBody>
      </p:sp>
    </p:spTree>
    <p:extLst>
      <p:ext uri="{BB962C8B-B14F-4D97-AF65-F5344CB8AC3E}">
        <p14:creationId xmlns="" xmlns:p14="http://schemas.microsoft.com/office/powerpoint/2010/main" val="473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Luna</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5</a:t>
            </a:fld>
            <a:endParaRPr lang="en-US"/>
          </a:p>
        </p:txBody>
      </p:sp>
    </p:spTree>
    <p:extLst>
      <p:ext uri="{BB962C8B-B14F-4D97-AF65-F5344CB8AC3E}">
        <p14:creationId xmlns="" xmlns:p14="http://schemas.microsoft.com/office/powerpoint/2010/main" val="4120432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6</a:t>
            </a:fld>
            <a:endParaRPr lang="en-US"/>
          </a:p>
        </p:txBody>
      </p:sp>
    </p:spTree>
    <p:extLst>
      <p:ext uri="{BB962C8B-B14F-4D97-AF65-F5344CB8AC3E}">
        <p14:creationId xmlns="" xmlns:p14="http://schemas.microsoft.com/office/powerpoint/2010/main" val="404874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7</a:t>
            </a:fld>
            <a:endParaRPr lang="en-US"/>
          </a:p>
        </p:txBody>
      </p:sp>
    </p:spTree>
    <p:extLst>
      <p:ext uri="{BB962C8B-B14F-4D97-AF65-F5344CB8AC3E}">
        <p14:creationId xmlns="" xmlns:p14="http://schemas.microsoft.com/office/powerpoint/2010/main" val="879593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8</a:t>
            </a:fld>
            <a:endParaRPr lang="en-US"/>
          </a:p>
        </p:txBody>
      </p:sp>
    </p:spTree>
    <p:extLst>
      <p:ext uri="{BB962C8B-B14F-4D97-AF65-F5344CB8AC3E}">
        <p14:creationId xmlns="" xmlns:p14="http://schemas.microsoft.com/office/powerpoint/2010/main" val="2932475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Sony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9</a:t>
            </a:fld>
            <a:endParaRPr lang="en-US"/>
          </a:p>
        </p:txBody>
      </p:sp>
    </p:spTree>
    <p:extLst>
      <p:ext uri="{BB962C8B-B14F-4D97-AF65-F5344CB8AC3E}">
        <p14:creationId xmlns:p14="http://schemas.microsoft.com/office/powerpoint/2010/main" xmlns="" val="124849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a:t>
            </a:r>
            <a:endParaRPr lang="en-US" dirty="0"/>
          </a:p>
        </p:txBody>
      </p:sp>
      <p:sp>
        <p:nvSpPr>
          <p:cNvPr id="4" name="Slide Number Placeholder 3"/>
          <p:cNvSpPr>
            <a:spLocks noGrp="1"/>
          </p:cNvSpPr>
          <p:nvPr>
            <p:ph type="sldNum" sz="quarter" idx="10"/>
          </p:nvPr>
        </p:nvSpPr>
        <p:spPr/>
        <p:txBody>
          <a:bodyPr/>
          <a:lstStyle/>
          <a:p>
            <a:fld id="{867F64EC-4893-4061-8B7A-CF9CE8548730}" type="slidenum">
              <a:rPr lang="en-US" smtClean="0"/>
              <a:pPr/>
              <a:t>10</a:t>
            </a:fld>
            <a:endParaRPr lang="en-US"/>
          </a:p>
        </p:txBody>
      </p:sp>
    </p:spTree>
    <p:extLst>
      <p:ext uri="{BB962C8B-B14F-4D97-AF65-F5344CB8AC3E}">
        <p14:creationId xmlns="" xmlns:p14="http://schemas.microsoft.com/office/powerpoint/2010/main" val="69056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54571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678441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144159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09B482E8-6E0E-1B4F-B1FD-C69DB9E858D9}" type="datetimeFigureOut">
              <a:rPr lang="en-US" smtClean="0"/>
              <a:pPr/>
              <a:t>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9377950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56131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77513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452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5675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465699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986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6789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4166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6244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2/14/2014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00915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2/14/2014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38102077"/>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4070" b="72093" l="27403" r="72468"/>
                    </a14:imgEffect>
                  </a14:imgLayer>
                </a14:imgProps>
              </a:ext>
              <a:ext uri="{28A0092B-C50C-407E-A947-70E740481C1C}">
                <a14:useLocalDpi xmlns="" xmlns:a14="http://schemas.microsoft.com/office/drawing/2010/main" val="0"/>
              </a:ext>
            </a:extLst>
          </a:blip>
          <a:srcRect l="37620" t="6073" r="25734" b="25919"/>
          <a:stretch/>
        </p:blipFill>
        <p:spPr>
          <a:xfrm>
            <a:off x="9397999" y="711200"/>
            <a:ext cx="2504625" cy="2076563"/>
          </a:xfrm>
          <a:prstGeom prst="rect">
            <a:avLst/>
          </a:prstGeom>
        </p:spPr>
      </p:pic>
      <p:sp>
        <p:nvSpPr>
          <p:cNvPr id="2" name="Title 1"/>
          <p:cNvSpPr>
            <a:spLocks noGrp="1"/>
          </p:cNvSpPr>
          <p:nvPr>
            <p:ph type="ctrTitle"/>
          </p:nvPr>
        </p:nvSpPr>
        <p:spPr/>
        <p:txBody>
          <a:bodyPr/>
          <a:lstStyle/>
          <a:p>
            <a:r>
              <a:rPr lang="en-US" dirty="0" smtClean="0">
                <a:solidFill>
                  <a:srgbClr val="C00000"/>
                </a:solidFill>
              </a:rPr>
              <a:t>Google Hangouts</a:t>
            </a:r>
            <a:r>
              <a:rPr lang="en-US" dirty="0" smtClean="0">
                <a:solidFill>
                  <a:schemeClr val="tx1"/>
                </a:solidFill>
              </a:rPr>
              <a:t> </a:t>
            </a:r>
            <a:r>
              <a:rPr lang="en-US" dirty="0" smtClean="0"/>
              <a:t>Translate Project</a:t>
            </a:r>
            <a:endParaRPr lang="en-US" dirty="0"/>
          </a:p>
        </p:txBody>
      </p:sp>
      <p:sp>
        <p:nvSpPr>
          <p:cNvPr id="3" name="Subtitle 2"/>
          <p:cNvSpPr>
            <a:spLocks noGrp="1"/>
          </p:cNvSpPr>
          <p:nvPr>
            <p:ph type="subTitle" idx="1"/>
          </p:nvPr>
        </p:nvSpPr>
        <p:spPr>
          <a:xfrm>
            <a:off x="810001" y="5280847"/>
            <a:ext cx="10572000" cy="950620"/>
          </a:xfrm>
        </p:spPr>
        <p:txBody>
          <a:bodyPr>
            <a:noAutofit/>
          </a:bodyPr>
          <a:lstStyle/>
          <a:p>
            <a:r>
              <a:rPr lang="en-US" sz="2500" dirty="0"/>
              <a:t>Google Project Manager: </a:t>
            </a:r>
            <a:r>
              <a:rPr lang="en-US" sz="2500" dirty="0">
                <a:solidFill>
                  <a:schemeClr val="accent3"/>
                </a:solidFill>
              </a:rPr>
              <a:t>Keith Stevens </a:t>
            </a:r>
          </a:p>
          <a:p>
            <a:r>
              <a:rPr lang="en-US" sz="2500" dirty="0" smtClean="0"/>
              <a:t>Developers: </a:t>
            </a:r>
            <a:r>
              <a:rPr lang="en-US" sz="2500" dirty="0" smtClean="0">
                <a:solidFill>
                  <a:schemeClr val="accent3"/>
                </a:solidFill>
              </a:rPr>
              <a:t>Huan-Sony Nguyen, Luna Li, Amy Lin, Zhuo Li, Xinyou Yu</a:t>
            </a:r>
            <a:endParaRPr lang="en-US" sz="2500" dirty="0">
              <a:solidFill>
                <a:schemeClr val="accent3"/>
              </a:solidFill>
            </a:endParaRPr>
          </a:p>
        </p:txBody>
      </p:sp>
      <p:pic>
        <p:nvPicPr>
          <p:cNvPr id="5" name="Picture 4"/>
          <p:cNvPicPr>
            <a:picLocks noChangeAspect="1"/>
          </p:cNvPicPr>
          <p:nvPr/>
        </p:nvPicPr>
        <p:blipFill rotWithShape="1">
          <a:blip r:embed="rId4">
            <a:extLst>
              <a:ext uri="{BEBA8EAE-BF5A-486C-A8C5-ECC9F3942E4B}">
                <a14:imgProps xmlns="" xmlns:a14="http://schemas.microsoft.com/office/drawing/2010/main">
                  <a14:imgLayer r:embed="rId3">
                    <a14:imgEffect>
                      <a14:backgroundRemoval t="4070" b="60174" l="27403" r="43377"/>
                    </a14:imgEffect>
                  </a14:imgLayer>
                </a14:imgProps>
              </a:ext>
              <a:ext uri="{28A0092B-C50C-407E-A947-70E740481C1C}">
                <a14:useLocalDpi xmlns="" xmlns:a14="http://schemas.microsoft.com/office/drawing/2010/main" val="0"/>
              </a:ext>
            </a:extLst>
          </a:blip>
          <a:srcRect l="26674" t="32962" r="59699" b="40418"/>
          <a:stretch/>
        </p:blipFill>
        <p:spPr>
          <a:xfrm>
            <a:off x="8627533" y="1662847"/>
            <a:ext cx="931333" cy="812800"/>
          </a:xfrm>
          <a:prstGeom prst="rect">
            <a:avLst/>
          </a:prstGeom>
        </p:spPr>
      </p:pic>
      <p:pic>
        <p:nvPicPr>
          <p:cNvPr id="6" name="Picture 5"/>
          <p:cNvPicPr>
            <a:picLocks noChangeAspect="1"/>
          </p:cNvPicPr>
          <p:nvPr/>
        </p:nvPicPr>
        <p:blipFill rotWithShape="1">
          <a:blip r:embed="rId5">
            <a:extLst>
              <a:ext uri="{BEBA8EAE-BF5A-486C-A8C5-ECC9F3942E4B}">
                <a14:imgProps xmlns="" xmlns:a14="http://schemas.microsoft.com/office/drawing/2010/main">
                  <a14:imgLayer r:embed="rId3">
                    <a14:imgEffect>
                      <a14:backgroundRemoval t="4070" b="34302" l="27403" r="44675"/>
                    </a14:imgEffect>
                  </a14:imgLayer>
                </a14:imgProps>
              </a:ext>
              <a:ext uri="{28A0092B-C50C-407E-A947-70E740481C1C}">
                <a14:useLocalDpi xmlns="" xmlns:a14="http://schemas.microsoft.com/office/drawing/2010/main" val="0"/>
              </a:ext>
            </a:extLst>
          </a:blip>
          <a:srcRect l="30822" t="7271" r="54065" b="60564"/>
          <a:stretch/>
        </p:blipFill>
        <p:spPr>
          <a:xfrm>
            <a:off x="8788400" y="788462"/>
            <a:ext cx="1032933" cy="982134"/>
          </a:xfrm>
          <a:prstGeom prst="rect">
            <a:avLst/>
          </a:prstGeom>
        </p:spPr>
      </p:pic>
      <p:pic>
        <p:nvPicPr>
          <p:cNvPr id="7" name="Picture 6"/>
          <p:cNvPicPr>
            <a:picLocks noChangeAspect="1"/>
          </p:cNvPicPr>
          <p:nvPr/>
        </p:nvPicPr>
        <p:blipFill rotWithShape="1">
          <a:blip r:embed="rId6">
            <a:extLst>
              <a:ext uri="{BEBA8EAE-BF5A-486C-A8C5-ECC9F3942E4B}">
                <a14:imgProps xmlns="" xmlns:a14="http://schemas.microsoft.com/office/drawing/2010/main">
                  <a14:imgLayer r:embed="rId3">
                    <a14:imgEffect>
                      <a14:backgroundRemoval t="44186" b="71512" l="58312" r="72468"/>
                    </a14:imgEffect>
                  </a14:imgLayer>
                </a14:imgProps>
              </a:ext>
              <a:ext uri="{28A0092B-C50C-407E-A947-70E740481C1C}">
                <a14:useLocalDpi xmlns="" xmlns:a14="http://schemas.microsoft.com/office/drawing/2010/main" val="0"/>
              </a:ext>
            </a:extLst>
          </a:blip>
          <a:srcRect l="58533" t="45022" r="25734" b="25919"/>
          <a:stretch/>
        </p:blipFill>
        <p:spPr>
          <a:xfrm>
            <a:off x="10769600" y="2032000"/>
            <a:ext cx="1075284" cy="887295"/>
          </a:xfrm>
          <a:prstGeom prst="rect">
            <a:avLst/>
          </a:prstGeom>
        </p:spPr>
      </p:pic>
    </p:spTree>
    <p:extLst>
      <p:ext uri="{BB962C8B-B14F-4D97-AF65-F5344CB8AC3E}">
        <p14:creationId xmlns="" xmlns:p14="http://schemas.microsoft.com/office/powerpoint/2010/main" val="2933613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154411833"/>
              </p:ext>
            </p:extLst>
          </p:nvPr>
        </p:nvGraphicFramePr>
        <p:xfrm>
          <a:off x="382374" y="1799986"/>
          <a:ext cx="11372850" cy="505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429730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22810342"/>
              </p:ext>
            </p:extLst>
          </p:nvPr>
        </p:nvGraphicFramePr>
        <p:xfrm>
          <a:off x="382374" y="1799986"/>
          <a:ext cx="11372850" cy="505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003377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10327" b="21800"/>
          <a:stretch/>
        </p:blipFill>
        <p:spPr>
          <a:xfrm>
            <a:off x="101600" y="79023"/>
            <a:ext cx="11988800" cy="6692900"/>
          </a:xfrm>
          <a:prstGeom prst="rect">
            <a:avLst/>
          </a:prstGeom>
        </p:spPr>
      </p:pic>
    </p:spTree>
    <p:extLst>
      <p:ext uri="{BB962C8B-B14F-4D97-AF65-F5344CB8AC3E}">
        <p14:creationId xmlns="" xmlns:p14="http://schemas.microsoft.com/office/powerpoint/2010/main" val="2581169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t="10327" b="21800"/>
          <a:stretch/>
        </p:blipFill>
        <p:spPr>
          <a:xfrm>
            <a:off x="101600" y="79023"/>
            <a:ext cx="11988800" cy="6692900"/>
          </a:xfrm>
          <a:prstGeom prst="rect">
            <a:avLst/>
          </a:prstGeom>
        </p:spPr>
      </p:pic>
      <p:sp>
        <p:nvSpPr>
          <p:cNvPr id="2" name="Rectangle 1"/>
          <p:cNvSpPr/>
          <p:nvPr/>
        </p:nvSpPr>
        <p:spPr>
          <a:xfrm>
            <a:off x="101600" y="3536414"/>
            <a:ext cx="11988800" cy="2423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8152482" y="79023"/>
            <a:ext cx="77118" cy="6692900"/>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1600" y="5089976"/>
            <a:ext cx="11988800" cy="24237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592665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System Diagram</a:t>
            </a:r>
            <a:endParaRPr lang="en-US" dirty="0"/>
          </a:p>
        </p:txBody>
      </p:sp>
      <p:sp>
        <p:nvSpPr>
          <p:cNvPr id="9" name="圆角矩形 8"/>
          <p:cNvSpPr/>
          <p:nvPr/>
        </p:nvSpPr>
        <p:spPr>
          <a:xfrm>
            <a:off x="157149" y="2300288"/>
            <a:ext cx="4471988" cy="39147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85749" y="2914637"/>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Video</a:t>
            </a:r>
            <a:endParaRPr lang="zh-CN" altLang="en-US" b="1" dirty="0"/>
          </a:p>
        </p:txBody>
      </p:sp>
      <p:sp>
        <p:nvSpPr>
          <p:cNvPr id="7" name="圆角矩形 6"/>
          <p:cNvSpPr/>
          <p:nvPr/>
        </p:nvSpPr>
        <p:spPr>
          <a:xfrm>
            <a:off x="385749" y="3700444"/>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Audio</a:t>
            </a:r>
            <a:endParaRPr lang="zh-CN" altLang="en-US" b="1" dirty="0"/>
          </a:p>
        </p:txBody>
      </p:sp>
      <p:sp>
        <p:nvSpPr>
          <p:cNvPr id="8" name="圆角矩形 7"/>
          <p:cNvSpPr/>
          <p:nvPr/>
        </p:nvSpPr>
        <p:spPr>
          <a:xfrm>
            <a:off x="2643174" y="5386395"/>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Message</a:t>
            </a:r>
            <a:endParaRPr lang="zh-CN" altLang="en-US" b="1" dirty="0"/>
          </a:p>
        </p:txBody>
      </p:sp>
      <p:sp>
        <p:nvSpPr>
          <p:cNvPr id="10" name="矩形 9"/>
          <p:cNvSpPr/>
          <p:nvPr/>
        </p:nvSpPr>
        <p:spPr>
          <a:xfrm>
            <a:off x="371384" y="4500571"/>
            <a:ext cx="1871663" cy="75723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Speech To Text</a:t>
            </a:r>
            <a:endParaRPr lang="zh-CN" altLang="en-US" b="1" dirty="0"/>
          </a:p>
        </p:txBody>
      </p:sp>
      <p:sp>
        <p:nvSpPr>
          <p:cNvPr id="15" name="圆角矩形 14"/>
          <p:cNvSpPr/>
          <p:nvPr/>
        </p:nvSpPr>
        <p:spPr>
          <a:xfrm>
            <a:off x="400036" y="5357819"/>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Text</a:t>
            </a:r>
            <a:endParaRPr lang="zh-CN" altLang="en-US" b="1" dirty="0"/>
          </a:p>
        </p:txBody>
      </p:sp>
      <p:sp>
        <p:nvSpPr>
          <p:cNvPr id="12" name="右箭头 11"/>
          <p:cNvSpPr/>
          <p:nvPr/>
        </p:nvSpPr>
        <p:spPr>
          <a:xfrm>
            <a:off x="1985949" y="5629282"/>
            <a:ext cx="728663" cy="25717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1042974" y="2357438"/>
            <a:ext cx="2800350" cy="369332"/>
          </a:xfrm>
          <a:prstGeom prst="rect">
            <a:avLst/>
          </a:prstGeom>
          <a:noFill/>
        </p:spPr>
        <p:txBody>
          <a:bodyPr wrap="square" rtlCol="0">
            <a:spAutoFit/>
          </a:bodyPr>
          <a:lstStyle/>
          <a:p>
            <a:r>
              <a:rPr lang="en-US" altLang="zh-CN" b="1" dirty="0" smtClean="0">
                <a:solidFill>
                  <a:schemeClr val="bg1"/>
                </a:solidFill>
              </a:rPr>
              <a:t>Sender’s </a:t>
            </a:r>
            <a:r>
              <a:rPr lang="en-US" altLang="zh-CN" b="1" dirty="0" smtClean="0">
                <a:solidFill>
                  <a:schemeClr val="bg1"/>
                </a:solidFill>
              </a:rPr>
              <a:t>browser/client</a:t>
            </a:r>
            <a:endParaRPr lang="zh-CN" altLang="en-US" b="1" dirty="0">
              <a:solidFill>
                <a:schemeClr val="bg1"/>
              </a:solidFill>
            </a:endParaRPr>
          </a:p>
        </p:txBody>
      </p:sp>
      <p:sp>
        <p:nvSpPr>
          <p:cNvPr id="18" name="圆角矩形 17"/>
          <p:cNvSpPr/>
          <p:nvPr/>
        </p:nvSpPr>
        <p:spPr>
          <a:xfrm>
            <a:off x="4829162" y="2300288"/>
            <a:ext cx="2200275" cy="39147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643082" y="4343400"/>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Language Setting</a:t>
            </a:r>
            <a:endParaRPr lang="zh-CN" altLang="en-US" b="1" dirty="0"/>
          </a:p>
        </p:txBody>
      </p:sp>
      <p:sp>
        <p:nvSpPr>
          <p:cNvPr id="16" name="下箭头 15"/>
          <p:cNvSpPr/>
          <p:nvPr/>
        </p:nvSpPr>
        <p:spPr>
          <a:xfrm>
            <a:off x="3371833" y="4986342"/>
            <a:ext cx="242889" cy="47148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5072049" y="2914637"/>
            <a:ext cx="1743075" cy="147162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Hangouts Default Video Chat</a:t>
            </a:r>
            <a:endParaRPr lang="zh-CN" altLang="en-US" b="1" dirty="0"/>
          </a:p>
        </p:txBody>
      </p:sp>
      <p:sp>
        <p:nvSpPr>
          <p:cNvPr id="23" name="下箭头 22"/>
          <p:cNvSpPr/>
          <p:nvPr/>
        </p:nvSpPr>
        <p:spPr>
          <a:xfrm>
            <a:off x="1157268" y="5100640"/>
            <a:ext cx="228607" cy="35719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1157268" y="4314827"/>
            <a:ext cx="228607" cy="35719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2000236" y="3157537"/>
            <a:ext cx="3271838" cy="2286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2000236" y="3914775"/>
            <a:ext cx="3271838" cy="2286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5072049" y="4571987"/>
            <a:ext cx="1743075" cy="147162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Hangouts  Shared States</a:t>
            </a:r>
            <a:endParaRPr lang="zh-CN" altLang="en-US" b="1" dirty="0"/>
          </a:p>
        </p:txBody>
      </p:sp>
      <p:sp>
        <p:nvSpPr>
          <p:cNvPr id="27" name="右箭头 26"/>
          <p:cNvSpPr/>
          <p:nvPr/>
        </p:nvSpPr>
        <p:spPr>
          <a:xfrm rot="20546625">
            <a:off x="4101593" y="5536350"/>
            <a:ext cx="1215882" cy="20798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7272324" y="2300288"/>
            <a:ext cx="4471988" cy="391477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9858444" y="2914637"/>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Video</a:t>
            </a:r>
            <a:endParaRPr lang="zh-CN" altLang="en-US" b="1" dirty="0"/>
          </a:p>
        </p:txBody>
      </p:sp>
      <p:sp>
        <p:nvSpPr>
          <p:cNvPr id="30" name="圆角矩形 29"/>
          <p:cNvSpPr/>
          <p:nvPr/>
        </p:nvSpPr>
        <p:spPr>
          <a:xfrm>
            <a:off x="9858444" y="3700444"/>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Audio</a:t>
            </a:r>
            <a:endParaRPr lang="zh-CN" altLang="en-US" b="1" dirty="0"/>
          </a:p>
        </p:txBody>
      </p:sp>
      <p:sp>
        <p:nvSpPr>
          <p:cNvPr id="31" name="圆角矩形 30"/>
          <p:cNvSpPr/>
          <p:nvPr/>
        </p:nvSpPr>
        <p:spPr>
          <a:xfrm>
            <a:off x="9858365" y="4514827"/>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Text</a:t>
            </a:r>
            <a:endParaRPr lang="zh-CN" altLang="en-US" b="1" dirty="0"/>
          </a:p>
        </p:txBody>
      </p:sp>
      <p:sp>
        <p:nvSpPr>
          <p:cNvPr id="34" name="圆角矩形 33"/>
          <p:cNvSpPr/>
          <p:nvPr/>
        </p:nvSpPr>
        <p:spPr>
          <a:xfrm>
            <a:off x="7515211" y="5357819"/>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Message</a:t>
            </a:r>
            <a:endParaRPr lang="zh-CN" altLang="en-US" b="1" dirty="0"/>
          </a:p>
        </p:txBody>
      </p:sp>
      <p:sp>
        <p:nvSpPr>
          <p:cNvPr id="36" name="TextBox 35"/>
          <p:cNvSpPr txBox="1"/>
          <p:nvPr/>
        </p:nvSpPr>
        <p:spPr>
          <a:xfrm>
            <a:off x="7894320" y="2357438"/>
            <a:ext cx="3064179" cy="369332"/>
          </a:xfrm>
          <a:prstGeom prst="rect">
            <a:avLst/>
          </a:prstGeom>
          <a:noFill/>
        </p:spPr>
        <p:txBody>
          <a:bodyPr wrap="square" rtlCol="0">
            <a:spAutoFit/>
          </a:bodyPr>
          <a:lstStyle/>
          <a:p>
            <a:r>
              <a:rPr lang="en-US" altLang="zh-CN" b="1" dirty="0" smtClean="0">
                <a:solidFill>
                  <a:schemeClr val="bg1"/>
                </a:solidFill>
              </a:rPr>
              <a:t>Receiver’s </a:t>
            </a:r>
            <a:r>
              <a:rPr lang="en-US" altLang="zh-CN" b="1" dirty="0" smtClean="0">
                <a:solidFill>
                  <a:schemeClr val="bg1"/>
                </a:solidFill>
              </a:rPr>
              <a:t>browser/client</a:t>
            </a:r>
            <a:endParaRPr lang="zh-CN" altLang="en-US" b="1" dirty="0">
              <a:solidFill>
                <a:schemeClr val="bg1"/>
              </a:solidFill>
            </a:endParaRPr>
          </a:p>
        </p:txBody>
      </p:sp>
      <p:sp>
        <p:nvSpPr>
          <p:cNvPr id="41" name="TextBox 40"/>
          <p:cNvSpPr txBox="1"/>
          <p:nvPr/>
        </p:nvSpPr>
        <p:spPr>
          <a:xfrm>
            <a:off x="4886326" y="2314575"/>
            <a:ext cx="2085975" cy="646331"/>
          </a:xfrm>
          <a:prstGeom prst="rect">
            <a:avLst/>
          </a:prstGeom>
          <a:noFill/>
        </p:spPr>
        <p:txBody>
          <a:bodyPr wrap="square" rtlCol="0">
            <a:spAutoFit/>
          </a:bodyPr>
          <a:lstStyle/>
          <a:p>
            <a:pPr algn="ctr"/>
            <a:r>
              <a:rPr lang="en-US" altLang="zh-CN" b="1" dirty="0" smtClean="0">
                <a:solidFill>
                  <a:schemeClr val="bg1"/>
                </a:solidFill>
              </a:rPr>
              <a:t>Google Hangout Server</a:t>
            </a:r>
            <a:endParaRPr lang="zh-CN" altLang="en-US" b="1" dirty="0">
              <a:solidFill>
                <a:schemeClr val="bg1"/>
              </a:solidFill>
            </a:endParaRPr>
          </a:p>
        </p:txBody>
      </p:sp>
      <p:sp>
        <p:nvSpPr>
          <p:cNvPr id="42" name="右箭头 41"/>
          <p:cNvSpPr/>
          <p:nvPr/>
        </p:nvSpPr>
        <p:spPr>
          <a:xfrm>
            <a:off x="6643674" y="3157537"/>
            <a:ext cx="3271838" cy="2286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a:off x="6629386" y="3914775"/>
            <a:ext cx="3271838" cy="228600"/>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45"/>
          <p:cNvSpPr/>
          <p:nvPr/>
        </p:nvSpPr>
        <p:spPr>
          <a:xfrm rot="1294576">
            <a:off x="6559043" y="5422049"/>
            <a:ext cx="1215882" cy="20798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529422" y="4500571"/>
            <a:ext cx="1871663" cy="75723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Translate</a:t>
            </a:r>
            <a:endParaRPr lang="zh-CN" altLang="en-US" b="1" dirty="0"/>
          </a:p>
        </p:txBody>
      </p:sp>
      <p:sp>
        <p:nvSpPr>
          <p:cNvPr id="35" name="右箭头 34"/>
          <p:cNvSpPr/>
          <p:nvPr/>
        </p:nvSpPr>
        <p:spPr>
          <a:xfrm>
            <a:off x="9315444" y="4772002"/>
            <a:ext cx="728663" cy="25717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a:off x="9843982" y="5357813"/>
            <a:ext cx="1743075" cy="7286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Language Setting</a:t>
            </a:r>
            <a:endParaRPr lang="zh-CN" altLang="en-US" b="1" dirty="0"/>
          </a:p>
        </p:txBody>
      </p:sp>
      <p:sp>
        <p:nvSpPr>
          <p:cNvPr id="51" name="右箭头 50"/>
          <p:cNvSpPr/>
          <p:nvPr/>
        </p:nvSpPr>
        <p:spPr>
          <a:xfrm rot="12667363">
            <a:off x="9272580" y="5272065"/>
            <a:ext cx="728663" cy="25717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下箭头 52"/>
          <p:cNvSpPr/>
          <p:nvPr/>
        </p:nvSpPr>
        <p:spPr>
          <a:xfrm flipH="1" flipV="1">
            <a:off x="8301018" y="5100640"/>
            <a:ext cx="228607" cy="357196"/>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右箭头 53"/>
          <p:cNvSpPr/>
          <p:nvPr/>
        </p:nvSpPr>
        <p:spPr>
          <a:xfrm>
            <a:off x="0" y="3043238"/>
            <a:ext cx="700088" cy="50006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a:off x="0" y="3843338"/>
            <a:ext cx="700088" cy="50006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右箭头 55"/>
          <p:cNvSpPr/>
          <p:nvPr/>
        </p:nvSpPr>
        <p:spPr>
          <a:xfrm>
            <a:off x="0" y="5472113"/>
            <a:ext cx="700088" cy="50006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右箭头 56"/>
          <p:cNvSpPr/>
          <p:nvPr/>
        </p:nvSpPr>
        <p:spPr>
          <a:xfrm>
            <a:off x="11491912" y="4657726"/>
            <a:ext cx="700088" cy="50006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右箭头 57"/>
          <p:cNvSpPr/>
          <p:nvPr/>
        </p:nvSpPr>
        <p:spPr>
          <a:xfrm>
            <a:off x="11491912" y="3829051"/>
            <a:ext cx="700088" cy="50006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a:off x="11491912" y="3071813"/>
            <a:ext cx="700088" cy="50006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718549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Current System Design</a:t>
            </a:r>
            <a:endParaRPr lang="en-US" dirty="0"/>
          </a:p>
        </p:txBody>
      </p:sp>
      <p:sp>
        <p:nvSpPr>
          <p:cNvPr id="3" name="Content Placeholder 2"/>
          <p:cNvSpPr>
            <a:spLocks noGrp="1"/>
          </p:cNvSpPr>
          <p:nvPr>
            <p:ph idx="1"/>
          </p:nvPr>
        </p:nvSpPr>
        <p:spPr/>
        <p:txBody>
          <a:bodyPr/>
          <a:lstStyle/>
          <a:p>
            <a:r>
              <a:rPr lang="en-US" b="1" dirty="0" smtClean="0"/>
              <a:t>Work as a stand alone application instead of an extension</a:t>
            </a:r>
          </a:p>
          <a:p>
            <a:r>
              <a:rPr lang="en-US" b="1" dirty="0" smtClean="0"/>
              <a:t>Build a new chat system, instead of building on </a:t>
            </a:r>
            <a:r>
              <a:rPr lang="en-US" b="1" dirty="0" smtClean="0"/>
              <a:t>the built-in chat </a:t>
            </a:r>
            <a:r>
              <a:rPr lang="en-US" b="1" dirty="0" smtClean="0"/>
              <a:t>application</a:t>
            </a:r>
          </a:p>
          <a:p>
            <a:r>
              <a:rPr lang="en-US" b="1" dirty="0" smtClean="0"/>
              <a:t>Type-in text and speech-converted text share the same message system</a:t>
            </a:r>
          </a:p>
          <a:p>
            <a:r>
              <a:rPr lang="en-US" b="1" dirty="0" smtClean="0"/>
              <a:t>All message logs are stored in both server and clients</a:t>
            </a:r>
          </a:p>
          <a:p>
            <a:r>
              <a:rPr lang="en-US" b="1" dirty="0" smtClean="0"/>
              <a:t>Translation is done based on the real time language settings</a:t>
            </a:r>
            <a:endParaRPr lang="en-US" b="1" dirty="0"/>
          </a:p>
        </p:txBody>
      </p:sp>
    </p:spTree>
    <p:extLst>
      <p:ext uri="{BB962C8B-B14F-4D97-AF65-F5344CB8AC3E}">
        <p14:creationId xmlns="" xmlns:p14="http://schemas.microsoft.com/office/powerpoint/2010/main" val="2491010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3800" dirty="0"/>
              <a:t>Demo</a:t>
            </a:r>
          </a:p>
        </p:txBody>
      </p:sp>
    </p:spTree>
    <p:extLst>
      <p:ext uri="{BB962C8B-B14F-4D97-AF65-F5344CB8AC3E}">
        <p14:creationId xmlns="" xmlns:p14="http://schemas.microsoft.com/office/powerpoint/2010/main" val="12821534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3208" y="259622"/>
            <a:ext cx="10571998" cy="1584812"/>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8800" dirty="0" smtClean="0">
                <a:solidFill>
                  <a:schemeClr val="tx1"/>
                </a:solidFill>
              </a:rPr>
              <a:t>Q&amp;A</a:t>
            </a:r>
            <a:endParaRPr lang="en-US" sz="8800" dirty="0">
              <a:solidFill>
                <a:schemeClr val="tx1"/>
              </a:solidFill>
            </a:endParaRPr>
          </a:p>
        </p:txBody>
      </p:sp>
      <p:pic>
        <p:nvPicPr>
          <p:cNvPr id="3" name="Picture 2"/>
          <p:cNvPicPr>
            <a:picLocks noChangeAspect="1"/>
          </p:cNvPicPr>
          <p:nvPr/>
        </p:nvPicPr>
        <p:blipFill>
          <a:blip r:embed="rId3"/>
          <a:stretch>
            <a:fillRect/>
          </a:stretch>
        </p:blipFill>
        <p:spPr>
          <a:xfrm>
            <a:off x="731519" y="3181508"/>
            <a:ext cx="10673321" cy="1855605"/>
          </a:xfrm>
          <a:prstGeom prst="rect">
            <a:avLst/>
          </a:prstGeom>
        </p:spPr>
      </p:pic>
    </p:spTree>
    <p:extLst>
      <p:ext uri="{BB962C8B-B14F-4D97-AF65-F5344CB8AC3E}">
        <p14:creationId xmlns="" xmlns:p14="http://schemas.microsoft.com/office/powerpoint/2010/main" val="1112316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Organization</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330278903"/>
              </p:ext>
            </p:extLst>
          </p:nvPr>
        </p:nvGraphicFramePr>
        <p:xfrm>
          <a:off x="810000" y="2093205"/>
          <a:ext cx="10562850" cy="4483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2521211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a:xfrm>
            <a:off x="767196" y="2305319"/>
            <a:ext cx="10554574" cy="3669390"/>
          </a:xfrm>
        </p:spPr>
        <p:txBody>
          <a:bodyPr>
            <a:normAutofit/>
          </a:bodyPr>
          <a:lstStyle/>
          <a:p>
            <a:r>
              <a:rPr lang="en-US" dirty="0" smtClean="0"/>
              <a:t>Difficult to have a smooth conversation online between people who speak different languages.</a:t>
            </a:r>
          </a:p>
          <a:p>
            <a:r>
              <a:rPr lang="en-US" dirty="0" smtClean="0"/>
              <a:t>Although there are existing applications like LINE that provide chat-box translation features, they are often inaccurate.  </a:t>
            </a:r>
          </a:p>
          <a:p>
            <a:r>
              <a:rPr lang="en-US" dirty="0" smtClean="0"/>
              <a:t>There are many people who have friends/family in other countries and may want to communicate in the language they are most comfortable with.</a:t>
            </a:r>
          </a:p>
          <a:p>
            <a:r>
              <a:rPr lang="en-US" dirty="0" smtClean="0"/>
              <a:t>There are international businesses that would benefit greatly from </a:t>
            </a:r>
            <a:r>
              <a:rPr lang="en-US" dirty="0"/>
              <a:t> </a:t>
            </a:r>
            <a:r>
              <a:rPr lang="en-US" dirty="0" smtClean="0"/>
              <a:t>an application that automatically translates speech/text during meetings with people from different countries. </a:t>
            </a:r>
          </a:p>
        </p:txBody>
      </p:sp>
    </p:spTree>
    <p:extLst>
      <p:ext uri="{BB962C8B-B14F-4D97-AF65-F5344CB8AC3E}">
        <p14:creationId xmlns="" xmlns:p14="http://schemas.microsoft.com/office/powerpoint/2010/main" val="124967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There is not a hassle-free way to chat with foreign language speakers</a:t>
            </a:r>
            <a:endParaRPr lang="en-US" dirty="0"/>
          </a:p>
        </p:txBody>
      </p:sp>
    </p:spTree>
    <p:extLst>
      <p:ext uri="{BB962C8B-B14F-4D97-AF65-F5344CB8AC3E}">
        <p14:creationId xmlns="" xmlns:p14="http://schemas.microsoft.com/office/powerpoint/2010/main" val="4040743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We will utilize the existing Google Translate and Google Hangouts APIs to create a new automatic translate feature on top of the Hangouts video/chat-box. It will automatically translate speech and text for the user in real time.</a:t>
            </a:r>
          </a:p>
          <a:p>
            <a:r>
              <a:rPr lang="en-US" dirty="0" smtClean="0"/>
              <a:t>This creates an easy way for users to simply log in to their Google account, install the add-on and chat with foreign language speakers.</a:t>
            </a:r>
            <a:endParaRPr lang="en-US" dirty="0"/>
          </a:p>
        </p:txBody>
      </p:sp>
    </p:spTree>
    <p:extLst>
      <p:ext uri="{BB962C8B-B14F-4D97-AF65-F5344CB8AC3E}">
        <p14:creationId xmlns="" xmlns:p14="http://schemas.microsoft.com/office/powerpoint/2010/main" val="125592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pPr>
              <a:buAutoNum type="arabicPeriod"/>
            </a:pPr>
            <a:r>
              <a:rPr lang="en-US" b="1" dirty="0" smtClean="0"/>
              <a:t>Dual mode: </a:t>
            </a:r>
            <a:r>
              <a:rPr lang="en-US" dirty="0" smtClean="0"/>
              <a:t>supports both text translation and speech translation seamlessly </a:t>
            </a:r>
            <a:endParaRPr lang="en-US" b="1" dirty="0" smtClean="0"/>
          </a:p>
          <a:p>
            <a:pPr>
              <a:buAutoNum type="arabicPeriod"/>
            </a:pPr>
            <a:r>
              <a:rPr lang="en-US" b="1" dirty="0" smtClean="0"/>
              <a:t>Interface: </a:t>
            </a:r>
            <a:r>
              <a:rPr lang="en-US" dirty="0" smtClean="0"/>
              <a:t>translation in text shown as overlaid subtitle – unobstructed video display</a:t>
            </a:r>
          </a:p>
          <a:p>
            <a:pPr>
              <a:buAutoNum type="arabicPeriod"/>
            </a:pPr>
            <a:r>
              <a:rPr lang="en-US" b="1" dirty="0" smtClean="0"/>
              <a:t>Live translation: </a:t>
            </a:r>
            <a:r>
              <a:rPr lang="en-US" dirty="0" smtClean="0"/>
              <a:t>translations have to be live – within 500 milliseconds</a:t>
            </a:r>
          </a:p>
          <a:p>
            <a:pPr>
              <a:buAutoNum type="arabicPeriod"/>
            </a:pPr>
            <a:r>
              <a:rPr lang="en-US" b="1" dirty="0" smtClean="0"/>
              <a:t>Capacity: </a:t>
            </a:r>
            <a:r>
              <a:rPr lang="en-US" dirty="0" smtClean="0"/>
              <a:t>translations should be supported for multiple users – up to 5</a:t>
            </a:r>
          </a:p>
          <a:p>
            <a:pPr>
              <a:buAutoNum type="arabicPeriod"/>
            </a:pPr>
            <a:r>
              <a:rPr lang="en-US" b="1" dirty="0" smtClean="0"/>
              <a:t>Language variety: </a:t>
            </a:r>
            <a:r>
              <a:rPr lang="en-US" dirty="0" smtClean="0"/>
              <a:t>multiple options for users – up to 80 choices ( * </a:t>
            </a:r>
            <a:r>
              <a:rPr lang="en-US" dirty="0" smtClean="0"/>
              <a:t>)</a:t>
            </a:r>
            <a:endParaRPr lang="en-US" dirty="0" smtClean="0"/>
          </a:p>
          <a:p>
            <a:pPr>
              <a:buAutoNum type="arabicPeriod"/>
            </a:pPr>
            <a:r>
              <a:rPr lang="en-US" b="1" dirty="0" smtClean="0"/>
              <a:t>Mobile platform: </a:t>
            </a:r>
            <a:r>
              <a:rPr lang="en-US" dirty="0" smtClean="0"/>
              <a:t>supports mobile platform and cross-platform</a:t>
            </a:r>
            <a:endParaRPr lang="en-US" b="1" dirty="0" smtClean="0"/>
          </a:p>
        </p:txBody>
      </p:sp>
    </p:spTree>
    <p:extLst>
      <p:ext uri="{BB962C8B-B14F-4D97-AF65-F5344CB8AC3E}">
        <p14:creationId xmlns="" xmlns:p14="http://schemas.microsoft.com/office/powerpoint/2010/main" val="295316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1</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smtClean="0"/>
              <a:t>Name: </a:t>
            </a:r>
            <a:r>
              <a:rPr lang="en-US" dirty="0" smtClean="0"/>
              <a:t>Chat Translation</a:t>
            </a:r>
          </a:p>
          <a:p>
            <a:pPr>
              <a:buFont typeface="Arial" panose="020B0604020202020204" pitchFamily="34" charset="0"/>
              <a:buChar char="•"/>
            </a:pPr>
            <a:r>
              <a:rPr lang="en-US" b="1" dirty="0" smtClean="0"/>
              <a:t>Description: </a:t>
            </a:r>
            <a:r>
              <a:rPr lang="en-US" dirty="0" smtClean="0"/>
              <a:t>translates text input in one user’s chat box from one language into another user’s chat box. Each user chooses their preferred language. </a:t>
            </a:r>
            <a:r>
              <a:rPr lang="en-US" b="1" dirty="0" smtClean="0"/>
              <a:t>Initial Step-by-step:</a:t>
            </a:r>
          </a:p>
          <a:p>
            <a:pPr marL="800100" lvl="1" indent="-342900">
              <a:buAutoNum type="arabicPeriod"/>
            </a:pPr>
            <a:r>
              <a:rPr lang="en-US" dirty="0" smtClean="0"/>
              <a:t>Turn on the Translate App/plugin in Google Hangouts.</a:t>
            </a:r>
          </a:p>
          <a:p>
            <a:pPr marL="800100" lvl="1" indent="-342900">
              <a:buAutoNum type="arabicPeriod"/>
            </a:pPr>
            <a:r>
              <a:rPr lang="en-US" dirty="0" smtClean="0"/>
              <a:t>Click on the Setting icon.</a:t>
            </a:r>
          </a:p>
          <a:p>
            <a:pPr marL="800100" lvl="1" indent="-342900">
              <a:buAutoNum type="arabicPeriod"/>
            </a:pPr>
            <a:r>
              <a:rPr lang="en-US" dirty="0" smtClean="0"/>
              <a:t>Choose languages to translate from and to (in a dropdown menu)</a:t>
            </a:r>
          </a:p>
          <a:p>
            <a:pPr marL="800100" lvl="1" indent="-342900">
              <a:buAutoNum type="arabicPeriod"/>
            </a:pPr>
            <a:r>
              <a:rPr lang="en-US" dirty="0" smtClean="0"/>
              <a:t>Start typing messages in the chat box</a:t>
            </a:r>
          </a:p>
          <a:p>
            <a:pPr marL="800100" lvl="1" indent="-342900">
              <a:buAutoNum type="arabicPeriod"/>
            </a:pPr>
            <a:r>
              <a:rPr lang="en-US" dirty="0" smtClean="0"/>
              <a:t>Click Send/Enter</a:t>
            </a:r>
          </a:p>
          <a:p>
            <a:pPr marL="800100" lvl="1" indent="-342900">
              <a:buAutoNum type="arabicPeriod"/>
            </a:pPr>
            <a:endParaRPr lang="en-US" dirty="0"/>
          </a:p>
        </p:txBody>
      </p:sp>
      <p:pic>
        <p:nvPicPr>
          <p:cNvPr id="4" name="Picture 3" descr="https://lh5.googleusercontent.com/IncaewWTxubdIWjmgiFxjW3jWtghrKS3V0nJa9bQNO2TMLV-UbHmpcggWDPB7imMC9Ta8-JGdt32iNTBJdWhokS6LfCcYLOuyF9k2md46SUNAPQNpdbNN83UKA"/>
          <p:cNvPicPr/>
          <p:nvPr/>
        </p:nvPicPr>
        <p:blipFill>
          <a:blip r:embed="rId3">
            <a:extLst>
              <a:ext uri="{28A0092B-C50C-407E-A947-70E740481C1C}">
                <a14:useLocalDpi xmlns="" xmlns:a14="http://schemas.microsoft.com/office/drawing/2010/main" val="0"/>
              </a:ext>
            </a:extLst>
          </a:blip>
          <a:srcRect/>
          <a:stretch>
            <a:fillRect/>
          </a:stretch>
        </p:blipFill>
        <p:spPr bwMode="auto">
          <a:xfrm>
            <a:off x="5742214" y="4650831"/>
            <a:ext cx="5631072" cy="1924140"/>
          </a:xfrm>
          <a:prstGeom prst="rect">
            <a:avLst/>
          </a:prstGeom>
          <a:noFill/>
          <a:ln>
            <a:noFill/>
          </a:ln>
        </p:spPr>
      </p:pic>
    </p:spTree>
    <p:extLst>
      <p:ext uri="{BB962C8B-B14F-4D97-AF65-F5344CB8AC3E}">
        <p14:creationId xmlns="" xmlns:p14="http://schemas.microsoft.com/office/powerpoint/2010/main" val="3938424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2</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smtClean="0"/>
              <a:t>Name: </a:t>
            </a:r>
            <a:r>
              <a:rPr lang="en-US" dirty="0" smtClean="0"/>
              <a:t>Voice Translation</a:t>
            </a:r>
          </a:p>
          <a:p>
            <a:pPr>
              <a:buFont typeface="Arial" panose="020B0604020202020204" pitchFamily="34" charset="0"/>
              <a:buChar char="•"/>
            </a:pPr>
            <a:r>
              <a:rPr lang="en-US" b="1" dirty="0" smtClean="0"/>
              <a:t>Description: </a:t>
            </a:r>
            <a:r>
              <a:rPr lang="en-US" dirty="0" smtClean="0"/>
              <a:t>translates speeches from one user in one language to text in another user’s language. The text will be printed on the receiver’s screen (in the window displaying the speaker). Initial Step-by-step:</a:t>
            </a:r>
            <a:endParaRPr lang="en-US" dirty="0"/>
          </a:p>
          <a:p>
            <a:pPr marL="800100" lvl="1" indent="-342900">
              <a:buAutoNum type="arabicPeriod"/>
            </a:pPr>
            <a:r>
              <a:rPr lang="en-US" dirty="0" smtClean="0"/>
              <a:t>Turn on the Translate App/plugin in Google Hangouts.</a:t>
            </a:r>
          </a:p>
          <a:p>
            <a:pPr marL="800100" lvl="1" indent="-342900">
              <a:buAutoNum type="arabicPeriod"/>
            </a:pPr>
            <a:r>
              <a:rPr lang="en-US" dirty="0" smtClean="0"/>
              <a:t>Have the video session (in Hangouts) opened, with microphone and speakers plugged in.</a:t>
            </a:r>
          </a:p>
          <a:p>
            <a:pPr marL="800100" lvl="1" indent="-342900">
              <a:buAutoNum type="arabicPeriod"/>
            </a:pPr>
            <a:r>
              <a:rPr lang="en-US" dirty="0" smtClean="0"/>
              <a:t>Click on the Setting icon on the left hand bar.</a:t>
            </a:r>
          </a:p>
          <a:p>
            <a:pPr marL="800100" lvl="1" indent="-342900">
              <a:buAutoNum type="arabicPeriod"/>
            </a:pPr>
            <a:r>
              <a:rPr lang="en-US" dirty="0" smtClean="0"/>
              <a:t>Configure the settings by choosing languages to translate from and to</a:t>
            </a:r>
          </a:p>
          <a:p>
            <a:pPr marL="800100" lvl="1" indent="-342900">
              <a:buAutoNum type="arabicPeriod"/>
            </a:pPr>
            <a:r>
              <a:rPr lang="en-US" dirty="0" smtClean="0"/>
              <a:t>Click Accept, then start speaking into the microphone.</a:t>
            </a:r>
          </a:p>
        </p:txBody>
      </p:sp>
      <p:pic>
        <p:nvPicPr>
          <p:cNvPr id="4" name="Picture 3" descr="https://lh6.googleusercontent.com/xAE2kd5Knz9Mn1neOgLFyWld_JoYUjkQknRNWvtZi7KjPXEhSLHvBKQFlOAwLaVWFS9ACAEkcm3CpAufClV-Z_erSBV8iYzmweQrEGcGFF6AsrGFfp6cFXEORg"/>
          <p:cNvPicPr/>
          <p:nvPr/>
        </p:nvPicPr>
        <p:blipFill>
          <a:blip r:embed="rId3">
            <a:extLst>
              <a:ext uri="{28A0092B-C50C-407E-A947-70E740481C1C}">
                <a14:useLocalDpi xmlns="" xmlns:a14="http://schemas.microsoft.com/office/drawing/2010/main" val="0"/>
              </a:ext>
            </a:extLst>
          </a:blip>
          <a:srcRect/>
          <a:stretch>
            <a:fillRect/>
          </a:stretch>
        </p:blipFill>
        <p:spPr bwMode="auto">
          <a:xfrm>
            <a:off x="7269571" y="5306527"/>
            <a:ext cx="4389029" cy="1454891"/>
          </a:xfrm>
          <a:prstGeom prst="rect">
            <a:avLst/>
          </a:prstGeom>
          <a:noFill/>
          <a:ln>
            <a:noFill/>
          </a:ln>
        </p:spPr>
      </p:pic>
    </p:spTree>
    <p:extLst>
      <p:ext uri="{BB962C8B-B14F-4D97-AF65-F5344CB8AC3E}">
        <p14:creationId xmlns="" xmlns:p14="http://schemas.microsoft.com/office/powerpoint/2010/main" val="2692510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lstStyle/>
          <a:p>
            <a:r>
              <a:rPr lang="en-US" altLang="zh-CN" dirty="0" smtClean="0"/>
              <a:t>Google Web Speech API has sixty seconds limit per translation, so if the person speaks too fast, the translation will get cut off, and may result in information loss. </a:t>
            </a:r>
          </a:p>
          <a:p>
            <a:r>
              <a:rPr lang="en-US" dirty="0" smtClean="0"/>
              <a:t>Multiple people </a:t>
            </a:r>
            <a:r>
              <a:rPr lang="en-US" altLang="zh-CN" dirty="0" smtClean="0"/>
              <a:t>talk</a:t>
            </a:r>
            <a:r>
              <a:rPr lang="en-US" dirty="0" smtClean="0"/>
              <a:t> simultaneously in the same room confuses Google Web Speech API.</a:t>
            </a:r>
          </a:p>
          <a:p>
            <a:r>
              <a:rPr lang="en-US" smtClean="0"/>
              <a:t>For </a:t>
            </a:r>
            <a:r>
              <a:rPr lang="en-US" dirty="0" smtClean="0"/>
              <a:t>the current mechanism, we save all chat history in local memory, so device with small memory may run out of memory. </a:t>
            </a:r>
          </a:p>
          <a:p>
            <a:r>
              <a:rPr lang="en-US" dirty="0" smtClean="0"/>
              <a:t>Google Translate API has limit on the characters translated per day, so in a conversation-intensive large group meeting, Google Translate API may not be able to properly translate. </a:t>
            </a:r>
          </a:p>
          <a:p>
            <a:endParaRPr lang="en-US" dirty="0"/>
          </a:p>
        </p:txBody>
      </p:sp>
    </p:spTree>
    <p:extLst>
      <p:ext uri="{BB962C8B-B14F-4D97-AF65-F5344CB8AC3E}">
        <p14:creationId xmlns:p14="http://schemas.microsoft.com/office/powerpoint/2010/main" xmlns="" val="13814477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391</TotalTime>
  <Words>807</Words>
  <Application>Microsoft Office PowerPoint</Application>
  <PresentationFormat>自定义</PresentationFormat>
  <Paragraphs>151</Paragraphs>
  <Slides>17</Slides>
  <Notes>16</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Quotable</vt:lpstr>
      <vt:lpstr>Google Hangouts Translate Project</vt:lpstr>
      <vt:lpstr>Team Organization</vt:lpstr>
      <vt:lpstr>Motivation</vt:lpstr>
      <vt:lpstr>Problem</vt:lpstr>
      <vt:lpstr>Solution</vt:lpstr>
      <vt:lpstr>Requirements</vt:lpstr>
      <vt:lpstr>Use Case 1</vt:lpstr>
      <vt:lpstr>Use Case 2</vt:lpstr>
      <vt:lpstr>Risk Analysis</vt:lpstr>
      <vt:lpstr>Milestones</vt:lpstr>
      <vt:lpstr>Milestones</vt:lpstr>
      <vt:lpstr>幻灯片 12</vt:lpstr>
      <vt:lpstr>幻灯片 13</vt:lpstr>
      <vt:lpstr>Overall System Diagram</vt:lpstr>
      <vt:lpstr>Current System Design</vt:lpstr>
      <vt:lpstr>Demo</vt:lpstr>
      <vt:lpstr>幻灯片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Hangouts Translate Project</dc:title>
  <dc:creator>Amy Lin</dc:creator>
  <cp:lastModifiedBy>lenovo</cp:lastModifiedBy>
  <cp:revision>70</cp:revision>
  <dcterms:created xsi:type="dcterms:W3CDTF">2014-02-13T09:09:05Z</dcterms:created>
  <dcterms:modified xsi:type="dcterms:W3CDTF">2014-02-14T19:47:39Z</dcterms:modified>
</cp:coreProperties>
</file>