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8"/>
  </p:notesMasterIdLst>
  <p:sldIdLst>
    <p:sldId id="256" r:id="rId2"/>
    <p:sldId id="294" r:id="rId3"/>
    <p:sldId id="297" r:id="rId4"/>
    <p:sldId id="298" r:id="rId5"/>
    <p:sldId id="299" r:id="rId6"/>
    <p:sldId id="300" r:id="rId7"/>
    <p:sldId id="301" r:id="rId8"/>
    <p:sldId id="292" r:id="rId9"/>
    <p:sldId id="293" r:id="rId10"/>
    <p:sldId id="257" r:id="rId11"/>
    <p:sldId id="258" r:id="rId12"/>
    <p:sldId id="259" r:id="rId13"/>
    <p:sldId id="260" r:id="rId14"/>
    <p:sldId id="261" r:id="rId15"/>
    <p:sldId id="262" r:id="rId16"/>
    <p:sldId id="263" r:id="rId17"/>
    <p:sldId id="264" r:id="rId18"/>
    <p:sldId id="265" r:id="rId19"/>
    <p:sldId id="266"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 id="319" r:id="rId38"/>
    <p:sldId id="320" r:id="rId39"/>
    <p:sldId id="321" r:id="rId40"/>
    <p:sldId id="322" r:id="rId41"/>
    <p:sldId id="323" r:id="rId42"/>
    <p:sldId id="324" r:id="rId43"/>
    <p:sldId id="325" r:id="rId44"/>
    <p:sldId id="326" r:id="rId45"/>
    <p:sldId id="327" r:id="rId46"/>
    <p:sldId id="328" r:id="rId4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946"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F408F-9067-4624-9DF0-8934023B573F}" type="datetimeFigureOut">
              <a:rPr lang="ru-RU" smtClean="0"/>
              <a:t>03.03.2020</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8125F6-D40B-40BB-87EF-1D2DCD3CFE50}" type="slidenum">
              <a:rPr lang="ru-RU" smtClean="0"/>
              <a:t>‹#›</a:t>
            </a:fld>
            <a:endParaRPr lang="ru-RU"/>
          </a:p>
        </p:txBody>
      </p:sp>
    </p:spTree>
    <p:extLst>
      <p:ext uri="{BB962C8B-B14F-4D97-AF65-F5344CB8AC3E}">
        <p14:creationId xmlns:p14="http://schemas.microsoft.com/office/powerpoint/2010/main" val="433882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68" name="Shape 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75" name="Shape 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8" name="Shape 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41" name="Shape 1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50" name="Shape 1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56" name="Shape 1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62" name="Shape 1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68" name="Shape 1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9" name="Shape 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6" name="Shape 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1" name="Shape 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64" name="Shape 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76" name="Shape 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82" name="Shape 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41" name="Shape 1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89" name="Shape 1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7" name="Shape 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9" name="Shape 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6" name="Shape 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3" name="Прямоугольник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Прямоугольник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Прямоугольник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Прямоугольник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Прямоугольник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Скругленный прямоугольник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Скругленный прямоугольник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Прямоугольник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Прямоугольник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Заголовок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a:xfrm>
            <a:off x="6705600" y="4206240"/>
            <a:ext cx="960120" cy="457200"/>
          </a:xfrm>
        </p:spPr>
        <p:txBody>
          <a:bodyPr/>
          <a:lstStyle/>
          <a:p>
            <a:fld id="{E68C1B17-1914-4E62-9E17-20DA15BCBE4B}" type="datetimeFigureOut">
              <a:rPr lang="ru-RU" smtClean="0"/>
              <a:t>03.03.2020</a:t>
            </a:fld>
            <a:endParaRPr lang="ru-RU"/>
          </a:p>
        </p:txBody>
      </p:sp>
      <p:sp>
        <p:nvSpPr>
          <p:cNvPr id="17" name="Нижний колонтитул 16"/>
          <p:cNvSpPr>
            <a:spLocks noGrp="1"/>
          </p:cNvSpPr>
          <p:nvPr>
            <p:ph type="ftr" sz="quarter" idx="11"/>
          </p:nvPr>
        </p:nvSpPr>
        <p:spPr>
          <a:xfrm>
            <a:off x="5410200" y="4205288"/>
            <a:ext cx="1295400" cy="457200"/>
          </a:xfrm>
        </p:spPr>
        <p:txBody>
          <a:bodyPr/>
          <a:lstStyle/>
          <a:p>
            <a:endParaRPr lang="ru-RU"/>
          </a:p>
        </p:txBody>
      </p:sp>
      <p:sp>
        <p:nvSpPr>
          <p:cNvPr id="29" name="Номер слайда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FDFFE1A-3814-4A84-9338-A26BFC100C73}"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E68C1B17-1914-4E62-9E17-20DA15BCBE4B}" type="datetimeFigureOut">
              <a:rPr lang="ru-RU" smtClean="0"/>
              <a:t>03.03.2020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FDFFE1A-3814-4A84-9338-A26BFC100C73}"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81800" y="1143000"/>
            <a:ext cx="1905000" cy="5486400"/>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1143000"/>
            <a:ext cx="6248400" cy="5486400"/>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E68C1B17-1914-4E62-9E17-20DA15BCBE4B}" type="datetimeFigureOut">
              <a:rPr lang="ru-RU" smtClean="0"/>
              <a:t>03.03.2020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FDFFE1A-3814-4A84-9338-A26BFC100C73}" type="slidenum">
              <a:rPr lang="ru-RU" smtClean="0"/>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95400" y="0"/>
            <a:ext cx="8162925" cy="762000"/>
          </a:xfrm>
        </p:spPr>
        <p:txBody>
          <a:bodyPr/>
          <a:lstStyle/>
          <a:p>
            <a:r>
              <a:rPr lang="ru-RU" smtClean="0"/>
              <a:t>Образец заголовка</a:t>
            </a:r>
            <a:endParaRPr lang="ru-RU"/>
          </a:p>
        </p:txBody>
      </p:sp>
      <p:sp>
        <p:nvSpPr>
          <p:cNvPr id="3" name="Таблица 2"/>
          <p:cNvSpPr>
            <a:spLocks noGrp="1"/>
          </p:cNvSpPr>
          <p:nvPr>
            <p:ph type="tbl" idx="1"/>
          </p:nvPr>
        </p:nvSpPr>
        <p:spPr>
          <a:xfrm>
            <a:off x="762000" y="1219200"/>
            <a:ext cx="8261350" cy="4876800"/>
          </a:xfrm>
        </p:spPr>
        <p:txBody>
          <a:bodyPr/>
          <a:lstStyle/>
          <a:p>
            <a:endParaRPr lang="ru-RU"/>
          </a:p>
        </p:txBody>
      </p:sp>
      <p:sp>
        <p:nvSpPr>
          <p:cNvPr id="4" name="Дата 3"/>
          <p:cNvSpPr>
            <a:spLocks noGrp="1"/>
          </p:cNvSpPr>
          <p:nvPr>
            <p:ph type="dt" sz="half" idx="10"/>
          </p:nvPr>
        </p:nvSpPr>
        <p:spPr>
          <a:xfrm>
            <a:off x="0" y="6400800"/>
            <a:ext cx="3059113" cy="457200"/>
          </a:xfrm>
        </p:spPr>
        <p:txBody>
          <a:bodyPr/>
          <a:lstStyle>
            <a:lvl1pPr>
              <a:defRPr/>
            </a:lvl1pPr>
          </a:lstStyle>
          <a:p>
            <a:r>
              <a:rPr lang="en-US" altLang="ru-RU"/>
              <a:t>©</a:t>
            </a:r>
            <a:r>
              <a:rPr lang="ru-RU" altLang="ru-RU"/>
              <a:t>Павловская Т.А. (СПбГУ ИТМО)</a:t>
            </a:r>
          </a:p>
        </p:txBody>
      </p:sp>
      <p:sp>
        <p:nvSpPr>
          <p:cNvPr id="5" name="Нижний колонтитул 4"/>
          <p:cNvSpPr>
            <a:spLocks noGrp="1"/>
          </p:cNvSpPr>
          <p:nvPr>
            <p:ph type="ftr" sz="quarter" idx="11"/>
          </p:nvPr>
        </p:nvSpPr>
        <p:spPr>
          <a:xfrm>
            <a:off x="3590925" y="6286500"/>
            <a:ext cx="2895600" cy="457200"/>
          </a:xfrm>
        </p:spPr>
        <p:txBody>
          <a:bodyPr/>
          <a:lstStyle>
            <a:lvl1pPr>
              <a:defRPr/>
            </a:lvl1pPr>
          </a:lstStyle>
          <a:p>
            <a:endParaRPr lang="ru-RU" altLang="ru-RU"/>
          </a:p>
        </p:txBody>
      </p:sp>
      <p:sp>
        <p:nvSpPr>
          <p:cNvPr id="6" name="Номер слайда 5"/>
          <p:cNvSpPr>
            <a:spLocks noGrp="1"/>
          </p:cNvSpPr>
          <p:nvPr>
            <p:ph type="sldNum" sz="quarter" idx="12"/>
          </p:nvPr>
        </p:nvSpPr>
        <p:spPr>
          <a:xfrm>
            <a:off x="7019925" y="6286500"/>
            <a:ext cx="1905000" cy="457200"/>
          </a:xfrm>
        </p:spPr>
        <p:txBody>
          <a:bodyPr/>
          <a:lstStyle>
            <a:lvl1pPr>
              <a:defRPr/>
            </a:lvl1pPr>
          </a:lstStyle>
          <a:p>
            <a:fld id="{52AAD8E2-75F0-4E88-B62C-87B2C08C3B9A}" type="slidenum">
              <a:rPr lang="ru-RU" altLang="ru-RU"/>
              <a:pPr/>
              <a:t>‹#›</a:t>
            </a:fld>
            <a:endParaRPr lang="ru-RU" altLang="ru-RU"/>
          </a:p>
        </p:txBody>
      </p:sp>
    </p:spTree>
    <p:extLst>
      <p:ext uri="{BB962C8B-B14F-4D97-AF65-F5344CB8AC3E}">
        <p14:creationId xmlns:p14="http://schemas.microsoft.com/office/powerpoint/2010/main" val="649433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E68C1B17-1914-4E62-9E17-20DA15BCBE4B}" type="datetimeFigureOut">
              <a:rPr lang="ru-RU" smtClean="0"/>
              <a:t>03.03.2020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FDFFE1A-3814-4A84-9338-A26BFC100C73}"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E68C1B17-1914-4E62-9E17-20DA15BCBE4B}" type="datetimeFigureOut">
              <a:rPr lang="ru-RU" smtClean="0"/>
              <a:t>03.03.2020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FDFFE1A-3814-4A84-9338-A26BFC100C73}"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Объект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Объект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E68C1B17-1914-4E62-9E17-20DA15BCBE4B}" type="datetimeFigureOut">
              <a:rPr lang="ru-RU" smtClean="0"/>
              <a:t>03.03.2020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FDFFE1A-3814-4A84-9338-A26BFC100C73}"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143000"/>
            <a:ext cx="8382000" cy="1069848"/>
          </a:xfrm>
        </p:spPr>
        <p:txBody>
          <a:bodyPr anchor="ctr"/>
          <a:lstStyle>
            <a:lvl1pPr>
              <a:defRPr sz="4000" b="0" i="0" cap="none" baseline="0"/>
            </a:lvl1pPr>
          </a:lstStyle>
          <a:p>
            <a:r>
              <a:rPr kumimoji="0" lang="ru-RU" smtClean="0"/>
              <a:t>Образец заголовка</a:t>
            </a:r>
            <a:endParaRPr kumimoji="0" lang="en-US"/>
          </a:p>
        </p:txBody>
      </p:sp>
      <p:sp>
        <p:nvSpPr>
          <p:cNvPr id="3" name="Текст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Объект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Объект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6" name="Дата 25"/>
          <p:cNvSpPr>
            <a:spLocks noGrp="1"/>
          </p:cNvSpPr>
          <p:nvPr>
            <p:ph type="dt" sz="half" idx="10"/>
          </p:nvPr>
        </p:nvSpPr>
        <p:spPr/>
        <p:txBody>
          <a:bodyPr rtlCol="0"/>
          <a:lstStyle/>
          <a:p>
            <a:fld id="{E68C1B17-1914-4E62-9E17-20DA15BCBE4B}" type="datetimeFigureOut">
              <a:rPr lang="ru-RU" smtClean="0"/>
              <a:t>03.03.2020</a:t>
            </a:fld>
            <a:endParaRPr lang="ru-RU"/>
          </a:p>
        </p:txBody>
      </p:sp>
      <p:sp>
        <p:nvSpPr>
          <p:cNvPr id="27" name="Номер слайда 26"/>
          <p:cNvSpPr>
            <a:spLocks noGrp="1"/>
          </p:cNvSpPr>
          <p:nvPr>
            <p:ph type="sldNum" sz="quarter" idx="11"/>
          </p:nvPr>
        </p:nvSpPr>
        <p:spPr/>
        <p:txBody>
          <a:bodyPr rtlCol="0"/>
          <a:lstStyle/>
          <a:p>
            <a:fld id="{BFDFFE1A-3814-4A84-9338-A26BFC100C73}" type="slidenum">
              <a:rPr lang="ru-RU" smtClean="0"/>
              <a:t>‹#›</a:t>
            </a:fld>
            <a:endParaRPr lang="ru-RU"/>
          </a:p>
        </p:txBody>
      </p:sp>
      <p:sp>
        <p:nvSpPr>
          <p:cNvPr id="28" name="Нижний колонтитул 27"/>
          <p:cNvSpPr>
            <a:spLocks noGrp="1"/>
          </p:cNvSpPr>
          <p:nvPr>
            <p:ph type="ftr" sz="quarter" idx="12"/>
          </p:nvPr>
        </p:nvSpPr>
        <p:spPr/>
        <p:txBody>
          <a:bodyPr rtlCol="0"/>
          <a:lstStyle/>
          <a:p>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ru-RU" smtClean="0"/>
              <a:t>Образец заголовка</a:t>
            </a:r>
            <a:endParaRPr kumimoji="0" lang="en-US"/>
          </a:p>
        </p:txBody>
      </p:sp>
      <p:sp>
        <p:nvSpPr>
          <p:cNvPr id="3" name="Дата 2"/>
          <p:cNvSpPr>
            <a:spLocks noGrp="1"/>
          </p:cNvSpPr>
          <p:nvPr>
            <p:ph type="dt" sz="half" idx="10"/>
          </p:nvPr>
        </p:nvSpPr>
        <p:spPr>
          <a:xfrm>
            <a:off x="6583680" y="612648"/>
            <a:ext cx="957264" cy="457200"/>
          </a:xfrm>
        </p:spPr>
        <p:txBody>
          <a:bodyPr/>
          <a:lstStyle/>
          <a:p>
            <a:fld id="{E68C1B17-1914-4E62-9E17-20DA15BCBE4B}" type="datetimeFigureOut">
              <a:rPr lang="ru-RU" smtClean="0"/>
              <a:t>03.03.2020</a:t>
            </a:fld>
            <a:endParaRPr lang="ru-RU"/>
          </a:p>
        </p:txBody>
      </p:sp>
      <p:sp>
        <p:nvSpPr>
          <p:cNvPr id="4" name="Нижний колонтитул 3"/>
          <p:cNvSpPr>
            <a:spLocks noGrp="1"/>
          </p:cNvSpPr>
          <p:nvPr>
            <p:ph type="ftr" sz="quarter" idx="11"/>
          </p:nvPr>
        </p:nvSpPr>
        <p:spPr>
          <a:xfrm>
            <a:off x="5257800" y="612648"/>
            <a:ext cx="1325880" cy="457200"/>
          </a:xfrm>
        </p:spPr>
        <p:txBody>
          <a:bodyPr/>
          <a:lstStyle/>
          <a:p>
            <a:endParaRPr lang="ru-RU"/>
          </a:p>
        </p:txBody>
      </p:sp>
      <p:sp>
        <p:nvSpPr>
          <p:cNvPr id="5" name="Номер слайда 4"/>
          <p:cNvSpPr>
            <a:spLocks noGrp="1"/>
          </p:cNvSpPr>
          <p:nvPr>
            <p:ph type="sldNum" sz="quarter" idx="12"/>
          </p:nvPr>
        </p:nvSpPr>
        <p:spPr>
          <a:xfrm>
            <a:off x="8174736" y="2272"/>
            <a:ext cx="762000" cy="365760"/>
          </a:xfrm>
        </p:spPr>
        <p:txBody>
          <a:bodyPr/>
          <a:lstStyle/>
          <a:p>
            <a:fld id="{BFDFFE1A-3814-4A84-9338-A26BFC100C73}"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E68C1B17-1914-4E62-9E17-20DA15BCBE4B}" type="datetimeFigureOut">
              <a:rPr lang="ru-RU" smtClean="0"/>
              <a:t>03.03.2020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FDFFE1A-3814-4A84-9338-A26BFC100C73}"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53496" y="1101970"/>
            <a:ext cx="3383280" cy="877824"/>
          </a:xfrm>
        </p:spPr>
        <p:txBody>
          <a:bodyPr anchor="b"/>
          <a:lstStyle>
            <a:lvl1pPr algn="l">
              <a:buNone/>
              <a:defRPr sz="1800" b="1"/>
            </a:lvl1pPr>
          </a:lstStyle>
          <a:p>
            <a:r>
              <a:rPr kumimoji="0" lang="ru-RU" smtClean="0"/>
              <a:t>Образец заголовка</a:t>
            </a:r>
            <a:endParaRPr kumimoji="0" lang="en-US"/>
          </a:p>
        </p:txBody>
      </p:sp>
      <p:sp>
        <p:nvSpPr>
          <p:cNvPr id="3" name="Текст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Объект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E68C1B17-1914-4E62-9E17-20DA15BCBE4B}" type="datetimeFigureOut">
              <a:rPr lang="ru-RU" smtClean="0"/>
              <a:t>03.03.2020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FDFFE1A-3814-4A84-9338-A26BFC100C73}"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ru-RU" smtClean="0"/>
              <a:t>Вставка рисунка</a:t>
            </a:r>
            <a:endParaRPr kumimoji="0" lang="en-US" dirty="0"/>
          </a:p>
        </p:txBody>
      </p:sp>
      <p:sp>
        <p:nvSpPr>
          <p:cNvPr id="4" name="Текст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E68C1B17-1914-4E62-9E17-20DA15BCBE4B}" type="datetimeFigureOut">
              <a:rPr lang="ru-RU" smtClean="0"/>
              <a:t>03.03.2020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FDFFE1A-3814-4A84-9338-A26BFC100C73}"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Прямоугольник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Прямоугольник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Прямоугольник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Прямоугольник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Прямоугольник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Скругленный прямоугольник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Скругленный прямоугольник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Прямоугольник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Прямоугольник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Прямоугольник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Прямоугольник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Прямоугольник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Прямоугольник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Заголовок 21"/>
          <p:cNvSpPr>
            <a:spLocks noGrp="1"/>
          </p:cNvSpPr>
          <p:nvPr>
            <p:ph type="title"/>
          </p:nvPr>
        </p:nvSpPr>
        <p:spPr>
          <a:xfrm>
            <a:off x="457200" y="1143000"/>
            <a:ext cx="8229600" cy="1066800"/>
          </a:xfrm>
          <a:prstGeom prst="rect">
            <a:avLst/>
          </a:prstGeom>
        </p:spPr>
        <p:txBody>
          <a:bodyPr vert="horz" anchor="ctr">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E68C1B17-1914-4E62-9E17-20DA15BCBE4B}" type="datetimeFigureOut">
              <a:rPr lang="ru-RU" smtClean="0"/>
              <a:t>03.03.2020</a:t>
            </a:fld>
            <a:endParaRPr lang="ru-RU"/>
          </a:p>
        </p:txBody>
      </p:sp>
      <p:sp>
        <p:nvSpPr>
          <p:cNvPr id="3" name="Нижний колонтитул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ru-RU"/>
          </a:p>
        </p:txBody>
      </p:sp>
      <p:sp>
        <p:nvSpPr>
          <p:cNvPr id="23" name="Номер слайда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FDFFE1A-3814-4A84-9338-A26BFC100C73}"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ru-RU" dirty="0"/>
              <a:t>Object-oriented programming</a:t>
            </a:r>
          </a:p>
        </p:txBody>
      </p:sp>
      <p:sp>
        <p:nvSpPr>
          <p:cNvPr id="3" name="Подзаголовок 2"/>
          <p:cNvSpPr>
            <a:spLocks noGrp="1"/>
          </p:cNvSpPr>
          <p:nvPr>
            <p:ph type="subTitle" idx="1"/>
          </p:nvPr>
        </p:nvSpPr>
        <p:spPr>
          <a:xfrm>
            <a:off x="457200" y="3899938"/>
            <a:ext cx="4953000" cy="897214"/>
          </a:xfrm>
        </p:spPr>
        <p:txBody>
          <a:bodyPr>
            <a:normAutofit/>
          </a:bodyPr>
          <a:lstStyle/>
          <a:p>
            <a:r>
              <a:rPr lang="ru-RU" dirty="0"/>
              <a:t>based on the C language</a:t>
            </a:r>
            <a:r>
              <a:rPr lang="ru-RU" dirty="0" smtClean="0"/>
              <a:t>++</a:t>
            </a:r>
            <a:r>
              <a:rPr lang="en-US" dirty="0" smtClean="0"/>
              <a:t> </a:t>
            </a:r>
          </a:p>
          <a:p>
            <a:r>
              <a:rPr lang="ru-RU" dirty="0" smtClean="0"/>
              <a:t>2</a:t>
            </a:r>
            <a:r>
              <a:rPr lang="ru-RU" dirty="0"/>
              <a:t>th</a:t>
            </a:r>
            <a:r>
              <a:rPr lang="ru-RU" dirty="0" smtClean="0"/>
              <a:t> semester</a:t>
            </a:r>
            <a:endParaRPr lang="ru-RU" dirty="0"/>
          </a:p>
        </p:txBody>
      </p:sp>
      <p:sp>
        <p:nvSpPr>
          <p:cNvPr id="5" name="TextBox 4"/>
          <p:cNvSpPr txBox="1"/>
          <p:nvPr/>
        </p:nvSpPr>
        <p:spPr>
          <a:xfrm>
            <a:off x="4283968" y="116632"/>
            <a:ext cx="4683700" cy="584775"/>
          </a:xfrm>
          <a:prstGeom prst="rect">
            <a:avLst/>
          </a:prstGeom>
          <a:noFill/>
        </p:spPr>
        <p:txBody>
          <a:bodyPr wrap="square" rtlCol="0">
            <a:spAutoFit/>
          </a:bodyPr>
          <a:lstStyle/>
          <a:p>
            <a:r>
              <a:rPr lang="ru-RU" sz="3200" dirty="0" err="1">
                <a:solidFill>
                  <a:schemeClr val="bg1"/>
                </a:solidFill>
              </a:rPr>
              <a:t>Lecture</a:t>
            </a:r>
            <a:r>
              <a:rPr lang="ru-RU" sz="3200" dirty="0">
                <a:solidFill>
                  <a:schemeClr val="bg1"/>
                </a:solidFill>
              </a:rPr>
              <a:t> </a:t>
            </a:r>
            <a:r>
              <a:rPr lang="en-US" sz="3200" dirty="0" smtClean="0">
                <a:solidFill>
                  <a:schemeClr val="bg1"/>
                </a:solidFill>
              </a:rPr>
              <a:t>#3</a:t>
            </a:r>
            <a:endParaRPr lang="ru-RU" sz="3200" dirty="0">
              <a:solidFill>
                <a:schemeClr val="bg1"/>
              </a:solidFill>
            </a:endParaRPr>
          </a:p>
        </p:txBody>
      </p:sp>
    </p:spTree>
    <p:extLst>
      <p:ext uri="{BB962C8B-B14F-4D97-AF65-F5344CB8AC3E}">
        <p14:creationId xmlns:p14="http://schemas.microsoft.com/office/powerpoint/2010/main" val="36825079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39552" y="116632"/>
            <a:ext cx="8229600" cy="1066800"/>
          </a:xfrm>
        </p:spPr>
        <p:txBody>
          <a:bodyPr/>
          <a:lstStyle/>
          <a:p>
            <a:r>
              <a:rPr lang="ru-RU" altLang="ru-RU" dirty="0"/>
              <a:t>Inheritance</a:t>
            </a:r>
          </a:p>
        </p:txBody>
      </p:sp>
      <p:sp>
        <p:nvSpPr>
          <p:cNvPr id="55299" name="Rectangle 3"/>
          <p:cNvSpPr>
            <a:spLocks noGrp="1" noChangeArrowheads="1"/>
          </p:cNvSpPr>
          <p:nvPr>
            <p:ph type="body" idx="1"/>
          </p:nvPr>
        </p:nvSpPr>
        <p:spPr>
          <a:xfrm>
            <a:off x="395536" y="1052513"/>
            <a:ext cx="8352928" cy="5400675"/>
          </a:xfrm>
        </p:spPr>
        <p:txBody>
          <a:bodyPr>
            <a:noAutofit/>
          </a:bodyPr>
          <a:lstStyle/>
          <a:p>
            <a:pPr marL="446088" indent="-268288">
              <a:lnSpc>
                <a:spcPct val="120000"/>
              </a:lnSpc>
              <a:spcAft>
                <a:spcPct val="25000"/>
              </a:spcAft>
              <a:buFont typeface="Wingdings" pitchFamily="2" charset="2"/>
              <a:buNone/>
            </a:pPr>
            <a:r>
              <a:rPr lang="ru-RU" altLang="ru-RU" sz="2400" dirty="0"/>
              <a:t>Inheritance is a powerful tool </a:t>
            </a:r>
            <a:r>
              <a:rPr lang="ru-RU" altLang="ru-RU" sz="2400" dirty="0" smtClean="0"/>
              <a:t>PLO </a:t>
            </a:r>
            <a:r>
              <a:rPr lang="ru-RU" altLang="ru-RU" sz="2400" dirty="0"/>
              <a:t>and is used for the following </a:t>
            </a:r>
            <a:r>
              <a:rPr lang="uk-UA" altLang="ru-RU" sz="2400" dirty="0"/>
              <a:t>in</a:t>
            </a:r>
            <a:r>
              <a:rPr lang="ru-RU" altLang="ru-RU" sz="2400" dirty="0" err="1" smtClean="0"/>
              <a:t>zaimosvyazannyh</a:t>
            </a:r>
            <a:r>
              <a:rPr lang="ru-RU" altLang="ru-RU" sz="2400" dirty="0" smtClean="0"/>
              <a:t> </a:t>
            </a:r>
            <a:r>
              <a:rPr lang="ru-RU" altLang="ru-RU" sz="2400" dirty="0"/>
              <a:t>purposes:</a:t>
            </a:r>
          </a:p>
          <a:p>
            <a:pPr marL="446088" indent="-268288">
              <a:lnSpc>
                <a:spcPct val="120000"/>
              </a:lnSpc>
              <a:spcAft>
                <a:spcPct val="25000"/>
              </a:spcAft>
            </a:pPr>
            <a:r>
              <a:rPr lang="ru-RU" altLang="ru-RU" sz="2400" dirty="0"/>
              <a:t>exclusion from the program repeating code fragments;</a:t>
            </a:r>
          </a:p>
          <a:p>
            <a:pPr marL="446088" indent="-268288">
              <a:lnSpc>
                <a:spcPct val="120000"/>
              </a:lnSpc>
              <a:spcAft>
                <a:spcPct val="25000"/>
              </a:spcAft>
            </a:pPr>
            <a:r>
              <a:rPr lang="ru-RU" altLang="ru-RU" sz="2400" dirty="0"/>
              <a:t>simplify modification program;</a:t>
            </a:r>
          </a:p>
          <a:p>
            <a:pPr marL="446088" indent="-268288">
              <a:lnSpc>
                <a:spcPct val="120000"/>
              </a:lnSpc>
              <a:spcAft>
                <a:spcPct val="25000"/>
              </a:spcAft>
            </a:pPr>
            <a:r>
              <a:rPr lang="ru-RU" altLang="ru-RU" sz="2400" dirty="0"/>
              <a:t>facilitate the creation of new programs on the basis of the existing ones.</a:t>
            </a:r>
          </a:p>
          <a:p>
            <a:pPr marL="446088" indent="-268288">
              <a:lnSpc>
                <a:spcPct val="120000"/>
              </a:lnSpc>
              <a:spcAft>
                <a:spcPct val="25000"/>
              </a:spcAft>
            </a:pPr>
            <a:r>
              <a:rPr lang="ru-RU" altLang="ru-RU" sz="2400" dirty="0"/>
              <a:t>In addition, the inheritance is the only opportunity to use the facilities, source code is not available, but you want to make changes.</a:t>
            </a:r>
          </a:p>
        </p:txBody>
      </p:sp>
    </p:spTree>
    <p:extLst>
      <p:ext uri="{BB962C8B-B14F-4D97-AF65-F5344CB8AC3E}">
        <p14:creationId xmlns:p14="http://schemas.microsoft.com/office/powerpoint/2010/main" val="3254190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609600" y="404664"/>
            <a:ext cx="6172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ru-RU" altLang="ru-RU" sz="4000" dirty="0">
                <a:latin typeface="Arial" charset="0"/>
              </a:rPr>
              <a:t>inheritance syntax</a:t>
            </a:r>
            <a:endParaRPr lang="ru-RU" altLang="ru-RU" sz="3200" dirty="0">
              <a:latin typeface="Arial" charset="0"/>
            </a:endParaRPr>
          </a:p>
        </p:txBody>
      </p:sp>
      <p:sp>
        <p:nvSpPr>
          <p:cNvPr id="7171" name="Text Box 3"/>
          <p:cNvSpPr txBox="1">
            <a:spLocks noChangeArrowheads="1"/>
          </p:cNvSpPr>
          <p:nvPr/>
        </p:nvSpPr>
        <p:spPr bwMode="auto">
          <a:xfrm>
            <a:off x="0" y="1773238"/>
            <a:ext cx="891540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2" eaLnBrk="0" hangingPunct="0">
              <a:spcBef>
                <a:spcPts val="900"/>
              </a:spcBef>
              <a:spcAft>
                <a:spcPts val="600"/>
              </a:spcAft>
            </a:pPr>
            <a:r>
              <a:rPr lang="ru-RU" altLang="ru-RU" sz="2400">
                <a:solidFill>
                  <a:schemeClr val="hlink"/>
                </a:solidFill>
                <a:latin typeface="Arial" charset="0"/>
              </a:rPr>
              <a:t>class name: </a:t>
            </a:r>
            <a:r>
              <a:rPr lang="ru-RU" altLang="ru-RU" sz="2400">
                <a:solidFill>
                  <a:schemeClr val="folHlink"/>
                </a:solidFill>
                <a:latin typeface="Arial" charset="0"/>
              </a:rPr>
              <a:t>[Private | protected | public</a:t>
            </a:r>
            <a:r>
              <a:rPr lang="ru-RU" altLang="ru-RU" sz="2400">
                <a:solidFill>
                  <a:schemeClr val="hlink"/>
                </a:solidFill>
                <a:latin typeface="Arial" charset="0"/>
              </a:rPr>
              <a:t>] bazovyy_klass</a:t>
            </a:r>
          </a:p>
          <a:p>
            <a:pPr lvl="2" eaLnBrk="0" hangingPunct="0">
              <a:spcBef>
                <a:spcPts val="900"/>
              </a:spcBef>
              <a:spcAft>
                <a:spcPts val="600"/>
              </a:spcAft>
            </a:pPr>
            <a:r>
              <a:rPr lang="ru-RU" altLang="ru-RU" sz="2400">
                <a:solidFill>
                  <a:schemeClr val="hlink"/>
                </a:solidFill>
                <a:latin typeface="Arial" charset="0"/>
              </a:rPr>
              <a:t>{Class} body; </a:t>
            </a:r>
          </a:p>
          <a:p>
            <a:pPr lvl="2" eaLnBrk="0" hangingPunct="0">
              <a:spcBef>
                <a:spcPts val="900"/>
              </a:spcBef>
              <a:spcAft>
                <a:spcPts val="600"/>
              </a:spcAft>
            </a:pPr>
            <a:endParaRPr lang="ru-RU" altLang="ru-RU" sz="2400">
              <a:solidFill>
                <a:schemeClr val="hlink"/>
              </a:solidFill>
              <a:latin typeface="Arial" charset="0"/>
            </a:endParaRPr>
          </a:p>
        </p:txBody>
      </p:sp>
      <p:sp>
        <p:nvSpPr>
          <p:cNvPr id="7172" name="Text Box 4"/>
          <p:cNvSpPr txBox="1">
            <a:spLocks noChangeArrowheads="1"/>
          </p:cNvSpPr>
          <p:nvPr/>
        </p:nvSpPr>
        <p:spPr bwMode="auto">
          <a:xfrm>
            <a:off x="684213" y="4221163"/>
            <a:ext cx="6781800" cy="214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eaLnBrk="0" hangingPunct="0">
              <a:spcAft>
                <a:spcPts val="600"/>
              </a:spcAft>
            </a:pPr>
            <a:r>
              <a:rPr lang="en-US" altLang="ru-RU" sz="2400" b="1">
                <a:latin typeface="Courier New" pitchFamily="49" charset="0"/>
              </a:rPr>
              <a:t>class A {...};</a:t>
            </a:r>
          </a:p>
          <a:p>
            <a:pPr lvl="1" eaLnBrk="0" hangingPunct="0">
              <a:spcAft>
                <a:spcPts val="600"/>
              </a:spcAft>
            </a:pPr>
            <a:r>
              <a:rPr lang="en-US" altLang="ru-RU" sz="2400" b="1">
                <a:latin typeface="Courier New" pitchFamily="49" charset="0"/>
              </a:rPr>
              <a:t>class B {...};</a:t>
            </a:r>
          </a:p>
          <a:p>
            <a:pPr lvl="1" eaLnBrk="0" hangingPunct="0">
              <a:spcAft>
                <a:spcPts val="600"/>
              </a:spcAft>
            </a:pPr>
            <a:r>
              <a:rPr lang="en-US" altLang="ru-RU" sz="2400" b="1">
                <a:latin typeface="Courier New" pitchFamily="49" charset="0"/>
              </a:rPr>
              <a:t>class C {...};</a:t>
            </a:r>
          </a:p>
          <a:p>
            <a:pPr lvl="1" eaLnBrk="0" hangingPunct="0">
              <a:spcAft>
                <a:spcPts val="600"/>
              </a:spcAft>
            </a:pPr>
            <a:r>
              <a:rPr lang="en-US" altLang="ru-RU" sz="2400" b="1">
                <a:latin typeface="Courier New" pitchFamily="49" charset="0"/>
              </a:rPr>
              <a:t>class D: </a:t>
            </a:r>
            <a:r>
              <a:rPr lang="en-US" altLang="ru-RU" sz="2400" b="1">
                <a:solidFill>
                  <a:schemeClr val="folHlink"/>
                </a:solidFill>
                <a:latin typeface="Courier New" pitchFamily="49" charset="0"/>
              </a:rPr>
              <a:t>A</a:t>
            </a:r>
            <a:r>
              <a:rPr lang="en-US" altLang="ru-RU" sz="2400" b="1">
                <a:latin typeface="Courier New" pitchFamily="49" charset="0"/>
              </a:rPr>
              <a:t>, Protected B, </a:t>
            </a:r>
            <a:r>
              <a:rPr lang="en-US" altLang="ru-RU" sz="2400" b="1">
                <a:solidFill>
                  <a:schemeClr val="hlink"/>
                </a:solidFill>
                <a:latin typeface="Courier New" pitchFamily="49" charset="0"/>
              </a:rPr>
              <a:t>public</a:t>
            </a:r>
            <a:r>
              <a:rPr lang="en-US" altLang="ru-RU" sz="2400" b="1">
                <a:latin typeface="Courier New" pitchFamily="49" charset="0"/>
              </a:rPr>
              <a:t> C {...};</a:t>
            </a:r>
            <a:endParaRPr lang="ru-RU" altLang="ru-RU" sz="2400" b="1">
              <a:latin typeface="Times New Roman" pitchFamily="18" charset="0"/>
            </a:endParaRPr>
          </a:p>
        </p:txBody>
      </p:sp>
      <p:sp>
        <p:nvSpPr>
          <p:cNvPr id="7175" name="AutoShape 7"/>
          <p:cNvSpPr>
            <a:spLocks noChangeArrowheads="1"/>
          </p:cNvSpPr>
          <p:nvPr/>
        </p:nvSpPr>
        <p:spPr bwMode="auto">
          <a:xfrm>
            <a:off x="3995738" y="981075"/>
            <a:ext cx="3240087" cy="574675"/>
          </a:xfrm>
          <a:prstGeom prst="wedgeRectCallout">
            <a:avLst>
              <a:gd name="adj1" fmla="val -37162"/>
              <a:gd name="adj2" fmla="val 8922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ru-RU" altLang="ru-RU">
                <a:solidFill>
                  <a:schemeClr val="folHlink"/>
                </a:solidFill>
              </a:rPr>
              <a:t>access keys</a:t>
            </a:r>
          </a:p>
        </p:txBody>
      </p:sp>
      <p:pic>
        <p:nvPicPr>
          <p:cNvPr id="7176" name="Picture 8" descr="Ris2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825" y="2492375"/>
            <a:ext cx="3844925"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8614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body" idx="1"/>
          </p:nvPr>
        </p:nvSpPr>
        <p:spPr>
          <a:xfrm>
            <a:off x="457200" y="692696"/>
            <a:ext cx="8229600" cy="5881840"/>
          </a:xfrm>
        </p:spPr>
        <p:txBody>
          <a:bodyPr>
            <a:noAutofit/>
          </a:bodyPr>
          <a:lstStyle/>
          <a:p>
            <a:pPr>
              <a:lnSpc>
                <a:spcPct val="80000"/>
              </a:lnSpc>
            </a:pPr>
            <a:r>
              <a:rPr lang="ru-RU" altLang="ru-RU" sz="2400" dirty="0"/>
              <a:t>The successor can be </a:t>
            </a:r>
            <a:r>
              <a:rPr lang="ru-RU" altLang="ru-RU" sz="2400" dirty="0">
                <a:solidFill>
                  <a:schemeClr val="hlink"/>
                </a:solidFill>
              </a:rPr>
              <a:t>describe new</a:t>
            </a:r>
            <a:r>
              <a:rPr lang="ru-RU" altLang="ru-RU" sz="2400" dirty="0"/>
              <a:t> fields and methods and </a:t>
            </a:r>
            <a:r>
              <a:rPr lang="ru-RU" altLang="ru-RU" sz="2400" dirty="0">
                <a:solidFill>
                  <a:schemeClr val="hlink"/>
                </a:solidFill>
              </a:rPr>
              <a:t>override</a:t>
            </a:r>
            <a:r>
              <a:rPr lang="ru-RU" altLang="ru-RU" sz="2400" dirty="0"/>
              <a:t>existing methods. Override methods in several ways.</a:t>
            </a:r>
          </a:p>
          <a:p>
            <a:pPr>
              <a:lnSpc>
                <a:spcPct val="80000"/>
              </a:lnSpc>
            </a:pPr>
            <a:r>
              <a:rPr lang="ru-RU" altLang="ru-RU" sz="2400" dirty="0"/>
              <a:t>If any method in the child to work in a completely different way than in the ancestor, the method described in the child again. However, he may have a different set of arguments.</a:t>
            </a:r>
          </a:p>
          <a:p>
            <a:pPr>
              <a:lnSpc>
                <a:spcPct val="80000"/>
              </a:lnSpc>
            </a:pPr>
            <a:r>
              <a:rPr lang="ru-RU" altLang="ru-RU" sz="2400" dirty="0"/>
              <a:t>If required add adding ancestor method, a method corresponding child along with a description of additional operations performed ancestor method call via access operations scope.</a:t>
            </a:r>
          </a:p>
          <a:p>
            <a:pPr>
              <a:lnSpc>
                <a:spcPct val="80000"/>
              </a:lnSpc>
            </a:pPr>
            <a:r>
              <a:rPr lang="ru-RU" altLang="ru-RU" sz="2400" dirty="0"/>
              <a:t>If the program is planned to run simultaneously with different types of object hierarchies or plan to add new objects in the hierarchy, the method is declared as virtual with the keyword </a:t>
            </a:r>
            <a:r>
              <a:rPr lang="ru-RU" altLang="ru-RU" sz="2400" dirty="0" err="1"/>
              <a:t>virtual</a:t>
            </a:r>
            <a:r>
              <a:rPr lang="ru-RU" altLang="ru-RU" sz="2400" dirty="0"/>
              <a:t>. All virtual methods of the hierarchy with the same name must have the same list of arguments.</a:t>
            </a:r>
          </a:p>
          <a:p>
            <a:pPr>
              <a:lnSpc>
                <a:spcPct val="80000"/>
              </a:lnSpc>
              <a:buFont typeface="Wingdings" pitchFamily="2" charset="2"/>
              <a:buNone/>
            </a:pPr>
            <a:endParaRPr lang="ru-RU" altLang="ru-RU" sz="2400" dirty="0"/>
          </a:p>
        </p:txBody>
      </p:sp>
    </p:spTree>
    <p:extLst>
      <p:ext uri="{BB962C8B-B14F-4D97-AF65-F5344CB8AC3E}">
        <p14:creationId xmlns:p14="http://schemas.microsoft.com/office/powerpoint/2010/main" val="2684460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43" name="Rectangle 155"/>
          <p:cNvSpPr>
            <a:spLocks noGrp="1" noChangeArrowheads="1"/>
          </p:cNvSpPr>
          <p:nvPr>
            <p:ph type="title"/>
          </p:nvPr>
        </p:nvSpPr>
        <p:spPr>
          <a:xfrm>
            <a:off x="1259632" y="260648"/>
            <a:ext cx="8162925" cy="641350"/>
          </a:xfrm>
        </p:spPr>
        <p:txBody>
          <a:bodyPr/>
          <a:lstStyle/>
          <a:p>
            <a:r>
              <a:rPr lang="ru-RU" altLang="ru-RU" sz="3600" dirty="0"/>
              <a:t>heirship</a:t>
            </a:r>
          </a:p>
        </p:txBody>
      </p:sp>
      <p:graphicFrame>
        <p:nvGraphicFramePr>
          <p:cNvPr id="38161" name="Group 273"/>
          <p:cNvGraphicFramePr>
            <a:graphicFrameLocks noGrp="1"/>
          </p:cNvGraphicFramePr>
          <p:nvPr>
            <p:ph idx="1"/>
          </p:nvPr>
        </p:nvGraphicFramePr>
        <p:xfrm>
          <a:off x="323850" y="981075"/>
          <a:ext cx="8135938" cy="4876802"/>
        </p:xfrm>
        <a:graphic>
          <a:graphicData uri="http://schemas.openxmlformats.org/drawingml/2006/table">
            <a:tbl>
              <a:tblPr/>
              <a:tblGrid>
                <a:gridCol w="2324100"/>
                <a:gridCol w="2735263"/>
                <a:gridCol w="3076575"/>
              </a:tblGrid>
              <a:tr h="728663">
                <a:tc>
                  <a:txBody>
                    <a:bodyPr/>
                    <a:lstStyle>
                      <a:lvl1pPr>
                        <a:spcBef>
                          <a:spcPct val="20000"/>
                        </a:spcBef>
                        <a:buClr>
                          <a:schemeClr val="folHlink"/>
                        </a:buClr>
                        <a:buSzPct val="75000"/>
                        <a:buFont typeface="Wingdings" pitchFamily="2" charset="2"/>
                        <a:defRPr sz="2800">
                          <a:solidFill>
                            <a:schemeClr val="tx1"/>
                          </a:solidFill>
                          <a:latin typeface="Verdana" pitchFamily="34" charset="0"/>
                        </a:defRPr>
                      </a:lvl1pPr>
                      <a:lvl2pPr>
                        <a:spcBef>
                          <a:spcPct val="20000"/>
                        </a:spcBef>
                        <a:buClr>
                          <a:schemeClr val="folHlink"/>
                        </a:buClr>
                        <a:buSzPct val="70000"/>
                        <a:buFont typeface="Wingdings" pitchFamily="2" charset="2"/>
                        <a:defRPr sz="2400">
                          <a:solidFill>
                            <a:schemeClr val="tx1"/>
                          </a:solidFill>
                          <a:latin typeface="Verdana" pitchFamily="34" charset="0"/>
                        </a:defRPr>
                      </a:lvl2pPr>
                      <a:lvl3pPr>
                        <a:spcBef>
                          <a:spcPct val="20000"/>
                        </a:spcBef>
                        <a:buClr>
                          <a:schemeClr val="tx2"/>
                        </a:buClr>
                        <a:defRPr sz="2000">
                          <a:solidFill>
                            <a:schemeClr val="tx1"/>
                          </a:solidFill>
                          <a:latin typeface="Verdana" pitchFamily="34" charset="0"/>
                        </a:defRPr>
                      </a:lvl3pPr>
                      <a:lvl4pPr>
                        <a:spcBef>
                          <a:spcPct val="20000"/>
                        </a:spcBef>
                        <a:buClr>
                          <a:schemeClr val="hlink"/>
                        </a:buClr>
                        <a:defRPr>
                          <a:solidFill>
                            <a:schemeClr val="tx1"/>
                          </a:solidFill>
                          <a:latin typeface="Verdana" pitchFamily="34" charset="0"/>
                        </a:defRPr>
                      </a:lvl4pPr>
                      <a:lvl5pPr>
                        <a:spcBef>
                          <a:spcPct val="20000"/>
                        </a:spcBef>
                        <a:buClr>
                          <a:schemeClr val="tx1"/>
                        </a:buClr>
                        <a:buSzPct val="85000"/>
                        <a:defRPr>
                          <a:solidFill>
                            <a:schemeClr val="tx1"/>
                          </a:solidFill>
                          <a:latin typeface="Verdana" pitchFamily="34" charset="0"/>
                        </a:defRPr>
                      </a:lvl5pPr>
                      <a:lvl6pPr fontAlgn="base">
                        <a:spcBef>
                          <a:spcPct val="20000"/>
                        </a:spcBef>
                        <a:spcAft>
                          <a:spcPct val="0"/>
                        </a:spcAft>
                        <a:buClr>
                          <a:schemeClr val="tx1"/>
                        </a:buClr>
                        <a:buSzPct val="85000"/>
                        <a:defRPr>
                          <a:solidFill>
                            <a:schemeClr val="tx1"/>
                          </a:solidFill>
                          <a:latin typeface="Verdana" pitchFamily="34" charset="0"/>
                        </a:defRPr>
                      </a:lvl6pPr>
                      <a:lvl7pPr fontAlgn="base">
                        <a:spcBef>
                          <a:spcPct val="20000"/>
                        </a:spcBef>
                        <a:spcAft>
                          <a:spcPct val="0"/>
                        </a:spcAft>
                        <a:buClr>
                          <a:schemeClr val="tx1"/>
                        </a:buClr>
                        <a:buSzPct val="85000"/>
                        <a:defRPr>
                          <a:solidFill>
                            <a:schemeClr val="tx1"/>
                          </a:solidFill>
                          <a:latin typeface="Verdana" pitchFamily="34" charset="0"/>
                        </a:defRPr>
                      </a:lvl7pPr>
                      <a:lvl8pPr fontAlgn="base">
                        <a:spcBef>
                          <a:spcPct val="20000"/>
                        </a:spcBef>
                        <a:spcAft>
                          <a:spcPct val="0"/>
                        </a:spcAft>
                        <a:buClr>
                          <a:schemeClr val="tx1"/>
                        </a:buClr>
                        <a:buSzPct val="85000"/>
                        <a:defRPr>
                          <a:solidFill>
                            <a:schemeClr val="tx1"/>
                          </a:solidFill>
                          <a:latin typeface="Verdana" pitchFamily="34" charset="0"/>
                        </a:defRPr>
                      </a:lvl8pPr>
                      <a:lvl9pPr fontAlgn="base">
                        <a:spcBef>
                          <a:spcPct val="20000"/>
                        </a:spcBef>
                        <a:spcAft>
                          <a:spcPct val="0"/>
                        </a:spcAft>
                        <a:buClr>
                          <a:schemeClr val="tx1"/>
                        </a:buClr>
                        <a:buSzPct val="85000"/>
                        <a:defRPr>
                          <a:solidFill>
                            <a:schemeClr val="tx1"/>
                          </a:solidFill>
                          <a:latin typeface="Verdana"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1" i="0" u="none" strike="noStrike" cap="none" normalizeH="0" baseline="0" dirty="0" smtClean="0">
                          <a:ln>
                            <a:noFill/>
                          </a:ln>
                          <a:solidFill>
                            <a:schemeClr val="tx1"/>
                          </a:solidFill>
                          <a:effectLst/>
                          <a:latin typeface="Arial" charset="0"/>
                          <a:ea typeface="Times New Roman" pitchFamily="18" charset="0"/>
                          <a:cs typeface="Arial" charset="0"/>
                        </a:rPr>
                        <a:t>access key</a:t>
                      </a:r>
                      <a:endParaRPr kumimoji="0" lang="ru-RU" altLang="ru-RU" sz="3200" b="0"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75000"/>
                        <a:buFont typeface="Wingdings" pitchFamily="2" charset="2"/>
                        <a:defRPr sz="2800">
                          <a:solidFill>
                            <a:schemeClr val="tx1"/>
                          </a:solidFill>
                          <a:latin typeface="Verdana" pitchFamily="34" charset="0"/>
                        </a:defRPr>
                      </a:lvl1pPr>
                      <a:lvl2pPr>
                        <a:spcBef>
                          <a:spcPct val="20000"/>
                        </a:spcBef>
                        <a:buClr>
                          <a:schemeClr val="folHlink"/>
                        </a:buClr>
                        <a:buSzPct val="70000"/>
                        <a:buFont typeface="Wingdings" pitchFamily="2" charset="2"/>
                        <a:defRPr sz="2400">
                          <a:solidFill>
                            <a:schemeClr val="tx1"/>
                          </a:solidFill>
                          <a:latin typeface="Verdana" pitchFamily="34" charset="0"/>
                        </a:defRPr>
                      </a:lvl2pPr>
                      <a:lvl3pPr>
                        <a:spcBef>
                          <a:spcPct val="20000"/>
                        </a:spcBef>
                        <a:buClr>
                          <a:schemeClr val="tx2"/>
                        </a:buClr>
                        <a:defRPr sz="2000">
                          <a:solidFill>
                            <a:schemeClr val="tx1"/>
                          </a:solidFill>
                          <a:latin typeface="Verdana" pitchFamily="34" charset="0"/>
                        </a:defRPr>
                      </a:lvl3pPr>
                      <a:lvl4pPr>
                        <a:spcBef>
                          <a:spcPct val="20000"/>
                        </a:spcBef>
                        <a:buClr>
                          <a:schemeClr val="hlink"/>
                        </a:buClr>
                        <a:defRPr>
                          <a:solidFill>
                            <a:schemeClr val="tx1"/>
                          </a:solidFill>
                          <a:latin typeface="Verdana" pitchFamily="34" charset="0"/>
                        </a:defRPr>
                      </a:lvl4pPr>
                      <a:lvl5pPr>
                        <a:spcBef>
                          <a:spcPct val="20000"/>
                        </a:spcBef>
                        <a:buClr>
                          <a:schemeClr val="tx1"/>
                        </a:buClr>
                        <a:buSzPct val="85000"/>
                        <a:defRPr>
                          <a:solidFill>
                            <a:schemeClr val="tx1"/>
                          </a:solidFill>
                          <a:latin typeface="Verdana" pitchFamily="34" charset="0"/>
                        </a:defRPr>
                      </a:lvl5pPr>
                      <a:lvl6pPr fontAlgn="base">
                        <a:spcBef>
                          <a:spcPct val="20000"/>
                        </a:spcBef>
                        <a:spcAft>
                          <a:spcPct val="0"/>
                        </a:spcAft>
                        <a:buClr>
                          <a:schemeClr val="tx1"/>
                        </a:buClr>
                        <a:buSzPct val="85000"/>
                        <a:defRPr>
                          <a:solidFill>
                            <a:schemeClr val="tx1"/>
                          </a:solidFill>
                          <a:latin typeface="Verdana" pitchFamily="34" charset="0"/>
                        </a:defRPr>
                      </a:lvl6pPr>
                      <a:lvl7pPr fontAlgn="base">
                        <a:spcBef>
                          <a:spcPct val="20000"/>
                        </a:spcBef>
                        <a:spcAft>
                          <a:spcPct val="0"/>
                        </a:spcAft>
                        <a:buClr>
                          <a:schemeClr val="tx1"/>
                        </a:buClr>
                        <a:buSzPct val="85000"/>
                        <a:defRPr>
                          <a:solidFill>
                            <a:schemeClr val="tx1"/>
                          </a:solidFill>
                          <a:latin typeface="Verdana" pitchFamily="34" charset="0"/>
                        </a:defRPr>
                      </a:lvl7pPr>
                      <a:lvl8pPr fontAlgn="base">
                        <a:spcBef>
                          <a:spcPct val="20000"/>
                        </a:spcBef>
                        <a:spcAft>
                          <a:spcPct val="0"/>
                        </a:spcAft>
                        <a:buClr>
                          <a:schemeClr val="tx1"/>
                        </a:buClr>
                        <a:buSzPct val="85000"/>
                        <a:defRPr>
                          <a:solidFill>
                            <a:schemeClr val="tx1"/>
                          </a:solidFill>
                          <a:latin typeface="Verdana" pitchFamily="34" charset="0"/>
                        </a:defRPr>
                      </a:lvl8pPr>
                      <a:lvl9pPr fontAlgn="base">
                        <a:spcBef>
                          <a:spcPct val="20000"/>
                        </a:spcBef>
                        <a:spcAft>
                          <a:spcPct val="0"/>
                        </a:spcAft>
                        <a:buClr>
                          <a:schemeClr val="tx1"/>
                        </a:buClr>
                        <a:buSzPct val="85000"/>
                        <a:defRPr>
                          <a:solidFill>
                            <a:schemeClr val="tx1"/>
                          </a:solidFill>
                          <a:latin typeface="Verdana"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1" i="0" u="none" strike="noStrike" cap="none" normalizeH="0" baseline="0" dirty="0" smtClean="0">
                          <a:ln>
                            <a:noFill/>
                          </a:ln>
                          <a:solidFill>
                            <a:schemeClr val="tx1"/>
                          </a:solidFill>
                          <a:effectLst/>
                          <a:latin typeface="Arial" charset="0"/>
                          <a:ea typeface="Times New Roman" pitchFamily="18" charset="0"/>
                          <a:cs typeface="Arial" charset="0"/>
                        </a:rPr>
                        <a:t>Specifier in the base class</a:t>
                      </a:r>
                      <a:endParaRPr kumimoji="0" lang="ru-RU" altLang="ru-RU" sz="3200" b="0"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75000"/>
                        <a:buFont typeface="Wingdings" pitchFamily="2" charset="2"/>
                        <a:defRPr sz="2800">
                          <a:solidFill>
                            <a:schemeClr val="tx1"/>
                          </a:solidFill>
                          <a:latin typeface="Verdana" pitchFamily="34" charset="0"/>
                        </a:defRPr>
                      </a:lvl1pPr>
                      <a:lvl2pPr>
                        <a:spcBef>
                          <a:spcPct val="20000"/>
                        </a:spcBef>
                        <a:buClr>
                          <a:schemeClr val="folHlink"/>
                        </a:buClr>
                        <a:buSzPct val="70000"/>
                        <a:buFont typeface="Wingdings" pitchFamily="2" charset="2"/>
                        <a:defRPr sz="2400">
                          <a:solidFill>
                            <a:schemeClr val="tx1"/>
                          </a:solidFill>
                          <a:latin typeface="Verdana" pitchFamily="34" charset="0"/>
                        </a:defRPr>
                      </a:lvl2pPr>
                      <a:lvl3pPr>
                        <a:spcBef>
                          <a:spcPct val="20000"/>
                        </a:spcBef>
                        <a:buClr>
                          <a:schemeClr val="tx2"/>
                        </a:buClr>
                        <a:defRPr sz="2000">
                          <a:solidFill>
                            <a:schemeClr val="tx1"/>
                          </a:solidFill>
                          <a:latin typeface="Verdana" pitchFamily="34" charset="0"/>
                        </a:defRPr>
                      </a:lvl3pPr>
                      <a:lvl4pPr>
                        <a:spcBef>
                          <a:spcPct val="20000"/>
                        </a:spcBef>
                        <a:buClr>
                          <a:schemeClr val="hlink"/>
                        </a:buClr>
                        <a:defRPr>
                          <a:solidFill>
                            <a:schemeClr val="tx1"/>
                          </a:solidFill>
                          <a:latin typeface="Verdana" pitchFamily="34" charset="0"/>
                        </a:defRPr>
                      </a:lvl4pPr>
                      <a:lvl5pPr>
                        <a:spcBef>
                          <a:spcPct val="20000"/>
                        </a:spcBef>
                        <a:buClr>
                          <a:schemeClr val="tx1"/>
                        </a:buClr>
                        <a:buSzPct val="85000"/>
                        <a:defRPr>
                          <a:solidFill>
                            <a:schemeClr val="tx1"/>
                          </a:solidFill>
                          <a:latin typeface="Verdana" pitchFamily="34" charset="0"/>
                        </a:defRPr>
                      </a:lvl5pPr>
                      <a:lvl6pPr fontAlgn="base">
                        <a:spcBef>
                          <a:spcPct val="20000"/>
                        </a:spcBef>
                        <a:spcAft>
                          <a:spcPct val="0"/>
                        </a:spcAft>
                        <a:buClr>
                          <a:schemeClr val="tx1"/>
                        </a:buClr>
                        <a:buSzPct val="85000"/>
                        <a:defRPr>
                          <a:solidFill>
                            <a:schemeClr val="tx1"/>
                          </a:solidFill>
                          <a:latin typeface="Verdana" pitchFamily="34" charset="0"/>
                        </a:defRPr>
                      </a:lvl6pPr>
                      <a:lvl7pPr fontAlgn="base">
                        <a:spcBef>
                          <a:spcPct val="20000"/>
                        </a:spcBef>
                        <a:spcAft>
                          <a:spcPct val="0"/>
                        </a:spcAft>
                        <a:buClr>
                          <a:schemeClr val="tx1"/>
                        </a:buClr>
                        <a:buSzPct val="85000"/>
                        <a:defRPr>
                          <a:solidFill>
                            <a:schemeClr val="tx1"/>
                          </a:solidFill>
                          <a:latin typeface="Verdana" pitchFamily="34" charset="0"/>
                        </a:defRPr>
                      </a:lvl7pPr>
                      <a:lvl8pPr fontAlgn="base">
                        <a:spcBef>
                          <a:spcPct val="20000"/>
                        </a:spcBef>
                        <a:spcAft>
                          <a:spcPct val="0"/>
                        </a:spcAft>
                        <a:buClr>
                          <a:schemeClr val="tx1"/>
                        </a:buClr>
                        <a:buSzPct val="85000"/>
                        <a:defRPr>
                          <a:solidFill>
                            <a:schemeClr val="tx1"/>
                          </a:solidFill>
                          <a:latin typeface="Verdana" pitchFamily="34" charset="0"/>
                        </a:defRPr>
                      </a:lvl8pPr>
                      <a:lvl9pPr fontAlgn="base">
                        <a:spcBef>
                          <a:spcPct val="20000"/>
                        </a:spcBef>
                        <a:spcAft>
                          <a:spcPct val="0"/>
                        </a:spcAft>
                        <a:buClr>
                          <a:schemeClr val="tx1"/>
                        </a:buClr>
                        <a:buSzPct val="85000"/>
                        <a:defRPr>
                          <a:solidFill>
                            <a:schemeClr val="tx1"/>
                          </a:solidFill>
                          <a:latin typeface="Verdana"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1" i="0" u="none" strike="noStrike" cap="none" normalizeH="0" baseline="0" dirty="0" smtClean="0">
                          <a:ln>
                            <a:noFill/>
                          </a:ln>
                          <a:solidFill>
                            <a:schemeClr val="tx1"/>
                          </a:solidFill>
                          <a:effectLst/>
                          <a:latin typeface="Arial" charset="0"/>
                          <a:ea typeface="Times New Roman" pitchFamily="18" charset="0"/>
                          <a:cs typeface="Arial" charset="0"/>
                        </a:rPr>
                        <a:t>Access to the derived class</a:t>
                      </a:r>
                      <a:endParaRPr kumimoji="0" lang="ru-RU" altLang="ru-RU" sz="3200" b="0" i="0" u="none" strike="noStrike" cap="none" normalizeH="0" baseline="0" dirty="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miter lim="800000"/>
                      <a:headEnd type="none" w="med" len="med"/>
                      <a:tailEnd type="none" w="med" len="med"/>
                    </a:lnL>
                    <a:lnR cap="flat">
                      <a:noFill/>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60375">
                <a:tc rowSpan="3">
                  <a:txBody>
                    <a:bodyPr/>
                    <a:lstStyle>
                      <a:lvl1pPr>
                        <a:spcBef>
                          <a:spcPct val="20000"/>
                        </a:spcBef>
                        <a:buClr>
                          <a:schemeClr val="folHlink"/>
                        </a:buClr>
                        <a:buSzPct val="75000"/>
                        <a:buFont typeface="Wingdings" pitchFamily="2" charset="2"/>
                        <a:defRPr sz="2800">
                          <a:solidFill>
                            <a:schemeClr val="tx1"/>
                          </a:solidFill>
                          <a:latin typeface="Verdana" pitchFamily="34" charset="0"/>
                        </a:defRPr>
                      </a:lvl1pPr>
                      <a:lvl2pPr>
                        <a:spcBef>
                          <a:spcPct val="20000"/>
                        </a:spcBef>
                        <a:buClr>
                          <a:schemeClr val="folHlink"/>
                        </a:buClr>
                        <a:buSzPct val="70000"/>
                        <a:buFont typeface="Wingdings" pitchFamily="2" charset="2"/>
                        <a:defRPr sz="2400">
                          <a:solidFill>
                            <a:schemeClr val="tx1"/>
                          </a:solidFill>
                          <a:latin typeface="Verdana" pitchFamily="34" charset="0"/>
                        </a:defRPr>
                      </a:lvl2pPr>
                      <a:lvl3pPr>
                        <a:spcBef>
                          <a:spcPct val="20000"/>
                        </a:spcBef>
                        <a:buClr>
                          <a:schemeClr val="tx2"/>
                        </a:buClr>
                        <a:defRPr sz="2000">
                          <a:solidFill>
                            <a:schemeClr val="tx1"/>
                          </a:solidFill>
                          <a:latin typeface="Verdana" pitchFamily="34" charset="0"/>
                        </a:defRPr>
                      </a:lvl3pPr>
                      <a:lvl4pPr>
                        <a:spcBef>
                          <a:spcPct val="20000"/>
                        </a:spcBef>
                        <a:buClr>
                          <a:schemeClr val="hlink"/>
                        </a:buClr>
                        <a:defRPr>
                          <a:solidFill>
                            <a:schemeClr val="tx1"/>
                          </a:solidFill>
                          <a:latin typeface="Verdana" pitchFamily="34" charset="0"/>
                        </a:defRPr>
                      </a:lvl4pPr>
                      <a:lvl5pPr>
                        <a:spcBef>
                          <a:spcPct val="20000"/>
                        </a:spcBef>
                        <a:buClr>
                          <a:schemeClr val="tx1"/>
                        </a:buClr>
                        <a:buSzPct val="85000"/>
                        <a:defRPr>
                          <a:solidFill>
                            <a:schemeClr val="tx1"/>
                          </a:solidFill>
                          <a:latin typeface="Verdana" pitchFamily="34" charset="0"/>
                        </a:defRPr>
                      </a:lvl5pPr>
                      <a:lvl6pPr fontAlgn="base">
                        <a:spcBef>
                          <a:spcPct val="20000"/>
                        </a:spcBef>
                        <a:spcAft>
                          <a:spcPct val="0"/>
                        </a:spcAft>
                        <a:buClr>
                          <a:schemeClr val="tx1"/>
                        </a:buClr>
                        <a:buSzPct val="85000"/>
                        <a:defRPr>
                          <a:solidFill>
                            <a:schemeClr val="tx1"/>
                          </a:solidFill>
                          <a:latin typeface="Verdana" pitchFamily="34" charset="0"/>
                        </a:defRPr>
                      </a:lvl6pPr>
                      <a:lvl7pPr fontAlgn="base">
                        <a:spcBef>
                          <a:spcPct val="20000"/>
                        </a:spcBef>
                        <a:spcAft>
                          <a:spcPct val="0"/>
                        </a:spcAft>
                        <a:buClr>
                          <a:schemeClr val="tx1"/>
                        </a:buClr>
                        <a:buSzPct val="85000"/>
                        <a:defRPr>
                          <a:solidFill>
                            <a:schemeClr val="tx1"/>
                          </a:solidFill>
                          <a:latin typeface="Verdana" pitchFamily="34" charset="0"/>
                        </a:defRPr>
                      </a:lvl7pPr>
                      <a:lvl8pPr fontAlgn="base">
                        <a:spcBef>
                          <a:spcPct val="20000"/>
                        </a:spcBef>
                        <a:spcAft>
                          <a:spcPct val="0"/>
                        </a:spcAft>
                        <a:buClr>
                          <a:schemeClr val="tx1"/>
                        </a:buClr>
                        <a:buSzPct val="85000"/>
                        <a:defRPr>
                          <a:solidFill>
                            <a:schemeClr val="tx1"/>
                          </a:solidFill>
                          <a:latin typeface="Verdana" pitchFamily="34" charset="0"/>
                        </a:defRPr>
                      </a:lvl8pPr>
                      <a:lvl9pPr fontAlgn="base">
                        <a:spcBef>
                          <a:spcPct val="20000"/>
                        </a:spcBef>
                        <a:spcAft>
                          <a:spcPct val="0"/>
                        </a:spcAft>
                        <a:buClr>
                          <a:schemeClr val="tx1"/>
                        </a:buClr>
                        <a:buSzPct val="85000"/>
                        <a:defRPr>
                          <a:solidFill>
                            <a:schemeClr val="tx1"/>
                          </a:solidFill>
                          <a:latin typeface="Verdana"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ru-RU" sz="2000" b="0" i="0" u="none" strike="noStrike" cap="none" normalizeH="0" baseline="0" dirty="0" smtClean="0">
                          <a:ln>
                            <a:noFill/>
                          </a:ln>
                          <a:solidFill>
                            <a:schemeClr val="tx1"/>
                          </a:solidFill>
                          <a:effectLst/>
                          <a:latin typeface="Arial" charset="0"/>
                          <a:cs typeface="Times New Roman" pitchFamily="18" charset="0"/>
                        </a:rPr>
                        <a:t>private</a:t>
                      </a:r>
                      <a:endParaRPr kumimoji="0" lang="en-US" altLang="ru-RU" sz="2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75000"/>
                        <a:buFont typeface="Wingdings" pitchFamily="2" charset="2"/>
                        <a:defRPr sz="2800">
                          <a:solidFill>
                            <a:schemeClr val="tx1"/>
                          </a:solidFill>
                          <a:latin typeface="Verdana" pitchFamily="34" charset="0"/>
                        </a:defRPr>
                      </a:lvl1pPr>
                      <a:lvl2pPr>
                        <a:spcBef>
                          <a:spcPct val="20000"/>
                        </a:spcBef>
                        <a:buClr>
                          <a:schemeClr val="folHlink"/>
                        </a:buClr>
                        <a:buSzPct val="70000"/>
                        <a:buFont typeface="Wingdings" pitchFamily="2" charset="2"/>
                        <a:defRPr sz="2400">
                          <a:solidFill>
                            <a:schemeClr val="tx1"/>
                          </a:solidFill>
                          <a:latin typeface="Verdana" pitchFamily="34" charset="0"/>
                        </a:defRPr>
                      </a:lvl2pPr>
                      <a:lvl3pPr>
                        <a:spcBef>
                          <a:spcPct val="20000"/>
                        </a:spcBef>
                        <a:buClr>
                          <a:schemeClr val="tx2"/>
                        </a:buClr>
                        <a:defRPr sz="2000">
                          <a:solidFill>
                            <a:schemeClr val="tx1"/>
                          </a:solidFill>
                          <a:latin typeface="Verdana" pitchFamily="34" charset="0"/>
                        </a:defRPr>
                      </a:lvl3pPr>
                      <a:lvl4pPr>
                        <a:spcBef>
                          <a:spcPct val="20000"/>
                        </a:spcBef>
                        <a:buClr>
                          <a:schemeClr val="hlink"/>
                        </a:buClr>
                        <a:defRPr>
                          <a:solidFill>
                            <a:schemeClr val="tx1"/>
                          </a:solidFill>
                          <a:latin typeface="Verdana" pitchFamily="34" charset="0"/>
                        </a:defRPr>
                      </a:lvl4pPr>
                      <a:lvl5pPr>
                        <a:spcBef>
                          <a:spcPct val="20000"/>
                        </a:spcBef>
                        <a:buClr>
                          <a:schemeClr val="tx1"/>
                        </a:buClr>
                        <a:buSzPct val="85000"/>
                        <a:defRPr>
                          <a:solidFill>
                            <a:schemeClr val="tx1"/>
                          </a:solidFill>
                          <a:latin typeface="Verdana" pitchFamily="34" charset="0"/>
                        </a:defRPr>
                      </a:lvl5pPr>
                      <a:lvl6pPr fontAlgn="base">
                        <a:spcBef>
                          <a:spcPct val="20000"/>
                        </a:spcBef>
                        <a:spcAft>
                          <a:spcPct val="0"/>
                        </a:spcAft>
                        <a:buClr>
                          <a:schemeClr val="tx1"/>
                        </a:buClr>
                        <a:buSzPct val="85000"/>
                        <a:defRPr>
                          <a:solidFill>
                            <a:schemeClr val="tx1"/>
                          </a:solidFill>
                          <a:latin typeface="Verdana" pitchFamily="34" charset="0"/>
                        </a:defRPr>
                      </a:lvl6pPr>
                      <a:lvl7pPr fontAlgn="base">
                        <a:spcBef>
                          <a:spcPct val="20000"/>
                        </a:spcBef>
                        <a:spcAft>
                          <a:spcPct val="0"/>
                        </a:spcAft>
                        <a:buClr>
                          <a:schemeClr val="tx1"/>
                        </a:buClr>
                        <a:buSzPct val="85000"/>
                        <a:defRPr>
                          <a:solidFill>
                            <a:schemeClr val="tx1"/>
                          </a:solidFill>
                          <a:latin typeface="Verdana" pitchFamily="34" charset="0"/>
                        </a:defRPr>
                      </a:lvl7pPr>
                      <a:lvl8pPr fontAlgn="base">
                        <a:spcBef>
                          <a:spcPct val="20000"/>
                        </a:spcBef>
                        <a:spcAft>
                          <a:spcPct val="0"/>
                        </a:spcAft>
                        <a:buClr>
                          <a:schemeClr val="tx1"/>
                        </a:buClr>
                        <a:buSzPct val="85000"/>
                        <a:defRPr>
                          <a:solidFill>
                            <a:schemeClr val="tx1"/>
                          </a:solidFill>
                          <a:latin typeface="Verdana" pitchFamily="34" charset="0"/>
                        </a:defRPr>
                      </a:lvl8pPr>
                      <a:lvl9pPr fontAlgn="base">
                        <a:spcBef>
                          <a:spcPct val="20000"/>
                        </a:spcBef>
                        <a:spcAft>
                          <a:spcPct val="0"/>
                        </a:spcAft>
                        <a:buClr>
                          <a:schemeClr val="tx1"/>
                        </a:buClr>
                        <a:buSzPct val="85000"/>
                        <a:defRPr>
                          <a:solidFill>
                            <a:schemeClr val="tx1"/>
                          </a:solidFill>
                          <a:latin typeface="Verdana"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ru-RU" sz="2000" b="0" i="0" u="none" strike="noStrike" cap="none" normalizeH="0" baseline="0" dirty="0" smtClean="0">
                          <a:ln>
                            <a:noFill/>
                          </a:ln>
                          <a:solidFill>
                            <a:schemeClr val="tx1"/>
                          </a:solidFill>
                          <a:effectLst/>
                          <a:latin typeface="Arial" charset="0"/>
                          <a:cs typeface="Times New Roman" pitchFamily="18" charset="0"/>
                        </a:rPr>
                        <a:t>private</a:t>
                      </a:r>
                      <a:endParaRPr kumimoji="0" lang="en-US" altLang="ru-RU" sz="2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chemeClr val="folHlink"/>
                        </a:buClr>
                        <a:buSzPct val="75000"/>
                        <a:buFont typeface="Wingdings" pitchFamily="2" charset="2"/>
                        <a:defRPr sz="2800">
                          <a:solidFill>
                            <a:schemeClr val="tx1"/>
                          </a:solidFill>
                          <a:latin typeface="Verdana" pitchFamily="34" charset="0"/>
                        </a:defRPr>
                      </a:lvl1pPr>
                      <a:lvl2pPr>
                        <a:spcBef>
                          <a:spcPct val="20000"/>
                        </a:spcBef>
                        <a:buClr>
                          <a:schemeClr val="folHlink"/>
                        </a:buClr>
                        <a:buSzPct val="70000"/>
                        <a:buFont typeface="Wingdings" pitchFamily="2" charset="2"/>
                        <a:defRPr sz="2400">
                          <a:solidFill>
                            <a:schemeClr val="tx1"/>
                          </a:solidFill>
                          <a:latin typeface="Verdana" pitchFamily="34" charset="0"/>
                        </a:defRPr>
                      </a:lvl2pPr>
                      <a:lvl3pPr>
                        <a:spcBef>
                          <a:spcPct val="20000"/>
                        </a:spcBef>
                        <a:buClr>
                          <a:schemeClr val="tx2"/>
                        </a:buClr>
                        <a:defRPr sz="2000">
                          <a:solidFill>
                            <a:schemeClr val="tx1"/>
                          </a:solidFill>
                          <a:latin typeface="Verdana" pitchFamily="34" charset="0"/>
                        </a:defRPr>
                      </a:lvl3pPr>
                      <a:lvl4pPr>
                        <a:spcBef>
                          <a:spcPct val="20000"/>
                        </a:spcBef>
                        <a:buClr>
                          <a:schemeClr val="hlink"/>
                        </a:buClr>
                        <a:defRPr>
                          <a:solidFill>
                            <a:schemeClr val="tx1"/>
                          </a:solidFill>
                          <a:latin typeface="Verdana" pitchFamily="34" charset="0"/>
                        </a:defRPr>
                      </a:lvl4pPr>
                      <a:lvl5pPr>
                        <a:spcBef>
                          <a:spcPct val="20000"/>
                        </a:spcBef>
                        <a:buClr>
                          <a:schemeClr val="tx1"/>
                        </a:buClr>
                        <a:buSzPct val="85000"/>
                        <a:defRPr>
                          <a:solidFill>
                            <a:schemeClr val="tx1"/>
                          </a:solidFill>
                          <a:latin typeface="Verdana" pitchFamily="34" charset="0"/>
                        </a:defRPr>
                      </a:lvl5pPr>
                      <a:lvl6pPr fontAlgn="base">
                        <a:spcBef>
                          <a:spcPct val="20000"/>
                        </a:spcBef>
                        <a:spcAft>
                          <a:spcPct val="0"/>
                        </a:spcAft>
                        <a:buClr>
                          <a:schemeClr val="tx1"/>
                        </a:buClr>
                        <a:buSzPct val="85000"/>
                        <a:defRPr>
                          <a:solidFill>
                            <a:schemeClr val="tx1"/>
                          </a:solidFill>
                          <a:latin typeface="Verdana" pitchFamily="34" charset="0"/>
                        </a:defRPr>
                      </a:lvl6pPr>
                      <a:lvl7pPr fontAlgn="base">
                        <a:spcBef>
                          <a:spcPct val="20000"/>
                        </a:spcBef>
                        <a:spcAft>
                          <a:spcPct val="0"/>
                        </a:spcAft>
                        <a:buClr>
                          <a:schemeClr val="tx1"/>
                        </a:buClr>
                        <a:buSzPct val="85000"/>
                        <a:defRPr>
                          <a:solidFill>
                            <a:schemeClr val="tx1"/>
                          </a:solidFill>
                          <a:latin typeface="Verdana" pitchFamily="34" charset="0"/>
                        </a:defRPr>
                      </a:lvl7pPr>
                      <a:lvl8pPr fontAlgn="base">
                        <a:spcBef>
                          <a:spcPct val="20000"/>
                        </a:spcBef>
                        <a:spcAft>
                          <a:spcPct val="0"/>
                        </a:spcAft>
                        <a:buClr>
                          <a:schemeClr val="tx1"/>
                        </a:buClr>
                        <a:buSzPct val="85000"/>
                        <a:defRPr>
                          <a:solidFill>
                            <a:schemeClr val="tx1"/>
                          </a:solidFill>
                          <a:latin typeface="Verdana" pitchFamily="34" charset="0"/>
                        </a:defRPr>
                      </a:lvl8pPr>
                      <a:lvl9pPr fontAlgn="base">
                        <a:spcBef>
                          <a:spcPct val="20000"/>
                        </a:spcBef>
                        <a:spcAft>
                          <a:spcPct val="0"/>
                        </a:spcAft>
                        <a:buClr>
                          <a:schemeClr val="tx1"/>
                        </a:buClr>
                        <a:buSzPct val="85000"/>
                        <a:defRPr>
                          <a:solidFill>
                            <a:schemeClr val="tx1"/>
                          </a:solidFill>
                          <a:latin typeface="Verdana"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altLang="ru-RU" sz="2000" b="0" i="0" u="none" strike="noStrike" cap="none" normalizeH="0" baseline="0" smtClean="0">
                          <a:ln>
                            <a:noFill/>
                          </a:ln>
                          <a:solidFill>
                            <a:schemeClr val="tx1"/>
                          </a:solidFill>
                          <a:effectLst/>
                          <a:latin typeface="Arial" charset="0"/>
                          <a:cs typeface="Times New Roman" pitchFamily="18" charset="0"/>
                        </a:rPr>
                        <a:t>not</a:t>
                      </a:r>
                      <a:endParaRPr kumimoji="0" lang="ru-RU" altLang="ru-RU"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cap="flat">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r>
              <a:tr h="461963">
                <a:tc vMerge="1">
                  <a:txBody>
                    <a:bodyPr/>
                    <a:lstStyle/>
                    <a:p>
                      <a:endParaRPr lang="ru-RU"/>
                    </a:p>
                  </a:txBody>
                  <a:tcPr/>
                </a:tc>
                <a:tc>
                  <a:txBody>
                    <a:bodyPr/>
                    <a:lstStyle>
                      <a:lvl1pPr>
                        <a:spcBef>
                          <a:spcPct val="20000"/>
                        </a:spcBef>
                        <a:buClr>
                          <a:schemeClr val="folHlink"/>
                        </a:buClr>
                        <a:buSzPct val="75000"/>
                        <a:buFont typeface="Wingdings" pitchFamily="2" charset="2"/>
                        <a:defRPr sz="2800">
                          <a:solidFill>
                            <a:schemeClr val="tx1"/>
                          </a:solidFill>
                          <a:latin typeface="Verdana" pitchFamily="34" charset="0"/>
                        </a:defRPr>
                      </a:lvl1pPr>
                      <a:lvl2pPr>
                        <a:spcBef>
                          <a:spcPct val="20000"/>
                        </a:spcBef>
                        <a:buClr>
                          <a:schemeClr val="folHlink"/>
                        </a:buClr>
                        <a:buSzPct val="70000"/>
                        <a:buFont typeface="Wingdings" pitchFamily="2" charset="2"/>
                        <a:defRPr sz="2400">
                          <a:solidFill>
                            <a:schemeClr val="tx1"/>
                          </a:solidFill>
                          <a:latin typeface="Verdana" pitchFamily="34" charset="0"/>
                        </a:defRPr>
                      </a:lvl2pPr>
                      <a:lvl3pPr>
                        <a:spcBef>
                          <a:spcPct val="20000"/>
                        </a:spcBef>
                        <a:buClr>
                          <a:schemeClr val="tx2"/>
                        </a:buClr>
                        <a:defRPr sz="2000">
                          <a:solidFill>
                            <a:schemeClr val="tx1"/>
                          </a:solidFill>
                          <a:latin typeface="Verdana" pitchFamily="34" charset="0"/>
                        </a:defRPr>
                      </a:lvl3pPr>
                      <a:lvl4pPr>
                        <a:spcBef>
                          <a:spcPct val="20000"/>
                        </a:spcBef>
                        <a:buClr>
                          <a:schemeClr val="hlink"/>
                        </a:buClr>
                        <a:defRPr>
                          <a:solidFill>
                            <a:schemeClr val="tx1"/>
                          </a:solidFill>
                          <a:latin typeface="Verdana" pitchFamily="34" charset="0"/>
                        </a:defRPr>
                      </a:lvl4pPr>
                      <a:lvl5pPr>
                        <a:spcBef>
                          <a:spcPct val="20000"/>
                        </a:spcBef>
                        <a:buClr>
                          <a:schemeClr val="tx1"/>
                        </a:buClr>
                        <a:buSzPct val="85000"/>
                        <a:defRPr>
                          <a:solidFill>
                            <a:schemeClr val="tx1"/>
                          </a:solidFill>
                          <a:latin typeface="Verdana" pitchFamily="34" charset="0"/>
                        </a:defRPr>
                      </a:lvl5pPr>
                      <a:lvl6pPr fontAlgn="base">
                        <a:spcBef>
                          <a:spcPct val="20000"/>
                        </a:spcBef>
                        <a:spcAft>
                          <a:spcPct val="0"/>
                        </a:spcAft>
                        <a:buClr>
                          <a:schemeClr val="tx1"/>
                        </a:buClr>
                        <a:buSzPct val="85000"/>
                        <a:defRPr>
                          <a:solidFill>
                            <a:schemeClr val="tx1"/>
                          </a:solidFill>
                          <a:latin typeface="Verdana" pitchFamily="34" charset="0"/>
                        </a:defRPr>
                      </a:lvl6pPr>
                      <a:lvl7pPr fontAlgn="base">
                        <a:spcBef>
                          <a:spcPct val="20000"/>
                        </a:spcBef>
                        <a:spcAft>
                          <a:spcPct val="0"/>
                        </a:spcAft>
                        <a:buClr>
                          <a:schemeClr val="tx1"/>
                        </a:buClr>
                        <a:buSzPct val="85000"/>
                        <a:defRPr>
                          <a:solidFill>
                            <a:schemeClr val="tx1"/>
                          </a:solidFill>
                          <a:latin typeface="Verdana" pitchFamily="34" charset="0"/>
                        </a:defRPr>
                      </a:lvl7pPr>
                      <a:lvl8pPr fontAlgn="base">
                        <a:spcBef>
                          <a:spcPct val="20000"/>
                        </a:spcBef>
                        <a:spcAft>
                          <a:spcPct val="0"/>
                        </a:spcAft>
                        <a:buClr>
                          <a:schemeClr val="tx1"/>
                        </a:buClr>
                        <a:buSzPct val="85000"/>
                        <a:defRPr>
                          <a:solidFill>
                            <a:schemeClr val="tx1"/>
                          </a:solidFill>
                          <a:latin typeface="Verdana" pitchFamily="34" charset="0"/>
                        </a:defRPr>
                      </a:lvl8pPr>
                      <a:lvl9pPr fontAlgn="base">
                        <a:spcBef>
                          <a:spcPct val="20000"/>
                        </a:spcBef>
                        <a:spcAft>
                          <a:spcPct val="0"/>
                        </a:spcAft>
                        <a:buClr>
                          <a:schemeClr val="tx1"/>
                        </a:buClr>
                        <a:buSzPct val="85000"/>
                        <a:defRPr>
                          <a:solidFill>
                            <a:schemeClr val="tx1"/>
                          </a:solidFill>
                          <a:latin typeface="Verdana"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ru-RU" sz="2000" b="0" i="0" u="none" strike="noStrike" cap="none" normalizeH="0" baseline="0" dirty="0" smtClean="0">
                          <a:ln>
                            <a:noFill/>
                          </a:ln>
                          <a:solidFill>
                            <a:schemeClr val="tx1"/>
                          </a:solidFill>
                          <a:effectLst/>
                          <a:latin typeface="Arial" charset="0"/>
                          <a:cs typeface="Times New Roman" pitchFamily="18" charset="0"/>
                        </a:rPr>
                        <a:t>protected</a:t>
                      </a:r>
                      <a:endParaRPr kumimoji="0" lang="en-US" altLang="ru-RU" sz="2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75000"/>
                        <a:buFont typeface="Wingdings" pitchFamily="2" charset="2"/>
                        <a:defRPr sz="2800">
                          <a:solidFill>
                            <a:schemeClr val="tx1"/>
                          </a:solidFill>
                          <a:latin typeface="Verdana" pitchFamily="34" charset="0"/>
                        </a:defRPr>
                      </a:lvl1pPr>
                      <a:lvl2pPr>
                        <a:spcBef>
                          <a:spcPct val="20000"/>
                        </a:spcBef>
                        <a:buClr>
                          <a:schemeClr val="folHlink"/>
                        </a:buClr>
                        <a:buSzPct val="70000"/>
                        <a:buFont typeface="Wingdings" pitchFamily="2" charset="2"/>
                        <a:defRPr sz="2400">
                          <a:solidFill>
                            <a:schemeClr val="tx1"/>
                          </a:solidFill>
                          <a:latin typeface="Verdana" pitchFamily="34" charset="0"/>
                        </a:defRPr>
                      </a:lvl2pPr>
                      <a:lvl3pPr>
                        <a:spcBef>
                          <a:spcPct val="20000"/>
                        </a:spcBef>
                        <a:buClr>
                          <a:schemeClr val="tx2"/>
                        </a:buClr>
                        <a:defRPr sz="2000">
                          <a:solidFill>
                            <a:schemeClr val="tx1"/>
                          </a:solidFill>
                          <a:latin typeface="Verdana" pitchFamily="34" charset="0"/>
                        </a:defRPr>
                      </a:lvl3pPr>
                      <a:lvl4pPr>
                        <a:spcBef>
                          <a:spcPct val="20000"/>
                        </a:spcBef>
                        <a:buClr>
                          <a:schemeClr val="hlink"/>
                        </a:buClr>
                        <a:defRPr>
                          <a:solidFill>
                            <a:schemeClr val="tx1"/>
                          </a:solidFill>
                          <a:latin typeface="Verdana" pitchFamily="34" charset="0"/>
                        </a:defRPr>
                      </a:lvl4pPr>
                      <a:lvl5pPr>
                        <a:spcBef>
                          <a:spcPct val="20000"/>
                        </a:spcBef>
                        <a:buClr>
                          <a:schemeClr val="tx1"/>
                        </a:buClr>
                        <a:buSzPct val="85000"/>
                        <a:defRPr>
                          <a:solidFill>
                            <a:schemeClr val="tx1"/>
                          </a:solidFill>
                          <a:latin typeface="Verdana" pitchFamily="34" charset="0"/>
                        </a:defRPr>
                      </a:lvl5pPr>
                      <a:lvl6pPr fontAlgn="base">
                        <a:spcBef>
                          <a:spcPct val="20000"/>
                        </a:spcBef>
                        <a:spcAft>
                          <a:spcPct val="0"/>
                        </a:spcAft>
                        <a:buClr>
                          <a:schemeClr val="tx1"/>
                        </a:buClr>
                        <a:buSzPct val="85000"/>
                        <a:defRPr>
                          <a:solidFill>
                            <a:schemeClr val="tx1"/>
                          </a:solidFill>
                          <a:latin typeface="Verdana" pitchFamily="34" charset="0"/>
                        </a:defRPr>
                      </a:lvl6pPr>
                      <a:lvl7pPr fontAlgn="base">
                        <a:spcBef>
                          <a:spcPct val="20000"/>
                        </a:spcBef>
                        <a:spcAft>
                          <a:spcPct val="0"/>
                        </a:spcAft>
                        <a:buClr>
                          <a:schemeClr val="tx1"/>
                        </a:buClr>
                        <a:buSzPct val="85000"/>
                        <a:defRPr>
                          <a:solidFill>
                            <a:schemeClr val="tx1"/>
                          </a:solidFill>
                          <a:latin typeface="Verdana" pitchFamily="34" charset="0"/>
                        </a:defRPr>
                      </a:lvl7pPr>
                      <a:lvl8pPr fontAlgn="base">
                        <a:spcBef>
                          <a:spcPct val="20000"/>
                        </a:spcBef>
                        <a:spcAft>
                          <a:spcPct val="0"/>
                        </a:spcAft>
                        <a:buClr>
                          <a:schemeClr val="tx1"/>
                        </a:buClr>
                        <a:buSzPct val="85000"/>
                        <a:defRPr>
                          <a:solidFill>
                            <a:schemeClr val="tx1"/>
                          </a:solidFill>
                          <a:latin typeface="Verdana" pitchFamily="34" charset="0"/>
                        </a:defRPr>
                      </a:lvl8pPr>
                      <a:lvl9pPr fontAlgn="base">
                        <a:spcBef>
                          <a:spcPct val="20000"/>
                        </a:spcBef>
                        <a:spcAft>
                          <a:spcPct val="0"/>
                        </a:spcAft>
                        <a:buClr>
                          <a:schemeClr val="tx1"/>
                        </a:buClr>
                        <a:buSzPct val="85000"/>
                        <a:defRPr>
                          <a:solidFill>
                            <a:schemeClr val="tx1"/>
                          </a:solidFill>
                          <a:latin typeface="Verdana"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ru-RU" sz="2000" b="0" i="0" u="none" strike="noStrike" cap="none" normalizeH="0" baseline="0" smtClean="0">
                          <a:ln>
                            <a:noFill/>
                          </a:ln>
                          <a:solidFill>
                            <a:schemeClr val="tx1"/>
                          </a:solidFill>
                          <a:effectLst/>
                          <a:latin typeface="Arial" charset="0"/>
                          <a:cs typeface="Times New Roman" pitchFamily="18" charset="0"/>
                        </a:rPr>
                        <a:t>private</a:t>
                      </a:r>
                      <a:r>
                        <a:rPr kumimoji="0" lang="ru-RU" altLang="ru-RU" sz="2000" b="0" i="0" u="none" strike="noStrike" cap="none" normalizeH="0" baseline="0" smtClean="0">
                          <a:ln>
                            <a:noFill/>
                          </a:ln>
                          <a:solidFill>
                            <a:schemeClr val="tx1"/>
                          </a:solidFill>
                          <a:effectLst/>
                          <a:latin typeface="Arial" charset="0"/>
                          <a:cs typeface="Times New Roman" pitchFamily="18" charset="0"/>
                        </a:rPr>
                        <a:t> </a:t>
                      </a:r>
                      <a:endParaRPr kumimoji="0" lang="ru-RU" altLang="ru-RU"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cap="flat">
                      <a:noFill/>
                    </a:lnR>
                    <a:lnT>
                      <a:noFill/>
                    </a:lnT>
                    <a:lnB>
                      <a:noFill/>
                    </a:lnB>
                    <a:lnTlToBr>
                      <a:noFill/>
                    </a:lnTlToBr>
                    <a:lnBlToTr>
                      <a:noFill/>
                    </a:lnBlToTr>
                    <a:noFill/>
                  </a:tcPr>
                </a:tc>
              </a:tr>
              <a:tr h="460375">
                <a:tc vMerge="1">
                  <a:txBody>
                    <a:bodyPr/>
                    <a:lstStyle/>
                    <a:p>
                      <a:endParaRPr lang="ru-RU"/>
                    </a:p>
                  </a:txBody>
                  <a:tcPr/>
                </a:tc>
                <a:tc>
                  <a:txBody>
                    <a:bodyPr/>
                    <a:lstStyle>
                      <a:lvl1pPr>
                        <a:spcBef>
                          <a:spcPct val="20000"/>
                        </a:spcBef>
                        <a:buClr>
                          <a:schemeClr val="folHlink"/>
                        </a:buClr>
                        <a:buSzPct val="75000"/>
                        <a:buFont typeface="Wingdings" pitchFamily="2" charset="2"/>
                        <a:defRPr sz="2800">
                          <a:solidFill>
                            <a:schemeClr val="tx1"/>
                          </a:solidFill>
                          <a:latin typeface="Verdana" pitchFamily="34" charset="0"/>
                        </a:defRPr>
                      </a:lvl1pPr>
                      <a:lvl2pPr>
                        <a:spcBef>
                          <a:spcPct val="20000"/>
                        </a:spcBef>
                        <a:buClr>
                          <a:schemeClr val="folHlink"/>
                        </a:buClr>
                        <a:buSzPct val="70000"/>
                        <a:buFont typeface="Wingdings" pitchFamily="2" charset="2"/>
                        <a:defRPr sz="2400">
                          <a:solidFill>
                            <a:schemeClr val="tx1"/>
                          </a:solidFill>
                          <a:latin typeface="Verdana" pitchFamily="34" charset="0"/>
                        </a:defRPr>
                      </a:lvl2pPr>
                      <a:lvl3pPr>
                        <a:spcBef>
                          <a:spcPct val="20000"/>
                        </a:spcBef>
                        <a:buClr>
                          <a:schemeClr val="tx2"/>
                        </a:buClr>
                        <a:defRPr sz="2000">
                          <a:solidFill>
                            <a:schemeClr val="tx1"/>
                          </a:solidFill>
                          <a:latin typeface="Verdana" pitchFamily="34" charset="0"/>
                        </a:defRPr>
                      </a:lvl3pPr>
                      <a:lvl4pPr>
                        <a:spcBef>
                          <a:spcPct val="20000"/>
                        </a:spcBef>
                        <a:buClr>
                          <a:schemeClr val="hlink"/>
                        </a:buClr>
                        <a:defRPr>
                          <a:solidFill>
                            <a:schemeClr val="tx1"/>
                          </a:solidFill>
                          <a:latin typeface="Verdana" pitchFamily="34" charset="0"/>
                        </a:defRPr>
                      </a:lvl4pPr>
                      <a:lvl5pPr>
                        <a:spcBef>
                          <a:spcPct val="20000"/>
                        </a:spcBef>
                        <a:buClr>
                          <a:schemeClr val="tx1"/>
                        </a:buClr>
                        <a:buSzPct val="85000"/>
                        <a:defRPr>
                          <a:solidFill>
                            <a:schemeClr val="tx1"/>
                          </a:solidFill>
                          <a:latin typeface="Verdana" pitchFamily="34" charset="0"/>
                        </a:defRPr>
                      </a:lvl5pPr>
                      <a:lvl6pPr fontAlgn="base">
                        <a:spcBef>
                          <a:spcPct val="20000"/>
                        </a:spcBef>
                        <a:spcAft>
                          <a:spcPct val="0"/>
                        </a:spcAft>
                        <a:buClr>
                          <a:schemeClr val="tx1"/>
                        </a:buClr>
                        <a:buSzPct val="85000"/>
                        <a:defRPr>
                          <a:solidFill>
                            <a:schemeClr val="tx1"/>
                          </a:solidFill>
                          <a:latin typeface="Verdana" pitchFamily="34" charset="0"/>
                        </a:defRPr>
                      </a:lvl6pPr>
                      <a:lvl7pPr fontAlgn="base">
                        <a:spcBef>
                          <a:spcPct val="20000"/>
                        </a:spcBef>
                        <a:spcAft>
                          <a:spcPct val="0"/>
                        </a:spcAft>
                        <a:buClr>
                          <a:schemeClr val="tx1"/>
                        </a:buClr>
                        <a:buSzPct val="85000"/>
                        <a:defRPr>
                          <a:solidFill>
                            <a:schemeClr val="tx1"/>
                          </a:solidFill>
                          <a:latin typeface="Verdana" pitchFamily="34" charset="0"/>
                        </a:defRPr>
                      </a:lvl7pPr>
                      <a:lvl8pPr fontAlgn="base">
                        <a:spcBef>
                          <a:spcPct val="20000"/>
                        </a:spcBef>
                        <a:spcAft>
                          <a:spcPct val="0"/>
                        </a:spcAft>
                        <a:buClr>
                          <a:schemeClr val="tx1"/>
                        </a:buClr>
                        <a:buSzPct val="85000"/>
                        <a:defRPr>
                          <a:solidFill>
                            <a:schemeClr val="tx1"/>
                          </a:solidFill>
                          <a:latin typeface="Verdana" pitchFamily="34" charset="0"/>
                        </a:defRPr>
                      </a:lvl8pPr>
                      <a:lvl9pPr fontAlgn="base">
                        <a:spcBef>
                          <a:spcPct val="20000"/>
                        </a:spcBef>
                        <a:spcAft>
                          <a:spcPct val="0"/>
                        </a:spcAft>
                        <a:buClr>
                          <a:schemeClr val="tx1"/>
                        </a:buClr>
                        <a:buSzPct val="85000"/>
                        <a:defRPr>
                          <a:solidFill>
                            <a:schemeClr val="tx1"/>
                          </a:solidFill>
                          <a:latin typeface="Verdana"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ru-RU" sz="2000" b="0" i="0" u="none" strike="noStrike" cap="none" normalizeH="0" baseline="0" dirty="0" smtClean="0">
                          <a:ln>
                            <a:noFill/>
                          </a:ln>
                          <a:solidFill>
                            <a:schemeClr val="tx1"/>
                          </a:solidFill>
                          <a:effectLst/>
                          <a:latin typeface="Arial" charset="0"/>
                          <a:cs typeface="Times New Roman" pitchFamily="18" charset="0"/>
                        </a:rPr>
                        <a:t>public</a:t>
                      </a:r>
                      <a:endParaRPr kumimoji="0" lang="en-US" altLang="ru-RU" sz="2800" b="0" i="0" u="none" strike="noStrike" cap="none" normalizeH="0" baseline="0" dirty="0" smtClean="0">
                        <a:ln>
                          <a:noFill/>
                        </a:ln>
                        <a:solidFill>
                          <a:schemeClr val="tx1"/>
                        </a:solidFill>
                        <a:effectLst/>
                        <a:latin typeface="Arial" charset="0"/>
                      </a:endParaRPr>
                    </a:p>
                  </a:txBody>
                  <a:tcPr horzOverflow="overflow">
                    <a:lnL>
                      <a:noFill/>
                    </a:lnL>
                    <a:lnR w="12700" cap="flat" cmpd="sng" algn="ctr">
                      <a:solidFill>
                        <a:srgbClr val="000000"/>
                      </a:solidFill>
                      <a:prstDash val="solid"/>
                      <a:miter lim="800000"/>
                      <a:headEnd type="none" w="med" len="med"/>
                      <a:tailEnd type="none" w="med" len="med"/>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75000"/>
                        <a:buFont typeface="Wingdings" pitchFamily="2" charset="2"/>
                        <a:defRPr sz="2800">
                          <a:solidFill>
                            <a:schemeClr val="tx1"/>
                          </a:solidFill>
                          <a:latin typeface="Verdana" pitchFamily="34" charset="0"/>
                        </a:defRPr>
                      </a:lvl1pPr>
                      <a:lvl2pPr>
                        <a:spcBef>
                          <a:spcPct val="20000"/>
                        </a:spcBef>
                        <a:buClr>
                          <a:schemeClr val="folHlink"/>
                        </a:buClr>
                        <a:buSzPct val="70000"/>
                        <a:buFont typeface="Wingdings" pitchFamily="2" charset="2"/>
                        <a:defRPr sz="2400">
                          <a:solidFill>
                            <a:schemeClr val="tx1"/>
                          </a:solidFill>
                          <a:latin typeface="Verdana" pitchFamily="34" charset="0"/>
                        </a:defRPr>
                      </a:lvl2pPr>
                      <a:lvl3pPr>
                        <a:spcBef>
                          <a:spcPct val="20000"/>
                        </a:spcBef>
                        <a:buClr>
                          <a:schemeClr val="tx2"/>
                        </a:buClr>
                        <a:defRPr sz="2000">
                          <a:solidFill>
                            <a:schemeClr val="tx1"/>
                          </a:solidFill>
                          <a:latin typeface="Verdana" pitchFamily="34" charset="0"/>
                        </a:defRPr>
                      </a:lvl3pPr>
                      <a:lvl4pPr>
                        <a:spcBef>
                          <a:spcPct val="20000"/>
                        </a:spcBef>
                        <a:buClr>
                          <a:schemeClr val="hlink"/>
                        </a:buClr>
                        <a:defRPr>
                          <a:solidFill>
                            <a:schemeClr val="tx1"/>
                          </a:solidFill>
                          <a:latin typeface="Verdana" pitchFamily="34" charset="0"/>
                        </a:defRPr>
                      </a:lvl4pPr>
                      <a:lvl5pPr>
                        <a:spcBef>
                          <a:spcPct val="20000"/>
                        </a:spcBef>
                        <a:buClr>
                          <a:schemeClr val="tx1"/>
                        </a:buClr>
                        <a:buSzPct val="85000"/>
                        <a:defRPr>
                          <a:solidFill>
                            <a:schemeClr val="tx1"/>
                          </a:solidFill>
                          <a:latin typeface="Verdana" pitchFamily="34" charset="0"/>
                        </a:defRPr>
                      </a:lvl5pPr>
                      <a:lvl6pPr fontAlgn="base">
                        <a:spcBef>
                          <a:spcPct val="20000"/>
                        </a:spcBef>
                        <a:spcAft>
                          <a:spcPct val="0"/>
                        </a:spcAft>
                        <a:buClr>
                          <a:schemeClr val="tx1"/>
                        </a:buClr>
                        <a:buSzPct val="85000"/>
                        <a:defRPr>
                          <a:solidFill>
                            <a:schemeClr val="tx1"/>
                          </a:solidFill>
                          <a:latin typeface="Verdana" pitchFamily="34" charset="0"/>
                        </a:defRPr>
                      </a:lvl6pPr>
                      <a:lvl7pPr fontAlgn="base">
                        <a:spcBef>
                          <a:spcPct val="20000"/>
                        </a:spcBef>
                        <a:spcAft>
                          <a:spcPct val="0"/>
                        </a:spcAft>
                        <a:buClr>
                          <a:schemeClr val="tx1"/>
                        </a:buClr>
                        <a:buSzPct val="85000"/>
                        <a:defRPr>
                          <a:solidFill>
                            <a:schemeClr val="tx1"/>
                          </a:solidFill>
                          <a:latin typeface="Verdana" pitchFamily="34" charset="0"/>
                        </a:defRPr>
                      </a:lvl7pPr>
                      <a:lvl8pPr fontAlgn="base">
                        <a:spcBef>
                          <a:spcPct val="20000"/>
                        </a:spcBef>
                        <a:spcAft>
                          <a:spcPct val="0"/>
                        </a:spcAft>
                        <a:buClr>
                          <a:schemeClr val="tx1"/>
                        </a:buClr>
                        <a:buSzPct val="85000"/>
                        <a:defRPr>
                          <a:solidFill>
                            <a:schemeClr val="tx1"/>
                          </a:solidFill>
                          <a:latin typeface="Verdana" pitchFamily="34" charset="0"/>
                        </a:defRPr>
                      </a:lvl8pPr>
                      <a:lvl9pPr fontAlgn="base">
                        <a:spcBef>
                          <a:spcPct val="20000"/>
                        </a:spcBef>
                        <a:spcAft>
                          <a:spcPct val="0"/>
                        </a:spcAft>
                        <a:buClr>
                          <a:schemeClr val="tx1"/>
                        </a:buClr>
                        <a:buSzPct val="85000"/>
                        <a:defRPr>
                          <a:solidFill>
                            <a:schemeClr val="tx1"/>
                          </a:solidFill>
                          <a:latin typeface="Verdana"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ru-RU" sz="2000" b="0" i="0" u="none" strike="noStrike" cap="none" normalizeH="0" baseline="0" smtClean="0">
                          <a:ln>
                            <a:noFill/>
                          </a:ln>
                          <a:solidFill>
                            <a:schemeClr val="tx1"/>
                          </a:solidFill>
                          <a:effectLst/>
                          <a:latin typeface="Arial" charset="0"/>
                          <a:cs typeface="Times New Roman" pitchFamily="18" charset="0"/>
                        </a:rPr>
                        <a:t>private</a:t>
                      </a:r>
                      <a:r>
                        <a:rPr kumimoji="0" lang="ru-RU" altLang="ru-RU" sz="2000" b="0" i="0" u="none" strike="noStrike" cap="none" normalizeH="0" baseline="0" smtClean="0">
                          <a:ln>
                            <a:noFill/>
                          </a:ln>
                          <a:solidFill>
                            <a:schemeClr val="tx1"/>
                          </a:solidFill>
                          <a:effectLst/>
                          <a:latin typeface="Arial" charset="0"/>
                          <a:cs typeface="Times New Roman" pitchFamily="18" charset="0"/>
                        </a:rPr>
                        <a:t> </a:t>
                      </a:r>
                      <a:endParaRPr kumimoji="0" lang="ru-RU" altLang="ru-RU"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a:noFill/>
                    </a:lnT>
                    <a:lnB w="12700" cap="flat" cmpd="sng" algn="ctr">
                      <a:solidFill>
                        <a:srgbClr val="000000"/>
                      </a:solidFill>
                      <a:prstDash val="solid"/>
                      <a:miter lim="800000"/>
                      <a:headEnd type="none" w="med" len="med"/>
                      <a:tailEnd type="none" w="med" len="med"/>
                    </a:lnB>
                    <a:lnTlToBr>
                      <a:noFill/>
                    </a:lnTlToBr>
                    <a:lnBlToTr>
                      <a:noFill/>
                    </a:lnBlToTr>
                    <a:noFill/>
                  </a:tcPr>
                </a:tc>
              </a:tr>
              <a:tr h="460375">
                <a:tc rowSpan="3">
                  <a:txBody>
                    <a:bodyPr/>
                    <a:lstStyle>
                      <a:lvl1pPr>
                        <a:spcBef>
                          <a:spcPct val="20000"/>
                        </a:spcBef>
                        <a:buClr>
                          <a:schemeClr val="folHlink"/>
                        </a:buClr>
                        <a:buSzPct val="75000"/>
                        <a:buFont typeface="Wingdings" pitchFamily="2" charset="2"/>
                        <a:defRPr sz="2800">
                          <a:solidFill>
                            <a:schemeClr val="tx1"/>
                          </a:solidFill>
                          <a:latin typeface="Verdana" pitchFamily="34" charset="0"/>
                        </a:defRPr>
                      </a:lvl1pPr>
                      <a:lvl2pPr>
                        <a:spcBef>
                          <a:spcPct val="20000"/>
                        </a:spcBef>
                        <a:buClr>
                          <a:schemeClr val="folHlink"/>
                        </a:buClr>
                        <a:buSzPct val="70000"/>
                        <a:buFont typeface="Wingdings" pitchFamily="2" charset="2"/>
                        <a:defRPr sz="2400">
                          <a:solidFill>
                            <a:schemeClr val="tx1"/>
                          </a:solidFill>
                          <a:latin typeface="Verdana" pitchFamily="34" charset="0"/>
                        </a:defRPr>
                      </a:lvl2pPr>
                      <a:lvl3pPr>
                        <a:spcBef>
                          <a:spcPct val="20000"/>
                        </a:spcBef>
                        <a:buClr>
                          <a:schemeClr val="tx2"/>
                        </a:buClr>
                        <a:defRPr sz="2000">
                          <a:solidFill>
                            <a:schemeClr val="tx1"/>
                          </a:solidFill>
                          <a:latin typeface="Verdana" pitchFamily="34" charset="0"/>
                        </a:defRPr>
                      </a:lvl3pPr>
                      <a:lvl4pPr>
                        <a:spcBef>
                          <a:spcPct val="20000"/>
                        </a:spcBef>
                        <a:buClr>
                          <a:schemeClr val="hlink"/>
                        </a:buClr>
                        <a:defRPr>
                          <a:solidFill>
                            <a:schemeClr val="tx1"/>
                          </a:solidFill>
                          <a:latin typeface="Verdana" pitchFamily="34" charset="0"/>
                        </a:defRPr>
                      </a:lvl4pPr>
                      <a:lvl5pPr>
                        <a:spcBef>
                          <a:spcPct val="20000"/>
                        </a:spcBef>
                        <a:buClr>
                          <a:schemeClr val="tx1"/>
                        </a:buClr>
                        <a:buSzPct val="85000"/>
                        <a:defRPr>
                          <a:solidFill>
                            <a:schemeClr val="tx1"/>
                          </a:solidFill>
                          <a:latin typeface="Verdana" pitchFamily="34" charset="0"/>
                        </a:defRPr>
                      </a:lvl5pPr>
                      <a:lvl6pPr fontAlgn="base">
                        <a:spcBef>
                          <a:spcPct val="20000"/>
                        </a:spcBef>
                        <a:spcAft>
                          <a:spcPct val="0"/>
                        </a:spcAft>
                        <a:buClr>
                          <a:schemeClr val="tx1"/>
                        </a:buClr>
                        <a:buSzPct val="85000"/>
                        <a:defRPr>
                          <a:solidFill>
                            <a:schemeClr val="tx1"/>
                          </a:solidFill>
                          <a:latin typeface="Verdana" pitchFamily="34" charset="0"/>
                        </a:defRPr>
                      </a:lvl6pPr>
                      <a:lvl7pPr fontAlgn="base">
                        <a:spcBef>
                          <a:spcPct val="20000"/>
                        </a:spcBef>
                        <a:spcAft>
                          <a:spcPct val="0"/>
                        </a:spcAft>
                        <a:buClr>
                          <a:schemeClr val="tx1"/>
                        </a:buClr>
                        <a:buSzPct val="85000"/>
                        <a:defRPr>
                          <a:solidFill>
                            <a:schemeClr val="tx1"/>
                          </a:solidFill>
                          <a:latin typeface="Verdana" pitchFamily="34" charset="0"/>
                        </a:defRPr>
                      </a:lvl7pPr>
                      <a:lvl8pPr fontAlgn="base">
                        <a:spcBef>
                          <a:spcPct val="20000"/>
                        </a:spcBef>
                        <a:spcAft>
                          <a:spcPct val="0"/>
                        </a:spcAft>
                        <a:buClr>
                          <a:schemeClr val="tx1"/>
                        </a:buClr>
                        <a:buSzPct val="85000"/>
                        <a:defRPr>
                          <a:solidFill>
                            <a:schemeClr val="tx1"/>
                          </a:solidFill>
                          <a:latin typeface="Verdana" pitchFamily="34" charset="0"/>
                        </a:defRPr>
                      </a:lvl8pPr>
                      <a:lvl9pPr fontAlgn="base">
                        <a:spcBef>
                          <a:spcPct val="20000"/>
                        </a:spcBef>
                        <a:spcAft>
                          <a:spcPct val="0"/>
                        </a:spcAft>
                        <a:buClr>
                          <a:schemeClr val="tx1"/>
                        </a:buClr>
                        <a:buSzPct val="85000"/>
                        <a:defRPr>
                          <a:solidFill>
                            <a:schemeClr val="tx1"/>
                          </a:solidFill>
                          <a:latin typeface="Verdana"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ru-RU" sz="2000" b="0" i="0" u="none" strike="noStrike" cap="none" normalizeH="0" baseline="0" smtClean="0">
                          <a:ln>
                            <a:noFill/>
                          </a:ln>
                          <a:solidFill>
                            <a:schemeClr val="tx1"/>
                          </a:solidFill>
                          <a:effectLst/>
                          <a:latin typeface="Arial" charset="0"/>
                          <a:cs typeface="Times New Roman" pitchFamily="18" charset="0"/>
                        </a:rPr>
                        <a:t>protected</a:t>
                      </a:r>
                      <a:endParaRPr kumimoji="0" lang="en-US" altLang="ru-RU"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75000"/>
                        <a:buFont typeface="Wingdings" pitchFamily="2" charset="2"/>
                        <a:defRPr sz="2800">
                          <a:solidFill>
                            <a:schemeClr val="tx1"/>
                          </a:solidFill>
                          <a:latin typeface="Verdana" pitchFamily="34" charset="0"/>
                        </a:defRPr>
                      </a:lvl1pPr>
                      <a:lvl2pPr>
                        <a:spcBef>
                          <a:spcPct val="20000"/>
                        </a:spcBef>
                        <a:buClr>
                          <a:schemeClr val="folHlink"/>
                        </a:buClr>
                        <a:buSzPct val="70000"/>
                        <a:buFont typeface="Wingdings" pitchFamily="2" charset="2"/>
                        <a:defRPr sz="2400">
                          <a:solidFill>
                            <a:schemeClr val="tx1"/>
                          </a:solidFill>
                          <a:latin typeface="Verdana" pitchFamily="34" charset="0"/>
                        </a:defRPr>
                      </a:lvl2pPr>
                      <a:lvl3pPr>
                        <a:spcBef>
                          <a:spcPct val="20000"/>
                        </a:spcBef>
                        <a:buClr>
                          <a:schemeClr val="tx2"/>
                        </a:buClr>
                        <a:defRPr sz="2000">
                          <a:solidFill>
                            <a:schemeClr val="tx1"/>
                          </a:solidFill>
                          <a:latin typeface="Verdana" pitchFamily="34" charset="0"/>
                        </a:defRPr>
                      </a:lvl3pPr>
                      <a:lvl4pPr>
                        <a:spcBef>
                          <a:spcPct val="20000"/>
                        </a:spcBef>
                        <a:buClr>
                          <a:schemeClr val="hlink"/>
                        </a:buClr>
                        <a:defRPr>
                          <a:solidFill>
                            <a:schemeClr val="tx1"/>
                          </a:solidFill>
                          <a:latin typeface="Verdana" pitchFamily="34" charset="0"/>
                        </a:defRPr>
                      </a:lvl4pPr>
                      <a:lvl5pPr>
                        <a:spcBef>
                          <a:spcPct val="20000"/>
                        </a:spcBef>
                        <a:buClr>
                          <a:schemeClr val="tx1"/>
                        </a:buClr>
                        <a:buSzPct val="85000"/>
                        <a:defRPr>
                          <a:solidFill>
                            <a:schemeClr val="tx1"/>
                          </a:solidFill>
                          <a:latin typeface="Verdana" pitchFamily="34" charset="0"/>
                        </a:defRPr>
                      </a:lvl5pPr>
                      <a:lvl6pPr fontAlgn="base">
                        <a:spcBef>
                          <a:spcPct val="20000"/>
                        </a:spcBef>
                        <a:spcAft>
                          <a:spcPct val="0"/>
                        </a:spcAft>
                        <a:buClr>
                          <a:schemeClr val="tx1"/>
                        </a:buClr>
                        <a:buSzPct val="85000"/>
                        <a:defRPr>
                          <a:solidFill>
                            <a:schemeClr val="tx1"/>
                          </a:solidFill>
                          <a:latin typeface="Verdana" pitchFamily="34" charset="0"/>
                        </a:defRPr>
                      </a:lvl6pPr>
                      <a:lvl7pPr fontAlgn="base">
                        <a:spcBef>
                          <a:spcPct val="20000"/>
                        </a:spcBef>
                        <a:spcAft>
                          <a:spcPct val="0"/>
                        </a:spcAft>
                        <a:buClr>
                          <a:schemeClr val="tx1"/>
                        </a:buClr>
                        <a:buSzPct val="85000"/>
                        <a:defRPr>
                          <a:solidFill>
                            <a:schemeClr val="tx1"/>
                          </a:solidFill>
                          <a:latin typeface="Verdana" pitchFamily="34" charset="0"/>
                        </a:defRPr>
                      </a:lvl7pPr>
                      <a:lvl8pPr fontAlgn="base">
                        <a:spcBef>
                          <a:spcPct val="20000"/>
                        </a:spcBef>
                        <a:spcAft>
                          <a:spcPct val="0"/>
                        </a:spcAft>
                        <a:buClr>
                          <a:schemeClr val="tx1"/>
                        </a:buClr>
                        <a:buSzPct val="85000"/>
                        <a:defRPr>
                          <a:solidFill>
                            <a:schemeClr val="tx1"/>
                          </a:solidFill>
                          <a:latin typeface="Verdana" pitchFamily="34" charset="0"/>
                        </a:defRPr>
                      </a:lvl8pPr>
                      <a:lvl9pPr fontAlgn="base">
                        <a:spcBef>
                          <a:spcPct val="20000"/>
                        </a:spcBef>
                        <a:spcAft>
                          <a:spcPct val="0"/>
                        </a:spcAft>
                        <a:buClr>
                          <a:schemeClr val="tx1"/>
                        </a:buClr>
                        <a:buSzPct val="85000"/>
                        <a:defRPr>
                          <a:solidFill>
                            <a:schemeClr val="tx1"/>
                          </a:solidFill>
                          <a:latin typeface="Verdana"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ru-RU" sz="2000" b="0" i="0" u="none" strike="noStrike" cap="none" normalizeH="0" baseline="0" dirty="0" smtClean="0">
                          <a:ln>
                            <a:noFill/>
                          </a:ln>
                          <a:solidFill>
                            <a:schemeClr val="tx1"/>
                          </a:solidFill>
                          <a:effectLst/>
                          <a:latin typeface="Arial" charset="0"/>
                          <a:cs typeface="Times New Roman" pitchFamily="18" charset="0"/>
                        </a:rPr>
                        <a:t>private</a:t>
                      </a:r>
                      <a:endParaRPr kumimoji="0" lang="en-US" altLang="ru-RU" sz="2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chemeClr val="folHlink"/>
                        </a:buClr>
                        <a:buSzPct val="75000"/>
                        <a:buFont typeface="Wingdings" pitchFamily="2" charset="2"/>
                        <a:defRPr sz="2800">
                          <a:solidFill>
                            <a:schemeClr val="tx1"/>
                          </a:solidFill>
                          <a:latin typeface="Verdana" pitchFamily="34" charset="0"/>
                        </a:defRPr>
                      </a:lvl1pPr>
                      <a:lvl2pPr>
                        <a:spcBef>
                          <a:spcPct val="20000"/>
                        </a:spcBef>
                        <a:buClr>
                          <a:schemeClr val="folHlink"/>
                        </a:buClr>
                        <a:buSzPct val="70000"/>
                        <a:buFont typeface="Wingdings" pitchFamily="2" charset="2"/>
                        <a:defRPr sz="2400">
                          <a:solidFill>
                            <a:schemeClr val="tx1"/>
                          </a:solidFill>
                          <a:latin typeface="Verdana" pitchFamily="34" charset="0"/>
                        </a:defRPr>
                      </a:lvl2pPr>
                      <a:lvl3pPr>
                        <a:spcBef>
                          <a:spcPct val="20000"/>
                        </a:spcBef>
                        <a:buClr>
                          <a:schemeClr val="tx2"/>
                        </a:buClr>
                        <a:defRPr sz="2000">
                          <a:solidFill>
                            <a:schemeClr val="tx1"/>
                          </a:solidFill>
                          <a:latin typeface="Verdana" pitchFamily="34" charset="0"/>
                        </a:defRPr>
                      </a:lvl3pPr>
                      <a:lvl4pPr>
                        <a:spcBef>
                          <a:spcPct val="20000"/>
                        </a:spcBef>
                        <a:buClr>
                          <a:schemeClr val="hlink"/>
                        </a:buClr>
                        <a:defRPr>
                          <a:solidFill>
                            <a:schemeClr val="tx1"/>
                          </a:solidFill>
                          <a:latin typeface="Verdana" pitchFamily="34" charset="0"/>
                        </a:defRPr>
                      </a:lvl4pPr>
                      <a:lvl5pPr>
                        <a:spcBef>
                          <a:spcPct val="20000"/>
                        </a:spcBef>
                        <a:buClr>
                          <a:schemeClr val="tx1"/>
                        </a:buClr>
                        <a:buSzPct val="85000"/>
                        <a:defRPr>
                          <a:solidFill>
                            <a:schemeClr val="tx1"/>
                          </a:solidFill>
                          <a:latin typeface="Verdana" pitchFamily="34" charset="0"/>
                        </a:defRPr>
                      </a:lvl5pPr>
                      <a:lvl6pPr fontAlgn="base">
                        <a:spcBef>
                          <a:spcPct val="20000"/>
                        </a:spcBef>
                        <a:spcAft>
                          <a:spcPct val="0"/>
                        </a:spcAft>
                        <a:buClr>
                          <a:schemeClr val="tx1"/>
                        </a:buClr>
                        <a:buSzPct val="85000"/>
                        <a:defRPr>
                          <a:solidFill>
                            <a:schemeClr val="tx1"/>
                          </a:solidFill>
                          <a:latin typeface="Verdana" pitchFamily="34" charset="0"/>
                        </a:defRPr>
                      </a:lvl6pPr>
                      <a:lvl7pPr fontAlgn="base">
                        <a:spcBef>
                          <a:spcPct val="20000"/>
                        </a:spcBef>
                        <a:spcAft>
                          <a:spcPct val="0"/>
                        </a:spcAft>
                        <a:buClr>
                          <a:schemeClr val="tx1"/>
                        </a:buClr>
                        <a:buSzPct val="85000"/>
                        <a:defRPr>
                          <a:solidFill>
                            <a:schemeClr val="tx1"/>
                          </a:solidFill>
                          <a:latin typeface="Verdana" pitchFamily="34" charset="0"/>
                        </a:defRPr>
                      </a:lvl7pPr>
                      <a:lvl8pPr fontAlgn="base">
                        <a:spcBef>
                          <a:spcPct val="20000"/>
                        </a:spcBef>
                        <a:spcAft>
                          <a:spcPct val="0"/>
                        </a:spcAft>
                        <a:buClr>
                          <a:schemeClr val="tx1"/>
                        </a:buClr>
                        <a:buSzPct val="85000"/>
                        <a:defRPr>
                          <a:solidFill>
                            <a:schemeClr val="tx1"/>
                          </a:solidFill>
                          <a:latin typeface="Verdana" pitchFamily="34" charset="0"/>
                        </a:defRPr>
                      </a:lvl8pPr>
                      <a:lvl9pPr fontAlgn="base">
                        <a:spcBef>
                          <a:spcPct val="20000"/>
                        </a:spcBef>
                        <a:spcAft>
                          <a:spcPct val="0"/>
                        </a:spcAft>
                        <a:buClr>
                          <a:schemeClr val="tx1"/>
                        </a:buClr>
                        <a:buSzPct val="85000"/>
                        <a:defRPr>
                          <a:solidFill>
                            <a:schemeClr val="tx1"/>
                          </a:solidFill>
                          <a:latin typeface="Verdana"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altLang="ru-RU" sz="2000" b="0" i="0" u="none" strike="noStrike" cap="none" normalizeH="0" baseline="0" smtClean="0">
                          <a:ln>
                            <a:noFill/>
                          </a:ln>
                          <a:solidFill>
                            <a:schemeClr val="tx1"/>
                          </a:solidFill>
                          <a:effectLst/>
                          <a:latin typeface="Arial" charset="0"/>
                          <a:cs typeface="Times New Roman" pitchFamily="18" charset="0"/>
                        </a:rPr>
                        <a:t>not</a:t>
                      </a:r>
                      <a:endParaRPr kumimoji="0" lang="ru-RU" altLang="ru-RU"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cap="flat">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r>
              <a:tr h="461963">
                <a:tc vMerge="1">
                  <a:txBody>
                    <a:bodyPr/>
                    <a:lstStyle/>
                    <a:p>
                      <a:endParaRPr lang="ru-RU"/>
                    </a:p>
                  </a:txBody>
                  <a:tcPr/>
                </a:tc>
                <a:tc>
                  <a:txBody>
                    <a:bodyPr/>
                    <a:lstStyle>
                      <a:lvl1pPr>
                        <a:spcBef>
                          <a:spcPct val="20000"/>
                        </a:spcBef>
                        <a:buClr>
                          <a:schemeClr val="folHlink"/>
                        </a:buClr>
                        <a:buSzPct val="75000"/>
                        <a:buFont typeface="Wingdings" pitchFamily="2" charset="2"/>
                        <a:defRPr sz="2800">
                          <a:solidFill>
                            <a:schemeClr val="tx1"/>
                          </a:solidFill>
                          <a:latin typeface="Verdana" pitchFamily="34" charset="0"/>
                        </a:defRPr>
                      </a:lvl1pPr>
                      <a:lvl2pPr>
                        <a:spcBef>
                          <a:spcPct val="20000"/>
                        </a:spcBef>
                        <a:buClr>
                          <a:schemeClr val="folHlink"/>
                        </a:buClr>
                        <a:buSzPct val="70000"/>
                        <a:buFont typeface="Wingdings" pitchFamily="2" charset="2"/>
                        <a:defRPr sz="2400">
                          <a:solidFill>
                            <a:schemeClr val="tx1"/>
                          </a:solidFill>
                          <a:latin typeface="Verdana" pitchFamily="34" charset="0"/>
                        </a:defRPr>
                      </a:lvl2pPr>
                      <a:lvl3pPr>
                        <a:spcBef>
                          <a:spcPct val="20000"/>
                        </a:spcBef>
                        <a:buClr>
                          <a:schemeClr val="tx2"/>
                        </a:buClr>
                        <a:defRPr sz="2000">
                          <a:solidFill>
                            <a:schemeClr val="tx1"/>
                          </a:solidFill>
                          <a:latin typeface="Verdana" pitchFamily="34" charset="0"/>
                        </a:defRPr>
                      </a:lvl3pPr>
                      <a:lvl4pPr>
                        <a:spcBef>
                          <a:spcPct val="20000"/>
                        </a:spcBef>
                        <a:buClr>
                          <a:schemeClr val="hlink"/>
                        </a:buClr>
                        <a:defRPr>
                          <a:solidFill>
                            <a:schemeClr val="tx1"/>
                          </a:solidFill>
                          <a:latin typeface="Verdana" pitchFamily="34" charset="0"/>
                        </a:defRPr>
                      </a:lvl4pPr>
                      <a:lvl5pPr>
                        <a:spcBef>
                          <a:spcPct val="20000"/>
                        </a:spcBef>
                        <a:buClr>
                          <a:schemeClr val="tx1"/>
                        </a:buClr>
                        <a:buSzPct val="85000"/>
                        <a:defRPr>
                          <a:solidFill>
                            <a:schemeClr val="tx1"/>
                          </a:solidFill>
                          <a:latin typeface="Verdana" pitchFamily="34" charset="0"/>
                        </a:defRPr>
                      </a:lvl5pPr>
                      <a:lvl6pPr fontAlgn="base">
                        <a:spcBef>
                          <a:spcPct val="20000"/>
                        </a:spcBef>
                        <a:spcAft>
                          <a:spcPct val="0"/>
                        </a:spcAft>
                        <a:buClr>
                          <a:schemeClr val="tx1"/>
                        </a:buClr>
                        <a:buSzPct val="85000"/>
                        <a:defRPr>
                          <a:solidFill>
                            <a:schemeClr val="tx1"/>
                          </a:solidFill>
                          <a:latin typeface="Verdana" pitchFamily="34" charset="0"/>
                        </a:defRPr>
                      </a:lvl6pPr>
                      <a:lvl7pPr fontAlgn="base">
                        <a:spcBef>
                          <a:spcPct val="20000"/>
                        </a:spcBef>
                        <a:spcAft>
                          <a:spcPct val="0"/>
                        </a:spcAft>
                        <a:buClr>
                          <a:schemeClr val="tx1"/>
                        </a:buClr>
                        <a:buSzPct val="85000"/>
                        <a:defRPr>
                          <a:solidFill>
                            <a:schemeClr val="tx1"/>
                          </a:solidFill>
                          <a:latin typeface="Verdana" pitchFamily="34" charset="0"/>
                        </a:defRPr>
                      </a:lvl7pPr>
                      <a:lvl8pPr fontAlgn="base">
                        <a:spcBef>
                          <a:spcPct val="20000"/>
                        </a:spcBef>
                        <a:spcAft>
                          <a:spcPct val="0"/>
                        </a:spcAft>
                        <a:buClr>
                          <a:schemeClr val="tx1"/>
                        </a:buClr>
                        <a:buSzPct val="85000"/>
                        <a:defRPr>
                          <a:solidFill>
                            <a:schemeClr val="tx1"/>
                          </a:solidFill>
                          <a:latin typeface="Verdana" pitchFamily="34" charset="0"/>
                        </a:defRPr>
                      </a:lvl8pPr>
                      <a:lvl9pPr fontAlgn="base">
                        <a:spcBef>
                          <a:spcPct val="20000"/>
                        </a:spcBef>
                        <a:spcAft>
                          <a:spcPct val="0"/>
                        </a:spcAft>
                        <a:buClr>
                          <a:schemeClr val="tx1"/>
                        </a:buClr>
                        <a:buSzPct val="85000"/>
                        <a:defRPr>
                          <a:solidFill>
                            <a:schemeClr val="tx1"/>
                          </a:solidFill>
                          <a:latin typeface="Verdana"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ru-RU" sz="2000" b="0" i="0" u="none" strike="noStrike" cap="none" normalizeH="0" baseline="0" dirty="0" smtClean="0">
                          <a:ln>
                            <a:noFill/>
                          </a:ln>
                          <a:solidFill>
                            <a:schemeClr val="tx1"/>
                          </a:solidFill>
                          <a:effectLst/>
                          <a:latin typeface="Arial" charset="0"/>
                          <a:cs typeface="Times New Roman" pitchFamily="18" charset="0"/>
                        </a:rPr>
                        <a:t>protected</a:t>
                      </a:r>
                      <a:endParaRPr kumimoji="0" lang="en-US" altLang="ru-RU" sz="2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75000"/>
                        <a:buFont typeface="Wingdings" pitchFamily="2" charset="2"/>
                        <a:defRPr sz="2800">
                          <a:solidFill>
                            <a:schemeClr val="tx1"/>
                          </a:solidFill>
                          <a:latin typeface="Verdana" pitchFamily="34" charset="0"/>
                        </a:defRPr>
                      </a:lvl1pPr>
                      <a:lvl2pPr>
                        <a:spcBef>
                          <a:spcPct val="20000"/>
                        </a:spcBef>
                        <a:buClr>
                          <a:schemeClr val="folHlink"/>
                        </a:buClr>
                        <a:buSzPct val="70000"/>
                        <a:buFont typeface="Wingdings" pitchFamily="2" charset="2"/>
                        <a:defRPr sz="2400">
                          <a:solidFill>
                            <a:schemeClr val="tx1"/>
                          </a:solidFill>
                          <a:latin typeface="Verdana" pitchFamily="34" charset="0"/>
                        </a:defRPr>
                      </a:lvl2pPr>
                      <a:lvl3pPr>
                        <a:spcBef>
                          <a:spcPct val="20000"/>
                        </a:spcBef>
                        <a:buClr>
                          <a:schemeClr val="tx2"/>
                        </a:buClr>
                        <a:defRPr sz="2000">
                          <a:solidFill>
                            <a:schemeClr val="tx1"/>
                          </a:solidFill>
                          <a:latin typeface="Verdana" pitchFamily="34" charset="0"/>
                        </a:defRPr>
                      </a:lvl3pPr>
                      <a:lvl4pPr>
                        <a:spcBef>
                          <a:spcPct val="20000"/>
                        </a:spcBef>
                        <a:buClr>
                          <a:schemeClr val="hlink"/>
                        </a:buClr>
                        <a:defRPr>
                          <a:solidFill>
                            <a:schemeClr val="tx1"/>
                          </a:solidFill>
                          <a:latin typeface="Verdana" pitchFamily="34" charset="0"/>
                        </a:defRPr>
                      </a:lvl4pPr>
                      <a:lvl5pPr>
                        <a:spcBef>
                          <a:spcPct val="20000"/>
                        </a:spcBef>
                        <a:buClr>
                          <a:schemeClr val="tx1"/>
                        </a:buClr>
                        <a:buSzPct val="85000"/>
                        <a:defRPr>
                          <a:solidFill>
                            <a:schemeClr val="tx1"/>
                          </a:solidFill>
                          <a:latin typeface="Verdana" pitchFamily="34" charset="0"/>
                        </a:defRPr>
                      </a:lvl5pPr>
                      <a:lvl6pPr fontAlgn="base">
                        <a:spcBef>
                          <a:spcPct val="20000"/>
                        </a:spcBef>
                        <a:spcAft>
                          <a:spcPct val="0"/>
                        </a:spcAft>
                        <a:buClr>
                          <a:schemeClr val="tx1"/>
                        </a:buClr>
                        <a:buSzPct val="85000"/>
                        <a:defRPr>
                          <a:solidFill>
                            <a:schemeClr val="tx1"/>
                          </a:solidFill>
                          <a:latin typeface="Verdana" pitchFamily="34" charset="0"/>
                        </a:defRPr>
                      </a:lvl6pPr>
                      <a:lvl7pPr fontAlgn="base">
                        <a:spcBef>
                          <a:spcPct val="20000"/>
                        </a:spcBef>
                        <a:spcAft>
                          <a:spcPct val="0"/>
                        </a:spcAft>
                        <a:buClr>
                          <a:schemeClr val="tx1"/>
                        </a:buClr>
                        <a:buSzPct val="85000"/>
                        <a:defRPr>
                          <a:solidFill>
                            <a:schemeClr val="tx1"/>
                          </a:solidFill>
                          <a:latin typeface="Verdana" pitchFamily="34" charset="0"/>
                        </a:defRPr>
                      </a:lvl7pPr>
                      <a:lvl8pPr fontAlgn="base">
                        <a:spcBef>
                          <a:spcPct val="20000"/>
                        </a:spcBef>
                        <a:spcAft>
                          <a:spcPct val="0"/>
                        </a:spcAft>
                        <a:buClr>
                          <a:schemeClr val="tx1"/>
                        </a:buClr>
                        <a:buSzPct val="85000"/>
                        <a:defRPr>
                          <a:solidFill>
                            <a:schemeClr val="tx1"/>
                          </a:solidFill>
                          <a:latin typeface="Verdana" pitchFamily="34" charset="0"/>
                        </a:defRPr>
                      </a:lvl8pPr>
                      <a:lvl9pPr fontAlgn="base">
                        <a:spcBef>
                          <a:spcPct val="20000"/>
                        </a:spcBef>
                        <a:spcAft>
                          <a:spcPct val="0"/>
                        </a:spcAft>
                        <a:buClr>
                          <a:schemeClr val="tx1"/>
                        </a:buClr>
                        <a:buSzPct val="85000"/>
                        <a:defRPr>
                          <a:solidFill>
                            <a:schemeClr val="tx1"/>
                          </a:solidFill>
                          <a:latin typeface="Verdana"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ru-RU" sz="2000" b="0" i="0" u="none" strike="noStrike" cap="none" normalizeH="0" baseline="0" smtClean="0">
                          <a:ln>
                            <a:noFill/>
                          </a:ln>
                          <a:solidFill>
                            <a:schemeClr val="tx1"/>
                          </a:solidFill>
                          <a:effectLst/>
                          <a:latin typeface="Arial" charset="0"/>
                          <a:cs typeface="Times New Roman" pitchFamily="18" charset="0"/>
                        </a:rPr>
                        <a:t>protected</a:t>
                      </a:r>
                      <a:endParaRPr kumimoji="0" lang="en-US" altLang="ru-RU"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cap="flat">
                      <a:noFill/>
                    </a:lnR>
                    <a:lnT>
                      <a:noFill/>
                    </a:lnT>
                    <a:lnB>
                      <a:noFill/>
                    </a:lnB>
                    <a:lnTlToBr>
                      <a:noFill/>
                    </a:lnTlToBr>
                    <a:lnBlToTr>
                      <a:noFill/>
                    </a:lnBlToTr>
                    <a:noFill/>
                  </a:tcPr>
                </a:tc>
              </a:tr>
              <a:tr h="460375">
                <a:tc vMerge="1">
                  <a:txBody>
                    <a:bodyPr/>
                    <a:lstStyle/>
                    <a:p>
                      <a:endParaRPr lang="ru-RU"/>
                    </a:p>
                  </a:txBody>
                  <a:tcPr/>
                </a:tc>
                <a:tc>
                  <a:txBody>
                    <a:bodyPr/>
                    <a:lstStyle>
                      <a:lvl1pPr>
                        <a:spcBef>
                          <a:spcPct val="20000"/>
                        </a:spcBef>
                        <a:buClr>
                          <a:schemeClr val="folHlink"/>
                        </a:buClr>
                        <a:buSzPct val="75000"/>
                        <a:buFont typeface="Wingdings" pitchFamily="2" charset="2"/>
                        <a:defRPr sz="2800">
                          <a:solidFill>
                            <a:schemeClr val="tx1"/>
                          </a:solidFill>
                          <a:latin typeface="Verdana" pitchFamily="34" charset="0"/>
                        </a:defRPr>
                      </a:lvl1pPr>
                      <a:lvl2pPr>
                        <a:spcBef>
                          <a:spcPct val="20000"/>
                        </a:spcBef>
                        <a:buClr>
                          <a:schemeClr val="folHlink"/>
                        </a:buClr>
                        <a:buSzPct val="70000"/>
                        <a:buFont typeface="Wingdings" pitchFamily="2" charset="2"/>
                        <a:defRPr sz="2400">
                          <a:solidFill>
                            <a:schemeClr val="tx1"/>
                          </a:solidFill>
                          <a:latin typeface="Verdana" pitchFamily="34" charset="0"/>
                        </a:defRPr>
                      </a:lvl2pPr>
                      <a:lvl3pPr>
                        <a:spcBef>
                          <a:spcPct val="20000"/>
                        </a:spcBef>
                        <a:buClr>
                          <a:schemeClr val="tx2"/>
                        </a:buClr>
                        <a:defRPr sz="2000">
                          <a:solidFill>
                            <a:schemeClr val="tx1"/>
                          </a:solidFill>
                          <a:latin typeface="Verdana" pitchFamily="34" charset="0"/>
                        </a:defRPr>
                      </a:lvl3pPr>
                      <a:lvl4pPr>
                        <a:spcBef>
                          <a:spcPct val="20000"/>
                        </a:spcBef>
                        <a:buClr>
                          <a:schemeClr val="hlink"/>
                        </a:buClr>
                        <a:defRPr>
                          <a:solidFill>
                            <a:schemeClr val="tx1"/>
                          </a:solidFill>
                          <a:latin typeface="Verdana" pitchFamily="34" charset="0"/>
                        </a:defRPr>
                      </a:lvl4pPr>
                      <a:lvl5pPr>
                        <a:spcBef>
                          <a:spcPct val="20000"/>
                        </a:spcBef>
                        <a:buClr>
                          <a:schemeClr val="tx1"/>
                        </a:buClr>
                        <a:buSzPct val="85000"/>
                        <a:defRPr>
                          <a:solidFill>
                            <a:schemeClr val="tx1"/>
                          </a:solidFill>
                          <a:latin typeface="Verdana" pitchFamily="34" charset="0"/>
                        </a:defRPr>
                      </a:lvl5pPr>
                      <a:lvl6pPr fontAlgn="base">
                        <a:spcBef>
                          <a:spcPct val="20000"/>
                        </a:spcBef>
                        <a:spcAft>
                          <a:spcPct val="0"/>
                        </a:spcAft>
                        <a:buClr>
                          <a:schemeClr val="tx1"/>
                        </a:buClr>
                        <a:buSzPct val="85000"/>
                        <a:defRPr>
                          <a:solidFill>
                            <a:schemeClr val="tx1"/>
                          </a:solidFill>
                          <a:latin typeface="Verdana" pitchFamily="34" charset="0"/>
                        </a:defRPr>
                      </a:lvl6pPr>
                      <a:lvl7pPr fontAlgn="base">
                        <a:spcBef>
                          <a:spcPct val="20000"/>
                        </a:spcBef>
                        <a:spcAft>
                          <a:spcPct val="0"/>
                        </a:spcAft>
                        <a:buClr>
                          <a:schemeClr val="tx1"/>
                        </a:buClr>
                        <a:buSzPct val="85000"/>
                        <a:defRPr>
                          <a:solidFill>
                            <a:schemeClr val="tx1"/>
                          </a:solidFill>
                          <a:latin typeface="Verdana" pitchFamily="34" charset="0"/>
                        </a:defRPr>
                      </a:lvl7pPr>
                      <a:lvl8pPr fontAlgn="base">
                        <a:spcBef>
                          <a:spcPct val="20000"/>
                        </a:spcBef>
                        <a:spcAft>
                          <a:spcPct val="0"/>
                        </a:spcAft>
                        <a:buClr>
                          <a:schemeClr val="tx1"/>
                        </a:buClr>
                        <a:buSzPct val="85000"/>
                        <a:defRPr>
                          <a:solidFill>
                            <a:schemeClr val="tx1"/>
                          </a:solidFill>
                          <a:latin typeface="Verdana" pitchFamily="34" charset="0"/>
                        </a:defRPr>
                      </a:lvl8pPr>
                      <a:lvl9pPr fontAlgn="base">
                        <a:spcBef>
                          <a:spcPct val="20000"/>
                        </a:spcBef>
                        <a:spcAft>
                          <a:spcPct val="0"/>
                        </a:spcAft>
                        <a:buClr>
                          <a:schemeClr val="tx1"/>
                        </a:buClr>
                        <a:buSzPct val="85000"/>
                        <a:defRPr>
                          <a:solidFill>
                            <a:schemeClr val="tx1"/>
                          </a:solidFill>
                          <a:latin typeface="Verdana"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ru-RU" sz="2000" b="0" i="0" u="none" strike="noStrike" cap="none" normalizeH="0" baseline="0" dirty="0" smtClean="0">
                          <a:ln>
                            <a:noFill/>
                          </a:ln>
                          <a:solidFill>
                            <a:schemeClr val="tx1"/>
                          </a:solidFill>
                          <a:effectLst/>
                          <a:latin typeface="Arial" charset="0"/>
                          <a:cs typeface="Times New Roman" pitchFamily="18" charset="0"/>
                        </a:rPr>
                        <a:t>public</a:t>
                      </a:r>
                      <a:endParaRPr kumimoji="0" lang="en-US" altLang="ru-RU" sz="2800" b="0" i="0" u="none" strike="noStrike" cap="none" normalizeH="0" baseline="0" dirty="0" smtClean="0">
                        <a:ln>
                          <a:noFill/>
                        </a:ln>
                        <a:solidFill>
                          <a:schemeClr val="tx1"/>
                        </a:solidFill>
                        <a:effectLst/>
                        <a:latin typeface="Arial" charset="0"/>
                      </a:endParaRPr>
                    </a:p>
                  </a:txBody>
                  <a:tcPr horzOverflow="overflow">
                    <a:lnL>
                      <a:noFill/>
                    </a:lnL>
                    <a:lnR w="12700" cap="flat" cmpd="sng" algn="ctr">
                      <a:solidFill>
                        <a:srgbClr val="000000"/>
                      </a:solidFill>
                      <a:prstDash val="solid"/>
                      <a:miter lim="800000"/>
                      <a:headEnd type="none" w="med" len="med"/>
                      <a:tailEnd type="none" w="med" len="med"/>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75000"/>
                        <a:buFont typeface="Wingdings" pitchFamily="2" charset="2"/>
                        <a:defRPr sz="2800">
                          <a:solidFill>
                            <a:schemeClr val="tx1"/>
                          </a:solidFill>
                          <a:latin typeface="Verdana" pitchFamily="34" charset="0"/>
                        </a:defRPr>
                      </a:lvl1pPr>
                      <a:lvl2pPr>
                        <a:spcBef>
                          <a:spcPct val="20000"/>
                        </a:spcBef>
                        <a:buClr>
                          <a:schemeClr val="folHlink"/>
                        </a:buClr>
                        <a:buSzPct val="70000"/>
                        <a:buFont typeface="Wingdings" pitchFamily="2" charset="2"/>
                        <a:defRPr sz="2400">
                          <a:solidFill>
                            <a:schemeClr val="tx1"/>
                          </a:solidFill>
                          <a:latin typeface="Verdana" pitchFamily="34" charset="0"/>
                        </a:defRPr>
                      </a:lvl2pPr>
                      <a:lvl3pPr>
                        <a:spcBef>
                          <a:spcPct val="20000"/>
                        </a:spcBef>
                        <a:buClr>
                          <a:schemeClr val="tx2"/>
                        </a:buClr>
                        <a:defRPr sz="2000">
                          <a:solidFill>
                            <a:schemeClr val="tx1"/>
                          </a:solidFill>
                          <a:latin typeface="Verdana" pitchFamily="34" charset="0"/>
                        </a:defRPr>
                      </a:lvl3pPr>
                      <a:lvl4pPr>
                        <a:spcBef>
                          <a:spcPct val="20000"/>
                        </a:spcBef>
                        <a:buClr>
                          <a:schemeClr val="hlink"/>
                        </a:buClr>
                        <a:defRPr>
                          <a:solidFill>
                            <a:schemeClr val="tx1"/>
                          </a:solidFill>
                          <a:latin typeface="Verdana" pitchFamily="34" charset="0"/>
                        </a:defRPr>
                      </a:lvl4pPr>
                      <a:lvl5pPr>
                        <a:spcBef>
                          <a:spcPct val="20000"/>
                        </a:spcBef>
                        <a:buClr>
                          <a:schemeClr val="tx1"/>
                        </a:buClr>
                        <a:buSzPct val="85000"/>
                        <a:defRPr>
                          <a:solidFill>
                            <a:schemeClr val="tx1"/>
                          </a:solidFill>
                          <a:latin typeface="Verdana" pitchFamily="34" charset="0"/>
                        </a:defRPr>
                      </a:lvl5pPr>
                      <a:lvl6pPr fontAlgn="base">
                        <a:spcBef>
                          <a:spcPct val="20000"/>
                        </a:spcBef>
                        <a:spcAft>
                          <a:spcPct val="0"/>
                        </a:spcAft>
                        <a:buClr>
                          <a:schemeClr val="tx1"/>
                        </a:buClr>
                        <a:buSzPct val="85000"/>
                        <a:defRPr>
                          <a:solidFill>
                            <a:schemeClr val="tx1"/>
                          </a:solidFill>
                          <a:latin typeface="Verdana" pitchFamily="34" charset="0"/>
                        </a:defRPr>
                      </a:lvl6pPr>
                      <a:lvl7pPr fontAlgn="base">
                        <a:spcBef>
                          <a:spcPct val="20000"/>
                        </a:spcBef>
                        <a:spcAft>
                          <a:spcPct val="0"/>
                        </a:spcAft>
                        <a:buClr>
                          <a:schemeClr val="tx1"/>
                        </a:buClr>
                        <a:buSzPct val="85000"/>
                        <a:defRPr>
                          <a:solidFill>
                            <a:schemeClr val="tx1"/>
                          </a:solidFill>
                          <a:latin typeface="Verdana" pitchFamily="34" charset="0"/>
                        </a:defRPr>
                      </a:lvl7pPr>
                      <a:lvl8pPr fontAlgn="base">
                        <a:spcBef>
                          <a:spcPct val="20000"/>
                        </a:spcBef>
                        <a:spcAft>
                          <a:spcPct val="0"/>
                        </a:spcAft>
                        <a:buClr>
                          <a:schemeClr val="tx1"/>
                        </a:buClr>
                        <a:buSzPct val="85000"/>
                        <a:defRPr>
                          <a:solidFill>
                            <a:schemeClr val="tx1"/>
                          </a:solidFill>
                          <a:latin typeface="Verdana" pitchFamily="34" charset="0"/>
                        </a:defRPr>
                      </a:lvl8pPr>
                      <a:lvl9pPr fontAlgn="base">
                        <a:spcBef>
                          <a:spcPct val="20000"/>
                        </a:spcBef>
                        <a:spcAft>
                          <a:spcPct val="0"/>
                        </a:spcAft>
                        <a:buClr>
                          <a:schemeClr val="tx1"/>
                        </a:buClr>
                        <a:buSzPct val="85000"/>
                        <a:defRPr>
                          <a:solidFill>
                            <a:schemeClr val="tx1"/>
                          </a:solidFill>
                          <a:latin typeface="Verdana"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ru-RU" sz="2000" b="0" i="0" u="none" strike="noStrike" cap="none" normalizeH="0" baseline="0" dirty="0" smtClean="0">
                          <a:ln>
                            <a:noFill/>
                          </a:ln>
                          <a:solidFill>
                            <a:schemeClr val="tx1"/>
                          </a:solidFill>
                          <a:effectLst/>
                          <a:latin typeface="Arial" charset="0"/>
                          <a:cs typeface="Times New Roman" pitchFamily="18" charset="0"/>
                        </a:rPr>
                        <a:t>protected</a:t>
                      </a:r>
                      <a:endParaRPr kumimoji="0" lang="en-US" altLang="ru-RU" sz="2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a:noFill/>
                    </a:lnT>
                    <a:lnB w="12700" cap="flat" cmpd="sng" algn="ctr">
                      <a:solidFill>
                        <a:srgbClr val="000000"/>
                      </a:solidFill>
                      <a:prstDash val="solid"/>
                      <a:miter lim="800000"/>
                      <a:headEnd type="none" w="med" len="med"/>
                      <a:tailEnd type="none" w="med" len="med"/>
                    </a:lnB>
                    <a:lnTlToBr>
                      <a:noFill/>
                    </a:lnTlToBr>
                    <a:lnBlToTr>
                      <a:noFill/>
                    </a:lnBlToTr>
                    <a:noFill/>
                  </a:tcPr>
                </a:tc>
              </a:tr>
              <a:tr h="460375">
                <a:tc rowSpan="3">
                  <a:txBody>
                    <a:bodyPr/>
                    <a:lstStyle>
                      <a:lvl1pPr>
                        <a:spcBef>
                          <a:spcPct val="20000"/>
                        </a:spcBef>
                        <a:buClr>
                          <a:schemeClr val="folHlink"/>
                        </a:buClr>
                        <a:buSzPct val="75000"/>
                        <a:buFont typeface="Wingdings" pitchFamily="2" charset="2"/>
                        <a:defRPr sz="2800">
                          <a:solidFill>
                            <a:schemeClr val="tx1"/>
                          </a:solidFill>
                          <a:latin typeface="Verdana" pitchFamily="34" charset="0"/>
                        </a:defRPr>
                      </a:lvl1pPr>
                      <a:lvl2pPr>
                        <a:spcBef>
                          <a:spcPct val="20000"/>
                        </a:spcBef>
                        <a:buClr>
                          <a:schemeClr val="folHlink"/>
                        </a:buClr>
                        <a:buSzPct val="70000"/>
                        <a:buFont typeface="Wingdings" pitchFamily="2" charset="2"/>
                        <a:defRPr sz="2400">
                          <a:solidFill>
                            <a:schemeClr val="tx1"/>
                          </a:solidFill>
                          <a:latin typeface="Verdana" pitchFamily="34" charset="0"/>
                        </a:defRPr>
                      </a:lvl2pPr>
                      <a:lvl3pPr>
                        <a:spcBef>
                          <a:spcPct val="20000"/>
                        </a:spcBef>
                        <a:buClr>
                          <a:schemeClr val="tx2"/>
                        </a:buClr>
                        <a:defRPr sz="2000">
                          <a:solidFill>
                            <a:schemeClr val="tx1"/>
                          </a:solidFill>
                          <a:latin typeface="Verdana" pitchFamily="34" charset="0"/>
                        </a:defRPr>
                      </a:lvl3pPr>
                      <a:lvl4pPr>
                        <a:spcBef>
                          <a:spcPct val="20000"/>
                        </a:spcBef>
                        <a:buClr>
                          <a:schemeClr val="hlink"/>
                        </a:buClr>
                        <a:defRPr>
                          <a:solidFill>
                            <a:schemeClr val="tx1"/>
                          </a:solidFill>
                          <a:latin typeface="Verdana" pitchFamily="34" charset="0"/>
                        </a:defRPr>
                      </a:lvl4pPr>
                      <a:lvl5pPr>
                        <a:spcBef>
                          <a:spcPct val="20000"/>
                        </a:spcBef>
                        <a:buClr>
                          <a:schemeClr val="tx1"/>
                        </a:buClr>
                        <a:buSzPct val="85000"/>
                        <a:defRPr>
                          <a:solidFill>
                            <a:schemeClr val="tx1"/>
                          </a:solidFill>
                          <a:latin typeface="Verdana" pitchFamily="34" charset="0"/>
                        </a:defRPr>
                      </a:lvl5pPr>
                      <a:lvl6pPr fontAlgn="base">
                        <a:spcBef>
                          <a:spcPct val="20000"/>
                        </a:spcBef>
                        <a:spcAft>
                          <a:spcPct val="0"/>
                        </a:spcAft>
                        <a:buClr>
                          <a:schemeClr val="tx1"/>
                        </a:buClr>
                        <a:buSzPct val="85000"/>
                        <a:defRPr>
                          <a:solidFill>
                            <a:schemeClr val="tx1"/>
                          </a:solidFill>
                          <a:latin typeface="Verdana" pitchFamily="34" charset="0"/>
                        </a:defRPr>
                      </a:lvl6pPr>
                      <a:lvl7pPr fontAlgn="base">
                        <a:spcBef>
                          <a:spcPct val="20000"/>
                        </a:spcBef>
                        <a:spcAft>
                          <a:spcPct val="0"/>
                        </a:spcAft>
                        <a:buClr>
                          <a:schemeClr val="tx1"/>
                        </a:buClr>
                        <a:buSzPct val="85000"/>
                        <a:defRPr>
                          <a:solidFill>
                            <a:schemeClr val="tx1"/>
                          </a:solidFill>
                          <a:latin typeface="Verdana" pitchFamily="34" charset="0"/>
                        </a:defRPr>
                      </a:lvl7pPr>
                      <a:lvl8pPr fontAlgn="base">
                        <a:spcBef>
                          <a:spcPct val="20000"/>
                        </a:spcBef>
                        <a:spcAft>
                          <a:spcPct val="0"/>
                        </a:spcAft>
                        <a:buClr>
                          <a:schemeClr val="tx1"/>
                        </a:buClr>
                        <a:buSzPct val="85000"/>
                        <a:defRPr>
                          <a:solidFill>
                            <a:schemeClr val="tx1"/>
                          </a:solidFill>
                          <a:latin typeface="Verdana" pitchFamily="34" charset="0"/>
                        </a:defRPr>
                      </a:lvl8pPr>
                      <a:lvl9pPr fontAlgn="base">
                        <a:spcBef>
                          <a:spcPct val="20000"/>
                        </a:spcBef>
                        <a:spcAft>
                          <a:spcPct val="0"/>
                        </a:spcAft>
                        <a:buClr>
                          <a:schemeClr val="tx1"/>
                        </a:buClr>
                        <a:buSzPct val="85000"/>
                        <a:defRPr>
                          <a:solidFill>
                            <a:schemeClr val="tx1"/>
                          </a:solidFill>
                          <a:latin typeface="Verdana"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ru-RU" sz="2000" b="0" i="0" u="none" strike="noStrike" cap="none" normalizeH="0" baseline="0" dirty="0" smtClean="0">
                          <a:ln>
                            <a:noFill/>
                          </a:ln>
                          <a:solidFill>
                            <a:schemeClr val="tx1"/>
                          </a:solidFill>
                          <a:effectLst/>
                          <a:latin typeface="Arial" charset="0"/>
                          <a:cs typeface="Times New Roman" pitchFamily="18" charset="0"/>
                        </a:rPr>
                        <a:t>public</a:t>
                      </a:r>
                      <a:endParaRPr kumimoji="0" lang="en-US" altLang="ru-RU" sz="2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75000"/>
                        <a:buFont typeface="Wingdings" pitchFamily="2" charset="2"/>
                        <a:defRPr sz="2800">
                          <a:solidFill>
                            <a:schemeClr val="tx1"/>
                          </a:solidFill>
                          <a:latin typeface="Verdana" pitchFamily="34" charset="0"/>
                        </a:defRPr>
                      </a:lvl1pPr>
                      <a:lvl2pPr>
                        <a:spcBef>
                          <a:spcPct val="20000"/>
                        </a:spcBef>
                        <a:buClr>
                          <a:schemeClr val="folHlink"/>
                        </a:buClr>
                        <a:buSzPct val="70000"/>
                        <a:buFont typeface="Wingdings" pitchFamily="2" charset="2"/>
                        <a:defRPr sz="2400">
                          <a:solidFill>
                            <a:schemeClr val="tx1"/>
                          </a:solidFill>
                          <a:latin typeface="Verdana" pitchFamily="34" charset="0"/>
                        </a:defRPr>
                      </a:lvl2pPr>
                      <a:lvl3pPr>
                        <a:spcBef>
                          <a:spcPct val="20000"/>
                        </a:spcBef>
                        <a:buClr>
                          <a:schemeClr val="tx2"/>
                        </a:buClr>
                        <a:defRPr sz="2000">
                          <a:solidFill>
                            <a:schemeClr val="tx1"/>
                          </a:solidFill>
                          <a:latin typeface="Verdana" pitchFamily="34" charset="0"/>
                        </a:defRPr>
                      </a:lvl3pPr>
                      <a:lvl4pPr>
                        <a:spcBef>
                          <a:spcPct val="20000"/>
                        </a:spcBef>
                        <a:buClr>
                          <a:schemeClr val="hlink"/>
                        </a:buClr>
                        <a:defRPr>
                          <a:solidFill>
                            <a:schemeClr val="tx1"/>
                          </a:solidFill>
                          <a:latin typeface="Verdana" pitchFamily="34" charset="0"/>
                        </a:defRPr>
                      </a:lvl4pPr>
                      <a:lvl5pPr>
                        <a:spcBef>
                          <a:spcPct val="20000"/>
                        </a:spcBef>
                        <a:buClr>
                          <a:schemeClr val="tx1"/>
                        </a:buClr>
                        <a:buSzPct val="85000"/>
                        <a:defRPr>
                          <a:solidFill>
                            <a:schemeClr val="tx1"/>
                          </a:solidFill>
                          <a:latin typeface="Verdana" pitchFamily="34" charset="0"/>
                        </a:defRPr>
                      </a:lvl5pPr>
                      <a:lvl6pPr fontAlgn="base">
                        <a:spcBef>
                          <a:spcPct val="20000"/>
                        </a:spcBef>
                        <a:spcAft>
                          <a:spcPct val="0"/>
                        </a:spcAft>
                        <a:buClr>
                          <a:schemeClr val="tx1"/>
                        </a:buClr>
                        <a:buSzPct val="85000"/>
                        <a:defRPr>
                          <a:solidFill>
                            <a:schemeClr val="tx1"/>
                          </a:solidFill>
                          <a:latin typeface="Verdana" pitchFamily="34" charset="0"/>
                        </a:defRPr>
                      </a:lvl6pPr>
                      <a:lvl7pPr fontAlgn="base">
                        <a:spcBef>
                          <a:spcPct val="20000"/>
                        </a:spcBef>
                        <a:spcAft>
                          <a:spcPct val="0"/>
                        </a:spcAft>
                        <a:buClr>
                          <a:schemeClr val="tx1"/>
                        </a:buClr>
                        <a:buSzPct val="85000"/>
                        <a:defRPr>
                          <a:solidFill>
                            <a:schemeClr val="tx1"/>
                          </a:solidFill>
                          <a:latin typeface="Verdana" pitchFamily="34" charset="0"/>
                        </a:defRPr>
                      </a:lvl7pPr>
                      <a:lvl8pPr fontAlgn="base">
                        <a:spcBef>
                          <a:spcPct val="20000"/>
                        </a:spcBef>
                        <a:spcAft>
                          <a:spcPct val="0"/>
                        </a:spcAft>
                        <a:buClr>
                          <a:schemeClr val="tx1"/>
                        </a:buClr>
                        <a:buSzPct val="85000"/>
                        <a:defRPr>
                          <a:solidFill>
                            <a:schemeClr val="tx1"/>
                          </a:solidFill>
                          <a:latin typeface="Verdana" pitchFamily="34" charset="0"/>
                        </a:defRPr>
                      </a:lvl8pPr>
                      <a:lvl9pPr fontAlgn="base">
                        <a:spcBef>
                          <a:spcPct val="20000"/>
                        </a:spcBef>
                        <a:spcAft>
                          <a:spcPct val="0"/>
                        </a:spcAft>
                        <a:buClr>
                          <a:schemeClr val="tx1"/>
                        </a:buClr>
                        <a:buSzPct val="85000"/>
                        <a:defRPr>
                          <a:solidFill>
                            <a:schemeClr val="tx1"/>
                          </a:solidFill>
                          <a:latin typeface="Verdana"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ru-RU" sz="2000" b="0" i="0" u="none" strike="noStrike" cap="none" normalizeH="0" baseline="0" smtClean="0">
                          <a:ln>
                            <a:noFill/>
                          </a:ln>
                          <a:solidFill>
                            <a:schemeClr val="tx1"/>
                          </a:solidFill>
                          <a:effectLst/>
                          <a:latin typeface="Arial" charset="0"/>
                          <a:cs typeface="Times New Roman" pitchFamily="18" charset="0"/>
                        </a:rPr>
                        <a:t>private</a:t>
                      </a:r>
                      <a:endParaRPr kumimoji="0" lang="en-US" altLang="ru-RU"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a:noFill/>
                    </a:lnB>
                    <a:lnTlToBr>
                      <a:noFill/>
                    </a:lnTlToBr>
                    <a:lnBlToTr>
                      <a:noFill/>
                    </a:lnBlToTr>
                    <a:noFill/>
                  </a:tcPr>
                </a:tc>
                <a:tc>
                  <a:txBody>
                    <a:bodyPr/>
                    <a:lstStyle>
                      <a:lvl1pPr>
                        <a:spcBef>
                          <a:spcPct val="20000"/>
                        </a:spcBef>
                        <a:buClr>
                          <a:schemeClr val="folHlink"/>
                        </a:buClr>
                        <a:buSzPct val="75000"/>
                        <a:buFont typeface="Wingdings" pitchFamily="2" charset="2"/>
                        <a:defRPr sz="2800">
                          <a:solidFill>
                            <a:schemeClr val="tx1"/>
                          </a:solidFill>
                          <a:latin typeface="Verdana" pitchFamily="34" charset="0"/>
                        </a:defRPr>
                      </a:lvl1pPr>
                      <a:lvl2pPr>
                        <a:spcBef>
                          <a:spcPct val="20000"/>
                        </a:spcBef>
                        <a:buClr>
                          <a:schemeClr val="folHlink"/>
                        </a:buClr>
                        <a:buSzPct val="70000"/>
                        <a:buFont typeface="Wingdings" pitchFamily="2" charset="2"/>
                        <a:defRPr sz="2400">
                          <a:solidFill>
                            <a:schemeClr val="tx1"/>
                          </a:solidFill>
                          <a:latin typeface="Verdana" pitchFamily="34" charset="0"/>
                        </a:defRPr>
                      </a:lvl2pPr>
                      <a:lvl3pPr>
                        <a:spcBef>
                          <a:spcPct val="20000"/>
                        </a:spcBef>
                        <a:buClr>
                          <a:schemeClr val="tx2"/>
                        </a:buClr>
                        <a:defRPr sz="2000">
                          <a:solidFill>
                            <a:schemeClr val="tx1"/>
                          </a:solidFill>
                          <a:latin typeface="Verdana" pitchFamily="34" charset="0"/>
                        </a:defRPr>
                      </a:lvl3pPr>
                      <a:lvl4pPr>
                        <a:spcBef>
                          <a:spcPct val="20000"/>
                        </a:spcBef>
                        <a:buClr>
                          <a:schemeClr val="hlink"/>
                        </a:buClr>
                        <a:defRPr>
                          <a:solidFill>
                            <a:schemeClr val="tx1"/>
                          </a:solidFill>
                          <a:latin typeface="Verdana" pitchFamily="34" charset="0"/>
                        </a:defRPr>
                      </a:lvl4pPr>
                      <a:lvl5pPr>
                        <a:spcBef>
                          <a:spcPct val="20000"/>
                        </a:spcBef>
                        <a:buClr>
                          <a:schemeClr val="tx1"/>
                        </a:buClr>
                        <a:buSzPct val="85000"/>
                        <a:defRPr>
                          <a:solidFill>
                            <a:schemeClr val="tx1"/>
                          </a:solidFill>
                          <a:latin typeface="Verdana" pitchFamily="34" charset="0"/>
                        </a:defRPr>
                      </a:lvl5pPr>
                      <a:lvl6pPr fontAlgn="base">
                        <a:spcBef>
                          <a:spcPct val="20000"/>
                        </a:spcBef>
                        <a:spcAft>
                          <a:spcPct val="0"/>
                        </a:spcAft>
                        <a:buClr>
                          <a:schemeClr val="tx1"/>
                        </a:buClr>
                        <a:buSzPct val="85000"/>
                        <a:defRPr>
                          <a:solidFill>
                            <a:schemeClr val="tx1"/>
                          </a:solidFill>
                          <a:latin typeface="Verdana" pitchFamily="34" charset="0"/>
                        </a:defRPr>
                      </a:lvl6pPr>
                      <a:lvl7pPr fontAlgn="base">
                        <a:spcBef>
                          <a:spcPct val="20000"/>
                        </a:spcBef>
                        <a:spcAft>
                          <a:spcPct val="0"/>
                        </a:spcAft>
                        <a:buClr>
                          <a:schemeClr val="tx1"/>
                        </a:buClr>
                        <a:buSzPct val="85000"/>
                        <a:defRPr>
                          <a:solidFill>
                            <a:schemeClr val="tx1"/>
                          </a:solidFill>
                          <a:latin typeface="Verdana" pitchFamily="34" charset="0"/>
                        </a:defRPr>
                      </a:lvl7pPr>
                      <a:lvl8pPr fontAlgn="base">
                        <a:spcBef>
                          <a:spcPct val="20000"/>
                        </a:spcBef>
                        <a:spcAft>
                          <a:spcPct val="0"/>
                        </a:spcAft>
                        <a:buClr>
                          <a:schemeClr val="tx1"/>
                        </a:buClr>
                        <a:buSzPct val="85000"/>
                        <a:defRPr>
                          <a:solidFill>
                            <a:schemeClr val="tx1"/>
                          </a:solidFill>
                          <a:latin typeface="Verdana" pitchFamily="34" charset="0"/>
                        </a:defRPr>
                      </a:lvl8pPr>
                      <a:lvl9pPr fontAlgn="base">
                        <a:spcBef>
                          <a:spcPct val="20000"/>
                        </a:spcBef>
                        <a:spcAft>
                          <a:spcPct val="0"/>
                        </a:spcAft>
                        <a:buClr>
                          <a:schemeClr val="tx1"/>
                        </a:buClr>
                        <a:buSzPct val="85000"/>
                        <a:defRPr>
                          <a:solidFill>
                            <a:schemeClr val="tx1"/>
                          </a:solidFill>
                          <a:latin typeface="Verdana"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altLang="ru-RU" sz="2000" b="0" i="0" u="none" strike="noStrike" cap="none" normalizeH="0" baseline="0" dirty="0" smtClean="0">
                          <a:ln>
                            <a:noFill/>
                          </a:ln>
                          <a:solidFill>
                            <a:schemeClr val="tx1"/>
                          </a:solidFill>
                          <a:effectLst/>
                          <a:latin typeface="Arial" charset="0"/>
                          <a:cs typeface="Times New Roman" pitchFamily="18" charset="0"/>
                        </a:rPr>
                        <a:t>not</a:t>
                      </a:r>
                      <a:r>
                        <a:rPr kumimoji="0" lang="en-US" altLang="ru-RU" sz="2000" b="0" i="0" u="none" strike="noStrike" cap="none" normalizeH="0" baseline="0" dirty="0" smtClean="0">
                          <a:ln>
                            <a:noFill/>
                          </a:ln>
                          <a:solidFill>
                            <a:schemeClr val="tx1"/>
                          </a:solidFill>
                          <a:effectLst/>
                          <a:latin typeface="Arial" charset="0"/>
                          <a:cs typeface="Times New Roman" pitchFamily="18" charset="0"/>
                        </a:rPr>
                        <a:t> </a:t>
                      </a:r>
                      <a:endParaRPr kumimoji="0" lang="en-US" altLang="ru-RU" sz="2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cap="flat">
                      <a:noFill/>
                    </a:lnR>
                    <a:lnT w="12700" cap="flat" cmpd="sng" algn="ctr">
                      <a:solidFill>
                        <a:srgbClr val="000000"/>
                      </a:solidFill>
                      <a:prstDash val="solid"/>
                      <a:miter lim="800000"/>
                      <a:headEnd type="none" w="med" len="med"/>
                      <a:tailEnd type="none" w="med" len="med"/>
                    </a:lnT>
                    <a:lnB>
                      <a:noFill/>
                    </a:lnB>
                    <a:lnTlToBr>
                      <a:noFill/>
                    </a:lnTlToBr>
                    <a:lnBlToTr>
                      <a:noFill/>
                    </a:lnBlToTr>
                    <a:noFill/>
                  </a:tcPr>
                </a:tc>
              </a:tr>
              <a:tr h="461963">
                <a:tc vMerge="1">
                  <a:txBody>
                    <a:bodyPr/>
                    <a:lstStyle/>
                    <a:p>
                      <a:endParaRPr lang="ru-RU"/>
                    </a:p>
                  </a:txBody>
                  <a:tcPr/>
                </a:tc>
                <a:tc>
                  <a:txBody>
                    <a:bodyPr/>
                    <a:lstStyle>
                      <a:lvl1pPr>
                        <a:spcBef>
                          <a:spcPct val="20000"/>
                        </a:spcBef>
                        <a:buClr>
                          <a:schemeClr val="folHlink"/>
                        </a:buClr>
                        <a:buSzPct val="75000"/>
                        <a:buFont typeface="Wingdings" pitchFamily="2" charset="2"/>
                        <a:defRPr sz="2800">
                          <a:solidFill>
                            <a:schemeClr val="tx1"/>
                          </a:solidFill>
                          <a:latin typeface="Verdana" pitchFamily="34" charset="0"/>
                        </a:defRPr>
                      </a:lvl1pPr>
                      <a:lvl2pPr>
                        <a:spcBef>
                          <a:spcPct val="20000"/>
                        </a:spcBef>
                        <a:buClr>
                          <a:schemeClr val="folHlink"/>
                        </a:buClr>
                        <a:buSzPct val="70000"/>
                        <a:buFont typeface="Wingdings" pitchFamily="2" charset="2"/>
                        <a:defRPr sz="2400">
                          <a:solidFill>
                            <a:schemeClr val="tx1"/>
                          </a:solidFill>
                          <a:latin typeface="Verdana" pitchFamily="34" charset="0"/>
                        </a:defRPr>
                      </a:lvl2pPr>
                      <a:lvl3pPr>
                        <a:spcBef>
                          <a:spcPct val="20000"/>
                        </a:spcBef>
                        <a:buClr>
                          <a:schemeClr val="tx2"/>
                        </a:buClr>
                        <a:defRPr sz="2000">
                          <a:solidFill>
                            <a:schemeClr val="tx1"/>
                          </a:solidFill>
                          <a:latin typeface="Verdana" pitchFamily="34" charset="0"/>
                        </a:defRPr>
                      </a:lvl3pPr>
                      <a:lvl4pPr>
                        <a:spcBef>
                          <a:spcPct val="20000"/>
                        </a:spcBef>
                        <a:buClr>
                          <a:schemeClr val="hlink"/>
                        </a:buClr>
                        <a:defRPr>
                          <a:solidFill>
                            <a:schemeClr val="tx1"/>
                          </a:solidFill>
                          <a:latin typeface="Verdana" pitchFamily="34" charset="0"/>
                        </a:defRPr>
                      </a:lvl4pPr>
                      <a:lvl5pPr>
                        <a:spcBef>
                          <a:spcPct val="20000"/>
                        </a:spcBef>
                        <a:buClr>
                          <a:schemeClr val="tx1"/>
                        </a:buClr>
                        <a:buSzPct val="85000"/>
                        <a:defRPr>
                          <a:solidFill>
                            <a:schemeClr val="tx1"/>
                          </a:solidFill>
                          <a:latin typeface="Verdana" pitchFamily="34" charset="0"/>
                        </a:defRPr>
                      </a:lvl5pPr>
                      <a:lvl6pPr fontAlgn="base">
                        <a:spcBef>
                          <a:spcPct val="20000"/>
                        </a:spcBef>
                        <a:spcAft>
                          <a:spcPct val="0"/>
                        </a:spcAft>
                        <a:buClr>
                          <a:schemeClr val="tx1"/>
                        </a:buClr>
                        <a:buSzPct val="85000"/>
                        <a:defRPr>
                          <a:solidFill>
                            <a:schemeClr val="tx1"/>
                          </a:solidFill>
                          <a:latin typeface="Verdana" pitchFamily="34" charset="0"/>
                        </a:defRPr>
                      </a:lvl6pPr>
                      <a:lvl7pPr fontAlgn="base">
                        <a:spcBef>
                          <a:spcPct val="20000"/>
                        </a:spcBef>
                        <a:spcAft>
                          <a:spcPct val="0"/>
                        </a:spcAft>
                        <a:buClr>
                          <a:schemeClr val="tx1"/>
                        </a:buClr>
                        <a:buSzPct val="85000"/>
                        <a:defRPr>
                          <a:solidFill>
                            <a:schemeClr val="tx1"/>
                          </a:solidFill>
                          <a:latin typeface="Verdana" pitchFamily="34" charset="0"/>
                        </a:defRPr>
                      </a:lvl7pPr>
                      <a:lvl8pPr fontAlgn="base">
                        <a:spcBef>
                          <a:spcPct val="20000"/>
                        </a:spcBef>
                        <a:spcAft>
                          <a:spcPct val="0"/>
                        </a:spcAft>
                        <a:buClr>
                          <a:schemeClr val="tx1"/>
                        </a:buClr>
                        <a:buSzPct val="85000"/>
                        <a:defRPr>
                          <a:solidFill>
                            <a:schemeClr val="tx1"/>
                          </a:solidFill>
                          <a:latin typeface="Verdana" pitchFamily="34" charset="0"/>
                        </a:defRPr>
                      </a:lvl8pPr>
                      <a:lvl9pPr fontAlgn="base">
                        <a:spcBef>
                          <a:spcPct val="20000"/>
                        </a:spcBef>
                        <a:spcAft>
                          <a:spcPct val="0"/>
                        </a:spcAft>
                        <a:buClr>
                          <a:schemeClr val="tx1"/>
                        </a:buClr>
                        <a:buSzPct val="85000"/>
                        <a:defRPr>
                          <a:solidFill>
                            <a:schemeClr val="tx1"/>
                          </a:solidFill>
                          <a:latin typeface="Verdana"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ru-RU" sz="2000" b="0" i="0" u="none" strike="noStrike" cap="none" normalizeH="0" baseline="0" smtClean="0">
                          <a:ln>
                            <a:noFill/>
                          </a:ln>
                          <a:solidFill>
                            <a:schemeClr val="tx1"/>
                          </a:solidFill>
                          <a:effectLst/>
                          <a:latin typeface="Arial" charset="0"/>
                          <a:cs typeface="Times New Roman" pitchFamily="18" charset="0"/>
                        </a:rPr>
                        <a:t>protected</a:t>
                      </a:r>
                      <a:endParaRPr kumimoji="0" lang="en-US" altLang="ru-RU"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a:noFill/>
                    </a:lnT>
                    <a:lnB>
                      <a:noFill/>
                    </a:lnB>
                    <a:lnTlToBr>
                      <a:noFill/>
                    </a:lnTlToBr>
                    <a:lnBlToTr>
                      <a:noFill/>
                    </a:lnBlToTr>
                    <a:noFill/>
                  </a:tcPr>
                </a:tc>
                <a:tc>
                  <a:txBody>
                    <a:bodyPr/>
                    <a:lstStyle>
                      <a:lvl1pPr>
                        <a:spcBef>
                          <a:spcPct val="20000"/>
                        </a:spcBef>
                        <a:buClr>
                          <a:schemeClr val="folHlink"/>
                        </a:buClr>
                        <a:buSzPct val="75000"/>
                        <a:buFont typeface="Wingdings" pitchFamily="2" charset="2"/>
                        <a:defRPr sz="2800">
                          <a:solidFill>
                            <a:schemeClr val="tx1"/>
                          </a:solidFill>
                          <a:latin typeface="Verdana" pitchFamily="34" charset="0"/>
                        </a:defRPr>
                      </a:lvl1pPr>
                      <a:lvl2pPr>
                        <a:spcBef>
                          <a:spcPct val="20000"/>
                        </a:spcBef>
                        <a:buClr>
                          <a:schemeClr val="folHlink"/>
                        </a:buClr>
                        <a:buSzPct val="70000"/>
                        <a:buFont typeface="Wingdings" pitchFamily="2" charset="2"/>
                        <a:defRPr sz="2400">
                          <a:solidFill>
                            <a:schemeClr val="tx1"/>
                          </a:solidFill>
                          <a:latin typeface="Verdana" pitchFamily="34" charset="0"/>
                        </a:defRPr>
                      </a:lvl2pPr>
                      <a:lvl3pPr>
                        <a:spcBef>
                          <a:spcPct val="20000"/>
                        </a:spcBef>
                        <a:buClr>
                          <a:schemeClr val="tx2"/>
                        </a:buClr>
                        <a:defRPr sz="2000">
                          <a:solidFill>
                            <a:schemeClr val="tx1"/>
                          </a:solidFill>
                          <a:latin typeface="Verdana" pitchFamily="34" charset="0"/>
                        </a:defRPr>
                      </a:lvl3pPr>
                      <a:lvl4pPr>
                        <a:spcBef>
                          <a:spcPct val="20000"/>
                        </a:spcBef>
                        <a:buClr>
                          <a:schemeClr val="hlink"/>
                        </a:buClr>
                        <a:defRPr>
                          <a:solidFill>
                            <a:schemeClr val="tx1"/>
                          </a:solidFill>
                          <a:latin typeface="Verdana" pitchFamily="34" charset="0"/>
                        </a:defRPr>
                      </a:lvl4pPr>
                      <a:lvl5pPr>
                        <a:spcBef>
                          <a:spcPct val="20000"/>
                        </a:spcBef>
                        <a:buClr>
                          <a:schemeClr val="tx1"/>
                        </a:buClr>
                        <a:buSzPct val="85000"/>
                        <a:defRPr>
                          <a:solidFill>
                            <a:schemeClr val="tx1"/>
                          </a:solidFill>
                          <a:latin typeface="Verdana" pitchFamily="34" charset="0"/>
                        </a:defRPr>
                      </a:lvl5pPr>
                      <a:lvl6pPr fontAlgn="base">
                        <a:spcBef>
                          <a:spcPct val="20000"/>
                        </a:spcBef>
                        <a:spcAft>
                          <a:spcPct val="0"/>
                        </a:spcAft>
                        <a:buClr>
                          <a:schemeClr val="tx1"/>
                        </a:buClr>
                        <a:buSzPct val="85000"/>
                        <a:defRPr>
                          <a:solidFill>
                            <a:schemeClr val="tx1"/>
                          </a:solidFill>
                          <a:latin typeface="Verdana" pitchFamily="34" charset="0"/>
                        </a:defRPr>
                      </a:lvl6pPr>
                      <a:lvl7pPr fontAlgn="base">
                        <a:spcBef>
                          <a:spcPct val="20000"/>
                        </a:spcBef>
                        <a:spcAft>
                          <a:spcPct val="0"/>
                        </a:spcAft>
                        <a:buClr>
                          <a:schemeClr val="tx1"/>
                        </a:buClr>
                        <a:buSzPct val="85000"/>
                        <a:defRPr>
                          <a:solidFill>
                            <a:schemeClr val="tx1"/>
                          </a:solidFill>
                          <a:latin typeface="Verdana" pitchFamily="34" charset="0"/>
                        </a:defRPr>
                      </a:lvl7pPr>
                      <a:lvl8pPr fontAlgn="base">
                        <a:spcBef>
                          <a:spcPct val="20000"/>
                        </a:spcBef>
                        <a:spcAft>
                          <a:spcPct val="0"/>
                        </a:spcAft>
                        <a:buClr>
                          <a:schemeClr val="tx1"/>
                        </a:buClr>
                        <a:buSzPct val="85000"/>
                        <a:defRPr>
                          <a:solidFill>
                            <a:schemeClr val="tx1"/>
                          </a:solidFill>
                          <a:latin typeface="Verdana" pitchFamily="34" charset="0"/>
                        </a:defRPr>
                      </a:lvl8pPr>
                      <a:lvl9pPr fontAlgn="base">
                        <a:spcBef>
                          <a:spcPct val="20000"/>
                        </a:spcBef>
                        <a:spcAft>
                          <a:spcPct val="0"/>
                        </a:spcAft>
                        <a:buClr>
                          <a:schemeClr val="tx1"/>
                        </a:buClr>
                        <a:buSzPct val="85000"/>
                        <a:defRPr>
                          <a:solidFill>
                            <a:schemeClr val="tx1"/>
                          </a:solidFill>
                          <a:latin typeface="Verdana"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ru-RU" sz="2000" b="0" i="0" u="none" strike="noStrike" cap="none" normalizeH="0" baseline="0" dirty="0" smtClean="0">
                          <a:ln>
                            <a:noFill/>
                          </a:ln>
                          <a:solidFill>
                            <a:schemeClr val="tx1"/>
                          </a:solidFill>
                          <a:effectLst/>
                          <a:latin typeface="Arial" charset="0"/>
                          <a:cs typeface="Times New Roman" pitchFamily="18" charset="0"/>
                        </a:rPr>
                        <a:t>protected</a:t>
                      </a:r>
                      <a:endParaRPr kumimoji="0" lang="en-US" altLang="ru-RU" sz="2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cap="flat">
                      <a:noFill/>
                    </a:lnR>
                    <a:lnT>
                      <a:noFill/>
                    </a:lnT>
                    <a:lnB>
                      <a:noFill/>
                    </a:lnB>
                    <a:lnTlToBr>
                      <a:noFill/>
                    </a:lnTlToBr>
                    <a:lnBlToTr>
                      <a:noFill/>
                    </a:lnBlToTr>
                    <a:noFill/>
                  </a:tcPr>
                </a:tc>
              </a:tr>
              <a:tr h="460375">
                <a:tc vMerge="1">
                  <a:txBody>
                    <a:bodyPr/>
                    <a:lstStyle/>
                    <a:p>
                      <a:endParaRPr lang="ru-RU"/>
                    </a:p>
                  </a:txBody>
                  <a:tcPr/>
                </a:tc>
                <a:tc>
                  <a:txBody>
                    <a:bodyPr/>
                    <a:lstStyle>
                      <a:lvl1pPr>
                        <a:spcBef>
                          <a:spcPct val="20000"/>
                        </a:spcBef>
                        <a:buClr>
                          <a:schemeClr val="folHlink"/>
                        </a:buClr>
                        <a:buSzPct val="75000"/>
                        <a:buFont typeface="Wingdings" pitchFamily="2" charset="2"/>
                        <a:defRPr sz="2800">
                          <a:solidFill>
                            <a:schemeClr val="tx1"/>
                          </a:solidFill>
                          <a:latin typeface="Verdana" pitchFamily="34" charset="0"/>
                        </a:defRPr>
                      </a:lvl1pPr>
                      <a:lvl2pPr>
                        <a:spcBef>
                          <a:spcPct val="20000"/>
                        </a:spcBef>
                        <a:buClr>
                          <a:schemeClr val="folHlink"/>
                        </a:buClr>
                        <a:buSzPct val="70000"/>
                        <a:buFont typeface="Wingdings" pitchFamily="2" charset="2"/>
                        <a:defRPr sz="2400">
                          <a:solidFill>
                            <a:schemeClr val="tx1"/>
                          </a:solidFill>
                          <a:latin typeface="Verdana" pitchFamily="34" charset="0"/>
                        </a:defRPr>
                      </a:lvl2pPr>
                      <a:lvl3pPr>
                        <a:spcBef>
                          <a:spcPct val="20000"/>
                        </a:spcBef>
                        <a:buClr>
                          <a:schemeClr val="tx2"/>
                        </a:buClr>
                        <a:defRPr sz="2000">
                          <a:solidFill>
                            <a:schemeClr val="tx1"/>
                          </a:solidFill>
                          <a:latin typeface="Verdana" pitchFamily="34" charset="0"/>
                        </a:defRPr>
                      </a:lvl3pPr>
                      <a:lvl4pPr>
                        <a:spcBef>
                          <a:spcPct val="20000"/>
                        </a:spcBef>
                        <a:buClr>
                          <a:schemeClr val="hlink"/>
                        </a:buClr>
                        <a:defRPr>
                          <a:solidFill>
                            <a:schemeClr val="tx1"/>
                          </a:solidFill>
                          <a:latin typeface="Verdana" pitchFamily="34" charset="0"/>
                        </a:defRPr>
                      </a:lvl4pPr>
                      <a:lvl5pPr>
                        <a:spcBef>
                          <a:spcPct val="20000"/>
                        </a:spcBef>
                        <a:buClr>
                          <a:schemeClr val="tx1"/>
                        </a:buClr>
                        <a:buSzPct val="85000"/>
                        <a:defRPr>
                          <a:solidFill>
                            <a:schemeClr val="tx1"/>
                          </a:solidFill>
                          <a:latin typeface="Verdana" pitchFamily="34" charset="0"/>
                        </a:defRPr>
                      </a:lvl5pPr>
                      <a:lvl6pPr fontAlgn="base">
                        <a:spcBef>
                          <a:spcPct val="20000"/>
                        </a:spcBef>
                        <a:spcAft>
                          <a:spcPct val="0"/>
                        </a:spcAft>
                        <a:buClr>
                          <a:schemeClr val="tx1"/>
                        </a:buClr>
                        <a:buSzPct val="85000"/>
                        <a:defRPr>
                          <a:solidFill>
                            <a:schemeClr val="tx1"/>
                          </a:solidFill>
                          <a:latin typeface="Verdana" pitchFamily="34" charset="0"/>
                        </a:defRPr>
                      </a:lvl6pPr>
                      <a:lvl7pPr fontAlgn="base">
                        <a:spcBef>
                          <a:spcPct val="20000"/>
                        </a:spcBef>
                        <a:spcAft>
                          <a:spcPct val="0"/>
                        </a:spcAft>
                        <a:buClr>
                          <a:schemeClr val="tx1"/>
                        </a:buClr>
                        <a:buSzPct val="85000"/>
                        <a:defRPr>
                          <a:solidFill>
                            <a:schemeClr val="tx1"/>
                          </a:solidFill>
                          <a:latin typeface="Verdana" pitchFamily="34" charset="0"/>
                        </a:defRPr>
                      </a:lvl7pPr>
                      <a:lvl8pPr fontAlgn="base">
                        <a:spcBef>
                          <a:spcPct val="20000"/>
                        </a:spcBef>
                        <a:spcAft>
                          <a:spcPct val="0"/>
                        </a:spcAft>
                        <a:buClr>
                          <a:schemeClr val="tx1"/>
                        </a:buClr>
                        <a:buSzPct val="85000"/>
                        <a:defRPr>
                          <a:solidFill>
                            <a:schemeClr val="tx1"/>
                          </a:solidFill>
                          <a:latin typeface="Verdana" pitchFamily="34" charset="0"/>
                        </a:defRPr>
                      </a:lvl8pPr>
                      <a:lvl9pPr fontAlgn="base">
                        <a:spcBef>
                          <a:spcPct val="20000"/>
                        </a:spcBef>
                        <a:spcAft>
                          <a:spcPct val="0"/>
                        </a:spcAft>
                        <a:buClr>
                          <a:schemeClr val="tx1"/>
                        </a:buClr>
                        <a:buSzPct val="85000"/>
                        <a:defRPr>
                          <a:solidFill>
                            <a:schemeClr val="tx1"/>
                          </a:solidFill>
                          <a:latin typeface="Verdana"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ru-RU" sz="2000" b="0" i="0" u="none" strike="noStrike" cap="none" normalizeH="0" baseline="0" dirty="0" smtClean="0">
                          <a:ln>
                            <a:noFill/>
                          </a:ln>
                          <a:solidFill>
                            <a:schemeClr val="tx1"/>
                          </a:solidFill>
                          <a:effectLst/>
                          <a:latin typeface="Arial" charset="0"/>
                          <a:cs typeface="Times New Roman" pitchFamily="18" charset="0"/>
                        </a:rPr>
                        <a:t>public</a:t>
                      </a:r>
                      <a:endParaRPr kumimoji="0" lang="en-US" altLang="ru-RU" sz="2800" b="0" i="0" u="none" strike="noStrike" cap="none" normalizeH="0" baseline="0" dirty="0" smtClean="0">
                        <a:ln>
                          <a:noFill/>
                        </a:ln>
                        <a:solidFill>
                          <a:schemeClr val="tx1"/>
                        </a:solidFill>
                        <a:effectLst/>
                        <a:latin typeface="Arial" charset="0"/>
                      </a:endParaRPr>
                    </a:p>
                  </a:txBody>
                  <a:tcPr horzOverflow="overflow">
                    <a:lnL>
                      <a:noFill/>
                    </a:lnL>
                    <a:lnR w="12700" cap="flat" cmpd="sng" algn="ctr">
                      <a:solidFill>
                        <a:srgbClr val="000000"/>
                      </a:solidFill>
                      <a:prstDash val="solid"/>
                      <a:miter lim="800000"/>
                      <a:headEnd type="none" w="med" len="med"/>
                      <a:tailEnd type="none" w="med" len="med"/>
                    </a:lnR>
                    <a:ln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75000"/>
                        <a:buFont typeface="Wingdings" pitchFamily="2" charset="2"/>
                        <a:defRPr sz="2800">
                          <a:solidFill>
                            <a:schemeClr val="tx1"/>
                          </a:solidFill>
                          <a:latin typeface="Verdana" pitchFamily="34" charset="0"/>
                        </a:defRPr>
                      </a:lvl1pPr>
                      <a:lvl2pPr>
                        <a:spcBef>
                          <a:spcPct val="20000"/>
                        </a:spcBef>
                        <a:buClr>
                          <a:schemeClr val="folHlink"/>
                        </a:buClr>
                        <a:buSzPct val="70000"/>
                        <a:buFont typeface="Wingdings" pitchFamily="2" charset="2"/>
                        <a:defRPr sz="2400">
                          <a:solidFill>
                            <a:schemeClr val="tx1"/>
                          </a:solidFill>
                          <a:latin typeface="Verdana" pitchFamily="34" charset="0"/>
                        </a:defRPr>
                      </a:lvl2pPr>
                      <a:lvl3pPr>
                        <a:spcBef>
                          <a:spcPct val="20000"/>
                        </a:spcBef>
                        <a:buClr>
                          <a:schemeClr val="tx2"/>
                        </a:buClr>
                        <a:defRPr sz="2000">
                          <a:solidFill>
                            <a:schemeClr val="tx1"/>
                          </a:solidFill>
                          <a:latin typeface="Verdana" pitchFamily="34" charset="0"/>
                        </a:defRPr>
                      </a:lvl3pPr>
                      <a:lvl4pPr>
                        <a:spcBef>
                          <a:spcPct val="20000"/>
                        </a:spcBef>
                        <a:buClr>
                          <a:schemeClr val="hlink"/>
                        </a:buClr>
                        <a:defRPr>
                          <a:solidFill>
                            <a:schemeClr val="tx1"/>
                          </a:solidFill>
                          <a:latin typeface="Verdana" pitchFamily="34" charset="0"/>
                        </a:defRPr>
                      </a:lvl4pPr>
                      <a:lvl5pPr>
                        <a:spcBef>
                          <a:spcPct val="20000"/>
                        </a:spcBef>
                        <a:buClr>
                          <a:schemeClr val="tx1"/>
                        </a:buClr>
                        <a:buSzPct val="85000"/>
                        <a:defRPr>
                          <a:solidFill>
                            <a:schemeClr val="tx1"/>
                          </a:solidFill>
                          <a:latin typeface="Verdana" pitchFamily="34" charset="0"/>
                        </a:defRPr>
                      </a:lvl5pPr>
                      <a:lvl6pPr fontAlgn="base">
                        <a:spcBef>
                          <a:spcPct val="20000"/>
                        </a:spcBef>
                        <a:spcAft>
                          <a:spcPct val="0"/>
                        </a:spcAft>
                        <a:buClr>
                          <a:schemeClr val="tx1"/>
                        </a:buClr>
                        <a:buSzPct val="85000"/>
                        <a:defRPr>
                          <a:solidFill>
                            <a:schemeClr val="tx1"/>
                          </a:solidFill>
                          <a:latin typeface="Verdana" pitchFamily="34" charset="0"/>
                        </a:defRPr>
                      </a:lvl6pPr>
                      <a:lvl7pPr fontAlgn="base">
                        <a:spcBef>
                          <a:spcPct val="20000"/>
                        </a:spcBef>
                        <a:spcAft>
                          <a:spcPct val="0"/>
                        </a:spcAft>
                        <a:buClr>
                          <a:schemeClr val="tx1"/>
                        </a:buClr>
                        <a:buSzPct val="85000"/>
                        <a:defRPr>
                          <a:solidFill>
                            <a:schemeClr val="tx1"/>
                          </a:solidFill>
                          <a:latin typeface="Verdana" pitchFamily="34" charset="0"/>
                        </a:defRPr>
                      </a:lvl7pPr>
                      <a:lvl8pPr fontAlgn="base">
                        <a:spcBef>
                          <a:spcPct val="20000"/>
                        </a:spcBef>
                        <a:spcAft>
                          <a:spcPct val="0"/>
                        </a:spcAft>
                        <a:buClr>
                          <a:schemeClr val="tx1"/>
                        </a:buClr>
                        <a:buSzPct val="85000"/>
                        <a:defRPr>
                          <a:solidFill>
                            <a:schemeClr val="tx1"/>
                          </a:solidFill>
                          <a:latin typeface="Verdana" pitchFamily="34" charset="0"/>
                        </a:defRPr>
                      </a:lvl8pPr>
                      <a:lvl9pPr fontAlgn="base">
                        <a:spcBef>
                          <a:spcPct val="20000"/>
                        </a:spcBef>
                        <a:spcAft>
                          <a:spcPct val="0"/>
                        </a:spcAft>
                        <a:buClr>
                          <a:schemeClr val="tx1"/>
                        </a:buClr>
                        <a:buSzPct val="85000"/>
                        <a:defRPr>
                          <a:solidFill>
                            <a:schemeClr val="tx1"/>
                          </a:solidFill>
                          <a:latin typeface="Verdana"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altLang="ru-RU" sz="2000" b="0" i="0" u="none" strike="noStrike" cap="none" normalizeH="0" baseline="0" dirty="0" err="1" smtClean="0">
                          <a:ln>
                            <a:noFill/>
                          </a:ln>
                          <a:solidFill>
                            <a:schemeClr val="tx1"/>
                          </a:solidFill>
                          <a:effectLst/>
                          <a:latin typeface="Arial" charset="0"/>
                          <a:cs typeface="Times New Roman" pitchFamily="18" charset="0"/>
                        </a:rPr>
                        <a:t>public</a:t>
                      </a:r>
                      <a:endParaRPr kumimoji="0" lang="ru-RU" altLang="ru-RU" sz="2800" b="0" i="0" u="none" strike="noStrike" cap="none" normalizeH="0" baseline="0" dirty="0" smtClean="0">
                        <a:ln>
                          <a:noFill/>
                        </a:ln>
                        <a:solidFill>
                          <a:schemeClr val="tx1"/>
                        </a:solidFill>
                        <a:effectLst/>
                        <a:latin typeface="Arial"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a:noFill/>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754591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0" y="228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ru-RU" altLang="ru-RU" sz="2400">
              <a:latin typeface="Times New Roman" pitchFamily="18" charset="0"/>
            </a:endParaRPr>
          </a:p>
        </p:txBody>
      </p:sp>
      <p:sp>
        <p:nvSpPr>
          <p:cNvPr id="8196" name="Rectangle 4"/>
          <p:cNvSpPr>
            <a:spLocks noChangeArrowheads="1"/>
          </p:cNvSpPr>
          <p:nvPr/>
        </p:nvSpPr>
        <p:spPr bwMode="auto">
          <a:xfrm>
            <a:off x="395536" y="1219200"/>
            <a:ext cx="7705477" cy="4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35000"/>
              </a:spcBef>
              <a:spcAft>
                <a:spcPct val="25000"/>
              </a:spcAft>
              <a:buFontTx/>
              <a:buChar char="•"/>
            </a:pPr>
            <a:r>
              <a:rPr lang="ru-RU" altLang="ru-RU" sz="2400" dirty="0" err="1">
                <a:cs typeface="Times New Roman" pitchFamily="18" charset="0"/>
              </a:rPr>
              <a:t>private</a:t>
            </a:r>
            <a:r>
              <a:rPr lang="ru-RU" altLang="ru-RU" sz="2400" dirty="0">
                <a:cs typeface="Times New Roman" pitchFamily="18" charset="0"/>
              </a:rPr>
              <a:t>the basic elements of the class in a derived class is not available, regardless of the key. Appeal to them can only be done through the methods of the base class.</a:t>
            </a:r>
          </a:p>
          <a:p>
            <a:pPr algn="just" eaLnBrk="0" hangingPunct="0">
              <a:spcBef>
                <a:spcPct val="35000"/>
              </a:spcBef>
              <a:spcAft>
                <a:spcPct val="25000"/>
              </a:spcAft>
              <a:buFontTx/>
              <a:buChar char="•"/>
            </a:pPr>
            <a:r>
              <a:rPr lang="ru-RU" altLang="ru-RU" sz="2400" dirty="0">
                <a:cs typeface="Times New Roman" pitchFamily="18" charset="0"/>
              </a:rPr>
              <a:t>elements </a:t>
            </a:r>
            <a:r>
              <a:rPr lang="ru-RU" altLang="ru-RU" sz="2400" dirty="0" err="1">
                <a:cs typeface="Times New Roman" pitchFamily="18" charset="0"/>
              </a:rPr>
              <a:t>protected</a:t>
            </a:r>
            <a:r>
              <a:rPr lang="ru-RU" altLang="ru-RU" sz="2400" dirty="0">
                <a:cs typeface="Times New Roman" pitchFamily="18" charset="0"/>
              </a:rPr>
              <a:t> inheritance with the key </a:t>
            </a:r>
            <a:r>
              <a:rPr lang="ru-RU" altLang="ru-RU" sz="2400" dirty="0" err="1">
                <a:cs typeface="Times New Roman" pitchFamily="18" charset="0"/>
              </a:rPr>
              <a:t>private</a:t>
            </a:r>
            <a:r>
              <a:rPr lang="ru-RU" altLang="ru-RU" sz="2400" dirty="0">
                <a:cs typeface="Times New Roman" pitchFamily="18" charset="0"/>
              </a:rPr>
              <a:t> are in a derived class </a:t>
            </a:r>
            <a:r>
              <a:rPr lang="ru-RU" altLang="ru-RU" sz="2400" dirty="0" err="1">
                <a:cs typeface="Times New Roman" pitchFamily="18" charset="0"/>
              </a:rPr>
              <a:t>private</a:t>
            </a:r>
            <a:r>
              <a:rPr lang="ru-RU" altLang="ru-RU" sz="2400" dirty="0">
                <a:cs typeface="Times New Roman" pitchFamily="18" charset="0"/>
              </a:rPr>
              <a:t>In other cases the right of access to it are not changed.</a:t>
            </a:r>
          </a:p>
          <a:p>
            <a:pPr algn="just" eaLnBrk="0" hangingPunct="0">
              <a:spcBef>
                <a:spcPct val="35000"/>
              </a:spcBef>
              <a:spcAft>
                <a:spcPct val="25000"/>
              </a:spcAft>
              <a:buFontTx/>
              <a:buChar char="•"/>
            </a:pPr>
            <a:r>
              <a:rPr lang="ru-RU" altLang="ru-RU" sz="2400" dirty="0">
                <a:cs typeface="Times New Roman" pitchFamily="18" charset="0"/>
              </a:rPr>
              <a:t>Access to the elements </a:t>
            </a:r>
            <a:r>
              <a:rPr lang="ru-RU" altLang="ru-RU" sz="2400" dirty="0" err="1">
                <a:cs typeface="Times New Roman" pitchFamily="18" charset="0"/>
              </a:rPr>
              <a:t>public</a:t>
            </a:r>
            <a:r>
              <a:rPr lang="ru-RU" altLang="ru-RU" sz="2400" dirty="0">
                <a:cs typeface="Times New Roman" pitchFamily="18" charset="0"/>
              </a:rPr>
              <a:t> inheritance becomes relevant access key.</a:t>
            </a:r>
            <a:endParaRPr lang="ru-RU" altLang="ru-RU" sz="4800" dirty="0"/>
          </a:p>
        </p:txBody>
      </p:sp>
      <p:sp>
        <p:nvSpPr>
          <p:cNvPr id="8197" name="Rectangle 5"/>
          <p:cNvSpPr>
            <a:spLocks noGrp="1" noChangeArrowheads="1"/>
          </p:cNvSpPr>
          <p:nvPr>
            <p:ph type="title"/>
          </p:nvPr>
        </p:nvSpPr>
        <p:spPr>
          <a:xfrm>
            <a:off x="611560" y="457200"/>
            <a:ext cx="8162925" cy="641350"/>
          </a:xfrm>
        </p:spPr>
        <p:txBody>
          <a:bodyPr/>
          <a:lstStyle/>
          <a:p>
            <a:r>
              <a:rPr lang="ru-RU" altLang="ru-RU" sz="3600" dirty="0" smtClean="0"/>
              <a:t>In other words</a:t>
            </a:r>
            <a:r>
              <a:rPr lang="ru-RU" altLang="ru-RU" sz="3600" dirty="0"/>
              <a:t>:</a:t>
            </a:r>
          </a:p>
        </p:txBody>
      </p:sp>
    </p:spTree>
    <p:extLst>
      <p:ext uri="{BB962C8B-B14F-4D97-AF65-F5344CB8AC3E}">
        <p14:creationId xmlns:p14="http://schemas.microsoft.com/office/powerpoint/2010/main" val="3222943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684213" y="692150"/>
            <a:ext cx="8153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ru-RU" altLang="ru-RU" sz="2400">
                <a:latin typeface="Arial" charset="0"/>
              </a:rPr>
              <a:t>If a base class is inherited from the key </a:t>
            </a:r>
            <a:r>
              <a:rPr lang="en-US" altLang="ru-RU" sz="2400">
                <a:latin typeface="Arial" charset="0"/>
              </a:rPr>
              <a:t>private,</a:t>
            </a:r>
            <a:r>
              <a:rPr lang="ru-RU" altLang="ru-RU" sz="2400">
                <a:latin typeface="Arial" charset="0"/>
              </a:rPr>
              <a:t> you can selectively make certain elements available in the derived class:</a:t>
            </a:r>
          </a:p>
        </p:txBody>
      </p:sp>
      <p:sp>
        <p:nvSpPr>
          <p:cNvPr id="9219" name="Text Box 3"/>
          <p:cNvSpPr txBox="1">
            <a:spLocks noChangeArrowheads="1"/>
          </p:cNvSpPr>
          <p:nvPr/>
        </p:nvSpPr>
        <p:spPr bwMode="auto">
          <a:xfrm>
            <a:off x="1116013" y="2349500"/>
            <a:ext cx="7010400" cy="354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eaLnBrk="0" hangingPunct="0">
              <a:spcAft>
                <a:spcPts val="600"/>
              </a:spcAft>
            </a:pPr>
            <a:r>
              <a:rPr lang="ru-RU" altLang="ru-RU" sz="2400" b="1">
                <a:latin typeface="Courier New" pitchFamily="49" charset="0"/>
              </a:rPr>
              <a:t>class Base {</a:t>
            </a:r>
          </a:p>
          <a:p>
            <a:pPr lvl="1" eaLnBrk="0" hangingPunct="0">
              <a:spcAft>
                <a:spcPts val="600"/>
              </a:spcAft>
            </a:pPr>
            <a:r>
              <a:rPr lang="ru-RU" altLang="ru-RU" sz="2400" b="1">
                <a:latin typeface="Courier New" pitchFamily="49" charset="0"/>
              </a:rPr>
              <a:t> ...</a:t>
            </a:r>
          </a:p>
          <a:p>
            <a:pPr lvl="1" eaLnBrk="0" hangingPunct="0">
              <a:spcAft>
                <a:spcPts val="600"/>
              </a:spcAft>
            </a:pPr>
            <a:r>
              <a:rPr lang="ru-RU" altLang="ru-RU" sz="2400" b="1">
                <a:latin typeface="Courier New" pitchFamily="49" charset="0"/>
              </a:rPr>
              <a:t> </a:t>
            </a:r>
            <a:r>
              <a:rPr lang="en-US" altLang="ru-RU" sz="2400" b="1">
                <a:latin typeface="Courier New" pitchFamily="49" charset="0"/>
              </a:rPr>
              <a:t>public: void f ();</a:t>
            </a:r>
          </a:p>
          <a:p>
            <a:pPr lvl="1" eaLnBrk="0" hangingPunct="0">
              <a:spcAft>
                <a:spcPts val="600"/>
              </a:spcAft>
            </a:pPr>
            <a:r>
              <a:rPr lang="en-US" altLang="ru-RU" sz="2400" b="1">
                <a:latin typeface="Courier New" pitchFamily="49" charset="0"/>
              </a:rPr>
              <a:t>};</a:t>
            </a:r>
          </a:p>
          <a:p>
            <a:pPr lvl="1" eaLnBrk="0" hangingPunct="0">
              <a:spcAft>
                <a:spcPts val="600"/>
              </a:spcAft>
            </a:pPr>
            <a:r>
              <a:rPr lang="en-US" altLang="ru-RU" sz="2400" b="1">
                <a:latin typeface="Courier New" pitchFamily="49" charset="0"/>
              </a:rPr>
              <a:t>class Derived: private Base {</a:t>
            </a:r>
          </a:p>
          <a:p>
            <a:pPr lvl="1" eaLnBrk="0" hangingPunct="0">
              <a:spcAft>
                <a:spcPts val="600"/>
              </a:spcAft>
            </a:pPr>
            <a:r>
              <a:rPr lang="en-US" altLang="ru-RU" sz="2400" b="1">
                <a:latin typeface="Courier New" pitchFamily="49" charset="0"/>
              </a:rPr>
              <a:t> ...</a:t>
            </a:r>
            <a:endParaRPr lang="ru-RU" altLang="ru-RU" sz="2400" b="1">
              <a:latin typeface="Courier New" pitchFamily="49" charset="0"/>
            </a:endParaRPr>
          </a:p>
          <a:p>
            <a:pPr lvl="1" eaLnBrk="0" hangingPunct="0">
              <a:spcAft>
                <a:spcPts val="600"/>
              </a:spcAft>
            </a:pPr>
            <a:r>
              <a:rPr lang="ru-RU" altLang="ru-RU" sz="2400" b="1">
                <a:solidFill>
                  <a:schemeClr val="hlink"/>
                </a:solidFill>
                <a:latin typeface="Courier New" pitchFamily="49" charset="0"/>
              </a:rPr>
              <a:t> </a:t>
            </a:r>
            <a:r>
              <a:rPr lang="en-US" altLang="ru-RU" sz="2400" b="1">
                <a:solidFill>
                  <a:schemeClr val="hlink"/>
                </a:solidFill>
                <a:latin typeface="Courier New" pitchFamily="49" charset="0"/>
              </a:rPr>
              <a:t>public: Base :: void f ();</a:t>
            </a:r>
          </a:p>
          <a:p>
            <a:pPr algn="just" eaLnBrk="0" hangingPunct="0">
              <a:spcAft>
                <a:spcPts val="600"/>
              </a:spcAft>
            </a:pPr>
            <a:r>
              <a:rPr lang="ru-RU" altLang="ru-RU" sz="2400" b="1">
                <a:latin typeface="Courier New" pitchFamily="49" charset="0"/>
              </a:rPr>
              <a:t>};</a:t>
            </a:r>
          </a:p>
        </p:txBody>
      </p:sp>
    </p:spTree>
    <p:extLst>
      <p:ext uri="{BB962C8B-B14F-4D97-AF65-F5344CB8AC3E}">
        <p14:creationId xmlns:p14="http://schemas.microsoft.com/office/powerpoint/2010/main" val="21557626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685800" y="304800"/>
            <a:ext cx="5029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ru-RU" altLang="ru-RU" sz="3200">
                <a:latin typeface="Arial" charset="0"/>
              </a:rPr>
              <a:t>simple inheritance</a:t>
            </a:r>
            <a:endParaRPr lang="ru-RU" altLang="ru-RU">
              <a:latin typeface="Arial" charset="0"/>
            </a:endParaRPr>
          </a:p>
        </p:txBody>
      </p:sp>
      <p:sp>
        <p:nvSpPr>
          <p:cNvPr id="10243" name="Text Box 3"/>
          <p:cNvSpPr txBox="1">
            <a:spLocks noChangeArrowheads="1"/>
          </p:cNvSpPr>
          <p:nvPr/>
        </p:nvSpPr>
        <p:spPr bwMode="auto">
          <a:xfrm>
            <a:off x="179512" y="1143000"/>
            <a:ext cx="8964488" cy="3339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Aft>
                <a:spcPts val="600"/>
              </a:spcAft>
              <a:tabLst>
                <a:tab pos="361950" algn="l"/>
              </a:tabLst>
            </a:pPr>
            <a:r>
              <a:rPr lang="en-US" altLang="ru-RU" sz="2200" dirty="0">
                <a:latin typeface="Courier New" panose="02070309020205020404" pitchFamily="49" charset="0"/>
                <a:cs typeface="Courier New" panose="02070309020205020404" pitchFamily="49" charset="0"/>
              </a:rPr>
              <a:t>class daemon: public </a:t>
            </a:r>
            <a:r>
              <a:rPr lang="en-US" altLang="ru-RU" sz="2200" dirty="0" err="1">
                <a:latin typeface="Courier New" panose="02070309020205020404" pitchFamily="49" charset="0"/>
                <a:cs typeface="Courier New" panose="02070309020205020404" pitchFamily="49" charset="0"/>
              </a:rPr>
              <a:t>monstr</a:t>
            </a:r>
            <a:r>
              <a:rPr lang="en-US" altLang="ru-RU" sz="2200" dirty="0">
                <a:latin typeface="Courier New" panose="02070309020205020404" pitchFamily="49" charset="0"/>
                <a:cs typeface="Courier New" panose="02070309020205020404" pitchFamily="49" charset="0"/>
              </a:rPr>
              <a:t>{</a:t>
            </a:r>
          </a:p>
          <a:p>
            <a:pPr eaLnBrk="0" hangingPunct="0">
              <a:spcAft>
                <a:spcPts val="600"/>
              </a:spcAft>
              <a:tabLst>
                <a:tab pos="361950" algn="l"/>
              </a:tabLst>
            </a:pPr>
            <a:r>
              <a:rPr lang="en-US" altLang="ru-RU" sz="2200" dirty="0">
                <a:latin typeface="Courier New" panose="02070309020205020404" pitchFamily="49" charset="0"/>
                <a:cs typeface="Courier New" panose="02070309020205020404" pitchFamily="49" charset="0"/>
              </a:rPr>
              <a:t> </a:t>
            </a:r>
            <a:r>
              <a:rPr lang="en-US" altLang="ru-RU" sz="2200" dirty="0" err="1">
                <a:solidFill>
                  <a:schemeClr val="folHlink"/>
                </a:solidFill>
                <a:latin typeface="Courier New" panose="02070309020205020404" pitchFamily="49" charset="0"/>
                <a:cs typeface="Courier New" panose="02070309020205020404" pitchFamily="49" charset="0"/>
              </a:rPr>
              <a:t>int</a:t>
            </a:r>
            <a:r>
              <a:rPr lang="en-US" altLang="ru-RU" sz="2200" dirty="0">
                <a:solidFill>
                  <a:schemeClr val="folHlink"/>
                </a:solidFill>
                <a:latin typeface="Courier New" panose="02070309020205020404" pitchFamily="49" charset="0"/>
                <a:cs typeface="Courier New" panose="02070309020205020404" pitchFamily="49" charset="0"/>
              </a:rPr>
              <a:t> brain;</a:t>
            </a:r>
          </a:p>
          <a:p>
            <a:pPr eaLnBrk="0" hangingPunct="0">
              <a:spcAft>
                <a:spcPts val="600"/>
              </a:spcAft>
              <a:tabLst>
                <a:tab pos="361950" algn="l"/>
              </a:tabLst>
            </a:pPr>
            <a:r>
              <a:rPr lang="en-US" altLang="ru-RU" sz="2200" dirty="0">
                <a:latin typeface="Courier New" panose="02070309020205020404" pitchFamily="49" charset="0"/>
                <a:cs typeface="Courier New" panose="02070309020205020404" pitchFamily="49" charset="0"/>
              </a:rPr>
              <a:t> public:</a:t>
            </a:r>
          </a:p>
          <a:p>
            <a:pPr eaLnBrk="0" hangingPunct="0">
              <a:spcAft>
                <a:spcPts val="600"/>
              </a:spcAft>
              <a:tabLst>
                <a:tab pos="361950" algn="l"/>
              </a:tabLst>
            </a:pPr>
            <a:r>
              <a:rPr lang="en-US" altLang="ru-RU" sz="2200" dirty="0">
                <a:latin typeface="Courier New" panose="02070309020205020404" pitchFamily="49" charset="0"/>
                <a:cs typeface="Courier New" panose="02070309020205020404" pitchFamily="49" charset="0"/>
              </a:rPr>
              <a:t> // ------------- </a:t>
            </a:r>
            <a:r>
              <a:rPr lang="ru-RU" altLang="ru-RU" sz="2200" dirty="0">
                <a:latin typeface="Courier New" panose="02070309020205020404" pitchFamily="49" charset="0"/>
                <a:cs typeface="Courier New" panose="02070309020205020404" pitchFamily="49" charset="0"/>
              </a:rPr>
              <a:t>constructors</a:t>
            </a:r>
            <a:r>
              <a:rPr lang="en-US" altLang="ru-RU" sz="2200" dirty="0">
                <a:latin typeface="Courier New" panose="02070309020205020404" pitchFamily="49" charset="0"/>
                <a:cs typeface="Courier New" panose="02070309020205020404" pitchFamily="49" charset="0"/>
              </a:rPr>
              <a:t>:</a:t>
            </a:r>
          </a:p>
          <a:p>
            <a:pPr eaLnBrk="0" hangingPunct="0">
              <a:spcAft>
                <a:spcPts val="600"/>
              </a:spcAft>
              <a:tabLst>
                <a:tab pos="361950" algn="l"/>
              </a:tabLst>
            </a:pPr>
            <a:r>
              <a:rPr lang="en-US" altLang="ru-RU" sz="2200" dirty="0">
                <a:latin typeface="Courier New" panose="02070309020205020404" pitchFamily="49" charset="0"/>
                <a:cs typeface="Courier New" panose="02070309020205020404" pitchFamily="49" charset="0"/>
              </a:rPr>
              <a:t> daemon (</a:t>
            </a:r>
            <a:r>
              <a:rPr lang="en-US" altLang="ru-RU" sz="2200" dirty="0" err="1">
                <a:latin typeface="Courier New" panose="02070309020205020404" pitchFamily="49" charset="0"/>
                <a:cs typeface="Courier New" panose="02070309020205020404" pitchFamily="49" charset="0"/>
              </a:rPr>
              <a:t>int</a:t>
            </a:r>
            <a:r>
              <a:rPr lang="en-US" altLang="ru-RU" sz="2200" dirty="0">
                <a:latin typeface="Courier New" panose="02070309020205020404" pitchFamily="49" charset="0"/>
                <a:cs typeface="Courier New" panose="02070309020205020404" pitchFamily="49" charset="0"/>
              </a:rPr>
              <a:t> </a:t>
            </a:r>
            <a:r>
              <a:rPr lang="en-US" altLang="ru-RU" sz="2200" dirty="0" err="1">
                <a:latin typeface="Courier New" panose="02070309020205020404" pitchFamily="49" charset="0"/>
                <a:cs typeface="Courier New" panose="02070309020205020404" pitchFamily="49" charset="0"/>
              </a:rPr>
              <a:t>br</a:t>
            </a:r>
            <a:r>
              <a:rPr lang="en-US" altLang="ru-RU" sz="2200" dirty="0">
                <a:latin typeface="Courier New" panose="02070309020205020404" pitchFamily="49" charset="0"/>
                <a:cs typeface="Courier New" panose="02070309020205020404" pitchFamily="49" charset="0"/>
              </a:rPr>
              <a:t> = 10) {brain = </a:t>
            </a:r>
            <a:r>
              <a:rPr lang="en-US" altLang="ru-RU" sz="2200" dirty="0" err="1">
                <a:latin typeface="Courier New" panose="02070309020205020404" pitchFamily="49" charset="0"/>
                <a:cs typeface="Courier New" panose="02070309020205020404" pitchFamily="49" charset="0"/>
              </a:rPr>
              <a:t>br</a:t>
            </a:r>
            <a:r>
              <a:rPr lang="en-US" altLang="ru-RU" sz="2200" dirty="0">
                <a:latin typeface="Courier New" panose="02070309020205020404" pitchFamily="49" charset="0"/>
                <a:cs typeface="Courier New" panose="02070309020205020404" pitchFamily="49" charset="0"/>
              </a:rPr>
              <a:t>};</a:t>
            </a:r>
          </a:p>
          <a:p>
            <a:pPr eaLnBrk="0" hangingPunct="0">
              <a:spcAft>
                <a:spcPts val="600"/>
              </a:spcAft>
              <a:tabLst>
                <a:tab pos="361950" algn="l"/>
              </a:tabLst>
            </a:pPr>
            <a:r>
              <a:rPr lang="en-US" altLang="ru-RU" sz="2200" dirty="0">
                <a:latin typeface="Courier New" panose="02070309020205020404" pitchFamily="49" charset="0"/>
                <a:cs typeface="Courier New" panose="02070309020205020404" pitchFamily="49" charset="0"/>
              </a:rPr>
              <a:t> daemon (color </a:t>
            </a:r>
            <a:r>
              <a:rPr lang="en-US" altLang="ru-RU" sz="2200" dirty="0" err="1">
                <a:latin typeface="Courier New" panose="02070309020205020404" pitchFamily="49" charset="0"/>
                <a:cs typeface="Courier New" panose="02070309020205020404" pitchFamily="49" charset="0"/>
              </a:rPr>
              <a:t>sk</a:t>
            </a:r>
            <a:r>
              <a:rPr lang="en-US" altLang="ru-RU" sz="2200" dirty="0">
                <a:latin typeface="Courier New" panose="02070309020205020404" pitchFamily="49" charset="0"/>
                <a:cs typeface="Courier New" panose="02070309020205020404" pitchFamily="49" charset="0"/>
              </a:rPr>
              <a:t>) </a:t>
            </a:r>
            <a:r>
              <a:rPr lang="en-US" altLang="ru-RU" sz="2200" dirty="0">
                <a:solidFill>
                  <a:schemeClr val="hlink"/>
                </a:solidFill>
                <a:latin typeface="Courier New" panose="02070309020205020404" pitchFamily="49" charset="0"/>
                <a:cs typeface="Courier New" panose="02070309020205020404" pitchFamily="49" charset="0"/>
              </a:rPr>
              <a:t>: </a:t>
            </a:r>
            <a:r>
              <a:rPr lang="en-US" altLang="ru-RU" sz="2200" dirty="0" err="1">
                <a:solidFill>
                  <a:schemeClr val="hlink"/>
                </a:solidFill>
                <a:latin typeface="Courier New" panose="02070309020205020404" pitchFamily="49" charset="0"/>
                <a:cs typeface="Courier New" panose="02070309020205020404" pitchFamily="49" charset="0"/>
              </a:rPr>
              <a:t>monstr</a:t>
            </a:r>
            <a:r>
              <a:rPr lang="en-US" altLang="ru-RU" sz="2200" dirty="0">
                <a:solidFill>
                  <a:schemeClr val="hlink"/>
                </a:solidFill>
                <a:latin typeface="Courier New" panose="02070309020205020404" pitchFamily="49" charset="0"/>
                <a:cs typeface="Courier New" panose="02070309020205020404" pitchFamily="49" charset="0"/>
              </a:rPr>
              <a:t> (</a:t>
            </a:r>
            <a:r>
              <a:rPr lang="en-US" altLang="ru-RU" sz="2200" dirty="0" err="1">
                <a:solidFill>
                  <a:schemeClr val="hlink"/>
                </a:solidFill>
                <a:latin typeface="Courier New" panose="02070309020205020404" pitchFamily="49" charset="0"/>
                <a:cs typeface="Courier New" panose="02070309020205020404" pitchFamily="49" charset="0"/>
              </a:rPr>
              <a:t>sk</a:t>
            </a:r>
            <a:r>
              <a:rPr lang="en-US" altLang="ru-RU" sz="2200" dirty="0">
                <a:solidFill>
                  <a:schemeClr val="hlink"/>
                </a:solidFill>
                <a:latin typeface="Courier New" panose="02070309020205020404" pitchFamily="49" charset="0"/>
                <a:cs typeface="Courier New" panose="02070309020205020404" pitchFamily="49" charset="0"/>
              </a:rPr>
              <a:t>)</a:t>
            </a:r>
            <a:r>
              <a:rPr lang="en-US" altLang="ru-RU" sz="2200" dirty="0">
                <a:latin typeface="Courier New" panose="02070309020205020404" pitchFamily="49" charset="0"/>
                <a:cs typeface="Courier New" panose="02070309020205020404" pitchFamily="49" charset="0"/>
              </a:rPr>
              <a:t> {Brain = 10;}</a:t>
            </a:r>
          </a:p>
          <a:p>
            <a:pPr eaLnBrk="0" hangingPunct="0">
              <a:spcAft>
                <a:spcPts val="600"/>
              </a:spcAft>
              <a:tabLst>
                <a:tab pos="361950" algn="l"/>
              </a:tabLst>
            </a:pPr>
            <a:r>
              <a:rPr lang="en-US" altLang="ru-RU" sz="2200" dirty="0">
                <a:latin typeface="Courier New" panose="02070309020205020404" pitchFamily="49" charset="0"/>
                <a:cs typeface="Courier New" panose="02070309020205020404" pitchFamily="49" charset="0"/>
              </a:rPr>
              <a:t> daemon (char * </a:t>
            </a:r>
            <a:r>
              <a:rPr lang="en-US" altLang="ru-RU" sz="2200" dirty="0" err="1">
                <a:latin typeface="Courier New" panose="02070309020205020404" pitchFamily="49" charset="0"/>
                <a:cs typeface="Courier New" panose="02070309020205020404" pitchFamily="49" charset="0"/>
              </a:rPr>
              <a:t>nam</a:t>
            </a:r>
            <a:r>
              <a:rPr lang="en-US" altLang="ru-RU" sz="2200" dirty="0">
                <a:latin typeface="Courier New" panose="02070309020205020404" pitchFamily="49" charset="0"/>
                <a:cs typeface="Courier New" panose="02070309020205020404" pitchFamily="49" charset="0"/>
              </a:rPr>
              <a:t>) </a:t>
            </a:r>
            <a:r>
              <a:rPr lang="en-US" altLang="ru-RU" sz="2200" dirty="0">
                <a:solidFill>
                  <a:schemeClr val="hlink"/>
                </a:solidFill>
                <a:latin typeface="Courier New" panose="02070309020205020404" pitchFamily="49" charset="0"/>
                <a:cs typeface="Courier New" panose="02070309020205020404" pitchFamily="49" charset="0"/>
              </a:rPr>
              <a:t>: </a:t>
            </a:r>
            <a:r>
              <a:rPr lang="en-US" altLang="ru-RU" sz="2200" dirty="0" err="1">
                <a:solidFill>
                  <a:schemeClr val="hlink"/>
                </a:solidFill>
                <a:latin typeface="Courier New" panose="02070309020205020404" pitchFamily="49" charset="0"/>
                <a:cs typeface="Courier New" panose="02070309020205020404" pitchFamily="49" charset="0"/>
              </a:rPr>
              <a:t>monstr</a:t>
            </a:r>
            <a:r>
              <a:rPr lang="en-US" altLang="ru-RU" sz="2200" dirty="0">
                <a:solidFill>
                  <a:schemeClr val="hlink"/>
                </a:solidFill>
                <a:latin typeface="Courier New" panose="02070309020205020404" pitchFamily="49" charset="0"/>
                <a:cs typeface="Courier New" panose="02070309020205020404" pitchFamily="49" charset="0"/>
              </a:rPr>
              <a:t> (</a:t>
            </a:r>
            <a:r>
              <a:rPr lang="en-US" altLang="ru-RU" sz="2200" dirty="0" err="1">
                <a:solidFill>
                  <a:schemeClr val="hlink"/>
                </a:solidFill>
                <a:latin typeface="Courier New" panose="02070309020205020404" pitchFamily="49" charset="0"/>
                <a:cs typeface="Courier New" panose="02070309020205020404" pitchFamily="49" charset="0"/>
              </a:rPr>
              <a:t>nam</a:t>
            </a:r>
            <a:r>
              <a:rPr lang="en-US" altLang="ru-RU" sz="2200" dirty="0">
                <a:solidFill>
                  <a:schemeClr val="hlink"/>
                </a:solidFill>
                <a:latin typeface="Courier New" panose="02070309020205020404" pitchFamily="49" charset="0"/>
                <a:cs typeface="Courier New" panose="02070309020205020404" pitchFamily="49" charset="0"/>
              </a:rPr>
              <a:t>)</a:t>
            </a:r>
            <a:r>
              <a:rPr lang="en-US" altLang="ru-RU" sz="2200" dirty="0">
                <a:latin typeface="Courier New" panose="02070309020205020404" pitchFamily="49" charset="0"/>
                <a:cs typeface="Courier New" panose="02070309020205020404" pitchFamily="49" charset="0"/>
              </a:rPr>
              <a:t> {</a:t>
            </a:r>
            <a:r>
              <a:rPr lang="en-US" altLang="ru-RU" sz="2200" dirty="0" smtClean="0">
                <a:latin typeface="Courier New" panose="02070309020205020404" pitchFamily="49" charset="0"/>
                <a:cs typeface="Courier New" panose="02070309020205020404" pitchFamily="49" charset="0"/>
              </a:rPr>
              <a:t>brain = 10</a:t>
            </a:r>
            <a:r>
              <a:rPr lang="en-US" altLang="ru-RU" sz="2200" dirty="0">
                <a:latin typeface="Courier New" panose="02070309020205020404" pitchFamily="49" charset="0"/>
                <a:cs typeface="Courier New" panose="02070309020205020404" pitchFamily="49" charset="0"/>
              </a:rPr>
              <a:t>;}</a:t>
            </a:r>
          </a:p>
          <a:p>
            <a:pPr eaLnBrk="0" hangingPunct="0">
              <a:spcAft>
                <a:spcPts val="600"/>
              </a:spcAft>
              <a:tabLst>
                <a:tab pos="361950" algn="l"/>
              </a:tabLst>
            </a:pPr>
            <a:r>
              <a:rPr lang="en-US" altLang="ru-RU" sz="2200" dirty="0">
                <a:latin typeface="Courier New" panose="02070309020205020404" pitchFamily="49" charset="0"/>
                <a:cs typeface="Courier New" panose="02070309020205020404" pitchFamily="49" charset="0"/>
              </a:rPr>
              <a:t> daemon (daemon &amp; M) </a:t>
            </a:r>
            <a:r>
              <a:rPr lang="en-US" altLang="ru-RU" sz="2200" dirty="0" smtClean="0">
                <a:solidFill>
                  <a:schemeClr val="hlink"/>
                </a:solidFill>
                <a:latin typeface="Courier New" panose="02070309020205020404" pitchFamily="49" charset="0"/>
                <a:cs typeface="Courier New" panose="02070309020205020404" pitchFamily="49" charset="0"/>
              </a:rPr>
              <a:t>:</a:t>
            </a:r>
            <a:r>
              <a:rPr lang="en-US" altLang="ru-RU" sz="2200" dirty="0" err="1" smtClean="0">
                <a:solidFill>
                  <a:schemeClr val="hlink"/>
                </a:solidFill>
                <a:latin typeface="Courier New" panose="02070309020205020404" pitchFamily="49" charset="0"/>
                <a:cs typeface="Courier New" panose="02070309020205020404" pitchFamily="49" charset="0"/>
              </a:rPr>
              <a:t>monstr</a:t>
            </a:r>
            <a:r>
              <a:rPr lang="en-US" altLang="ru-RU" sz="2200" dirty="0" smtClean="0">
                <a:solidFill>
                  <a:schemeClr val="hlink"/>
                </a:solidFill>
                <a:latin typeface="Courier New" panose="02070309020205020404" pitchFamily="49" charset="0"/>
                <a:cs typeface="Courier New" panose="02070309020205020404" pitchFamily="49" charset="0"/>
              </a:rPr>
              <a:t> </a:t>
            </a:r>
            <a:r>
              <a:rPr lang="en-US" altLang="ru-RU" sz="2200" dirty="0">
                <a:solidFill>
                  <a:schemeClr val="hlink"/>
                </a:solidFill>
                <a:latin typeface="Courier New" panose="02070309020205020404" pitchFamily="49" charset="0"/>
                <a:cs typeface="Courier New" panose="02070309020205020404" pitchFamily="49" charset="0"/>
              </a:rPr>
              <a:t>(M)</a:t>
            </a:r>
            <a:r>
              <a:rPr lang="en-US" altLang="ru-RU" sz="2200" dirty="0">
                <a:latin typeface="Courier New" panose="02070309020205020404" pitchFamily="49" charset="0"/>
                <a:cs typeface="Courier New" panose="02070309020205020404" pitchFamily="49" charset="0"/>
              </a:rPr>
              <a:t> {</a:t>
            </a:r>
            <a:r>
              <a:rPr lang="en-US" altLang="ru-RU" sz="2200" dirty="0" smtClean="0">
                <a:latin typeface="Courier New" panose="02070309020205020404" pitchFamily="49" charset="0"/>
                <a:cs typeface="Courier New" panose="02070309020205020404" pitchFamily="49" charset="0"/>
              </a:rPr>
              <a:t>brain =</a:t>
            </a:r>
            <a:r>
              <a:rPr lang="en-US" altLang="ru-RU" sz="2200" dirty="0" err="1" smtClean="0">
                <a:latin typeface="Courier New" panose="02070309020205020404" pitchFamily="49" charset="0"/>
                <a:cs typeface="Courier New" panose="02070309020205020404" pitchFamily="49" charset="0"/>
              </a:rPr>
              <a:t>M.brain</a:t>
            </a:r>
            <a:r>
              <a:rPr lang="en-US" altLang="ru-RU" sz="2200" dirty="0">
                <a:latin typeface="Courier New" panose="02070309020205020404" pitchFamily="49" charset="0"/>
                <a:cs typeface="Courier New" panose="02070309020205020404" pitchFamily="49" charset="0"/>
              </a:rPr>
              <a:t>;}</a:t>
            </a:r>
            <a:endParaRPr lang="ru-RU" altLang="ru-RU" sz="2200" dirty="0">
              <a:latin typeface="Courier New" panose="02070309020205020404" pitchFamily="49" charset="0"/>
              <a:cs typeface="Courier New" panose="02070309020205020404" pitchFamily="49" charset="0"/>
            </a:endParaRPr>
          </a:p>
        </p:txBody>
      </p:sp>
      <p:sp>
        <p:nvSpPr>
          <p:cNvPr id="10244" name="Text Box 4"/>
          <p:cNvSpPr txBox="1">
            <a:spLocks noChangeArrowheads="1"/>
          </p:cNvSpPr>
          <p:nvPr/>
        </p:nvSpPr>
        <p:spPr bwMode="auto">
          <a:xfrm>
            <a:off x="1219200" y="5105400"/>
            <a:ext cx="7391400" cy="1562100"/>
          </a:xfrm>
          <a:prstGeom prst="rect">
            <a:avLst/>
          </a:prstGeom>
          <a:solidFill>
            <a:srgbClr val="EAEAEA">
              <a:alpha val="50000"/>
            </a:srgbClr>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ru-RU" altLang="ru-RU" sz="2400">
                <a:latin typeface="Arial" charset="0"/>
              </a:rPr>
              <a:t>If the base class constructor requires a parameter, it must be explicitly invoked in the constructor of the derived class in the initialization list </a:t>
            </a:r>
          </a:p>
        </p:txBody>
      </p:sp>
    </p:spTree>
    <p:extLst>
      <p:ext uri="{BB962C8B-B14F-4D97-AF65-F5344CB8AC3E}">
        <p14:creationId xmlns:p14="http://schemas.microsoft.com/office/powerpoint/2010/main" val="11369376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79388" y="1066800"/>
            <a:ext cx="8736012" cy="5093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spcAft>
                <a:spcPts val="600"/>
              </a:spcAft>
            </a:pPr>
            <a:r>
              <a:rPr lang="ru-RU" altLang="ru-RU" sz="2200" dirty="0">
                <a:solidFill>
                  <a:schemeClr val="hlink"/>
                </a:solidFill>
              </a:rPr>
              <a:t>constructors</a:t>
            </a:r>
            <a:r>
              <a:rPr lang="ru-RU" altLang="ru-RU" sz="2200" i="1" dirty="0">
                <a:solidFill>
                  <a:schemeClr val="hlink"/>
                </a:solidFill>
              </a:rPr>
              <a:t> </a:t>
            </a:r>
            <a:r>
              <a:rPr lang="ru-RU" altLang="ru-RU" sz="2200" dirty="0">
                <a:solidFill>
                  <a:schemeClr val="hlink"/>
                </a:solidFill>
              </a:rPr>
              <a:t>not inherited</a:t>
            </a:r>
            <a:r>
              <a:rPr lang="ru-RU" altLang="ru-RU" sz="2200" dirty="0"/>
              <a:t>, So the derived class must have its own designers. The order of constructor calls</a:t>
            </a:r>
            <a:r>
              <a:rPr lang="en-US" altLang="ru-RU" sz="2200" dirty="0"/>
              <a:t>:</a:t>
            </a:r>
            <a:endParaRPr lang="ru-RU" altLang="ru-RU" sz="2200" dirty="0"/>
          </a:p>
          <a:p>
            <a:pPr lvl="1" algn="just" eaLnBrk="0" hangingPunct="0">
              <a:spcAft>
                <a:spcPts val="600"/>
              </a:spcAft>
              <a:buFont typeface="Wingdings" pitchFamily="2" charset="2"/>
              <a:buChar char="l"/>
            </a:pPr>
            <a:r>
              <a:rPr lang="ru-RU" altLang="ru-RU" sz="2200" dirty="0"/>
              <a:t>If the constructor descendant of an explicit call to the constructor is absent parent, </a:t>
            </a:r>
            <a:r>
              <a:rPr lang="ru-RU" altLang="ru-RU" sz="2200" i="1" dirty="0"/>
              <a:t>automatically called </a:t>
            </a:r>
            <a:r>
              <a:rPr lang="ru-RU" altLang="ru-RU" sz="2200" i="1" dirty="0" err="1"/>
              <a:t>const-ruktor</a:t>
            </a:r>
            <a:r>
              <a:rPr lang="ru-RU" altLang="ru-RU" sz="2200" i="1" dirty="0"/>
              <a:t> default ancestor</a:t>
            </a:r>
            <a:r>
              <a:rPr lang="ru-RU" altLang="ru-RU" sz="2200" dirty="0"/>
              <a:t>. </a:t>
            </a:r>
          </a:p>
          <a:p>
            <a:pPr lvl="1" algn="just" eaLnBrk="0" hangingPunct="0">
              <a:spcAft>
                <a:spcPts val="600"/>
              </a:spcAft>
              <a:buFont typeface="Wingdings" pitchFamily="2" charset="2"/>
              <a:buChar char="l"/>
            </a:pPr>
            <a:r>
              <a:rPr lang="ru-RU" altLang="ru-RU" sz="2200" dirty="0"/>
              <a:t>For hierarchy consisting of several levels of constructors are called ancestors starting from the top level. This is followed by the designers of the class members, which are the objects in the order they are declared in the class, and then marks the class constructor.</a:t>
            </a:r>
          </a:p>
          <a:p>
            <a:pPr lvl="1" algn="just" eaLnBrk="0" hangingPunct="0">
              <a:spcAft>
                <a:spcPts val="600"/>
              </a:spcAft>
              <a:buFont typeface="Wingdings" pitchFamily="2" charset="2"/>
              <a:buChar char="l"/>
            </a:pPr>
            <a:r>
              <a:rPr lang="ru-RU" altLang="ru-RU" sz="2200" dirty="0"/>
              <a:t>In the case of several of their ancestors constructors are called in the order of declaration.</a:t>
            </a:r>
            <a:r>
              <a:rPr lang="ru-RU" altLang="ru-RU" sz="2400" dirty="0"/>
              <a:t> </a:t>
            </a:r>
            <a:endParaRPr lang="ru-RU" altLang="ru-RU" sz="2200" dirty="0"/>
          </a:p>
        </p:txBody>
      </p:sp>
      <p:sp>
        <p:nvSpPr>
          <p:cNvPr id="12291" name="Rectangle 3"/>
          <p:cNvSpPr>
            <a:spLocks noChangeArrowheads="1"/>
          </p:cNvSpPr>
          <p:nvPr/>
        </p:nvSpPr>
        <p:spPr bwMode="auto">
          <a:xfrm>
            <a:off x="685800" y="358775"/>
            <a:ext cx="574227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ru-RU" sz="3000" dirty="0">
                <a:latin typeface="+mj-lt"/>
              </a:rPr>
              <a:t>The order of constructor calls</a:t>
            </a:r>
          </a:p>
        </p:txBody>
      </p:sp>
    </p:spTree>
    <p:extLst>
      <p:ext uri="{BB962C8B-B14F-4D97-AF65-F5344CB8AC3E}">
        <p14:creationId xmlns:p14="http://schemas.microsoft.com/office/powerpoint/2010/main" val="10590614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539750" y="908050"/>
            <a:ext cx="82296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eaLnBrk="0" hangingPunct="0">
              <a:spcAft>
                <a:spcPts val="600"/>
              </a:spcAft>
            </a:pPr>
            <a:r>
              <a:rPr lang="en-US" altLang="ru-RU" sz="2400" dirty="0" err="1">
                <a:latin typeface="Arial Narrow" pitchFamily="34" charset="0"/>
              </a:rPr>
              <a:t>const</a:t>
            </a:r>
            <a:r>
              <a:rPr lang="en-US" altLang="ru-RU" sz="2400" dirty="0">
                <a:latin typeface="Arial Narrow" pitchFamily="34" charset="0"/>
              </a:rPr>
              <a:t> daemon &amp; operator = (daemon &amp; M) {</a:t>
            </a:r>
          </a:p>
          <a:p>
            <a:pPr lvl="1" eaLnBrk="0" hangingPunct="0">
              <a:spcAft>
                <a:spcPts val="600"/>
              </a:spcAft>
            </a:pPr>
            <a:r>
              <a:rPr lang="en-US" altLang="ru-RU" sz="2400" dirty="0">
                <a:latin typeface="Arial Narrow" pitchFamily="34" charset="0"/>
              </a:rPr>
              <a:t> if (&amp; M == this) return * this;</a:t>
            </a:r>
          </a:p>
          <a:p>
            <a:pPr lvl="1" eaLnBrk="0" hangingPunct="0">
              <a:spcAft>
                <a:spcPts val="600"/>
              </a:spcAft>
            </a:pPr>
            <a:r>
              <a:rPr lang="en-US" altLang="ru-RU" sz="2400" dirty="0">
                <a:latin typeface="Arial Narrow" pitchFamily="34" charset="0"/>
              </a:rPr>
              <a:t> brain = </a:t>
            </a:r>
            <a:r>
              <a:rPr lang="en-US" altLang="ru-RU" sz="2400" dirty="0" err="1">
                <a:latin typeface="Arial Narrow" pitchFamily="34" charset="0"/>
              </a:rPr>
              <a:t>M.brain</a:t>
            </a:r>
            <a:r>
              <a:rPr lang="en-US" altLang="ru-RU" sz="2400" dirty="0">
                <a:latin typeface="Arial Narrow" pitchFamily="34" charset="0"/>
              </a:rPr>
              <a:t>;</a:t>
            </a:r>
          </a:p>
          <a:p>
            <a:pPr lvl="1" eaLnBrk="0" hangingPunct="0">
              <a:spcAft>
                <a:spcPts val="600"/>
              </a:spcAft>
            </a:pPr>
            <a:r>
              <a:rPr lang="en-US" altLang="ru-RU" sz="2400" dirty="0">
                <a:latin typeface="Arial Narrow" pitchFamily="34" charset="0"/>
              </a:rPr>
              <a:t> </a:t>
            </a:r>
            <a:r>
              <a:rPr lang="en-US" altLang="ru-RU" sz="2400" dirty="0" err="1">
                <a:solidFill>
                  <a:schemeClr val="hlink"/>
                </a:solidFill>
                <a:latin typeface="Arial Narrow" pitchFamily="34" charset="0"/>
              </a:rPr>
              <a:t>monstr</a:t>
            </a:r>
            <a:r>
              <a:rPr lang="en-US" altLang="ru-RU" sz="2400" dirty="0">
                <a:solidFill>
                  <a:schemeClr val="hlink"/>
                </a:solidFill>
                <a:latin typeface="Arial Narrow" pitchFamily="34" charset="0"/>
              </a:rPr>
              <a:t>:: operator = (M);</a:t>
            </a:r>
          </a:p>
          <a:p>
            <a:pPr lvl="1" eaLnBrk="0" hangingPunct="0">
              <a:spcAft>
                <a:spcPts val="600"/>
              </a:spcAft>
            </a:pPr>
            <a:r>
              <a:rPr lang="en-US" altLang="ru-RU" sz="2400" dirty="0">
                <a:latin typeface="Arial Narrow" pitchFamily="34" charset="0"/>
              </a:rPr>
              <a:t> </a:t>
            </a:r>
            <a:r>
              <a:rPr lang="ru-RU" altLang="ru-RU" sz="2400" dirty="0" err="1">
                <a:latin typeface="Arial Narrow" pitchFamily="34" charset="0"/>
              </a:rPr>
              <a:t>return</a:t>
            </a:r>
            <a:r>
              <a:rPr lang="ru-RU" altLang="ru-RU" sz="2400" dirty="0">
                <a:latin typeface="Arial Narrow" pitchFamily="34" charset="0"/>
              </a:rPr>
              <a:t> *</a:t>
            </a:r>
            <a:r>
              <a:rPr lang="ru-RU" altLang="ru-RU" sz="2400" dirty="0" err="1">
                <a:latin typeface="Arial Narrow" pitchFamily="34" charset="0"/>
              </a:rPr>
              <a:t>this</a:t>
            </a:r>
            <a:r>
              <a:rPr lang="ru-RU" altLang="ru-RU" sz="2400" dirty="0" smtClean="0">
                <a:latin typeface="Arial Narrow" pitchFamily="34" charset="0"/>
              </a:rPr>
              <a:t>;</a:t>
            </a:r>
            <a:r>
              <a:rPr lang="en-US" altLang="ru-RU" sz="2400" dirty="0" smtClean="0">
                <a:latin typeface="Arial Narrow" pitchFamily="34" charset="0"/>
              </a:rPr>
              <a:t> }</a:t>
            </a:r>
            <a:endParaRPr lang="ru-RU" altLang="ru-RU" sz="2400" dirty="0">
              <a:latin typeface="Arial Narrow" pitchFamily="34" charset="0"/>
            </a:endParaRPr>
          </a:p>
        </p:txBody>
      </p:sp>
      <p:sp>
        <p:nvSpPr>
          <p:cNvPr id="11267" name="Text Box 3"/>
          <p:cNvSpPr txBox="1">
            <a:spLocks noChangeArrowheads="1"/>
          </p:cNvSpPr>
          <p:nvPr/>
        </p:nvSpPr>
        <p:spPr bwMode="auto">
          <a:xfrm>
            <a:off x="611188" y="3284538"/>
            <a:ext cx="812006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ru-RU" altLang="ru-RU" sz="2400">
                <a:latin typeface="Arial" charset="0"/>
              </a:rPr>
              <a:t>Fields inherited from class </a:t>
            </a:r>
            <a:r>
              <a:rPr lang="en-US" altLang="ru-RU" sz="2400">
                <a:latin typeface="Arial" charset="0"/>
              </a:rPr>
              <a:t>monstr</a:t>
            </a:r>
            <a:r>
              <a:rPr lang="ru-RU" altLang="ru-RU" sz="2400">
                <a:latin typeface="Arial" charset="0"/>
              </a:rPr>
              <a:t>, Available functions of the derived class, as defined in the base class as a </a:t>
            </a:r>
            <a:r>
              <a:rPr lang="en-US" altLang="ru-RU" sz="2400">
                <a:latin typeface="Arial" charset="0"/>
              </a:rPr>
              <a:t>private</a:t>
            </a:r>
            <a:r>
              <a:rPr lang="ru-RU" altLang="ru-RU" sz="2400">
                <a:latin typeface="Arial" charset="0"/>
              </a:rPr>
              <a:t>. </a:t>
            </a:r>
          </a:p>
        </p:txBody>
      </p:sp>
      <p:sp>
        <p:nvSpPr>
          <p:cNvPr id="11268" name="Text Box 4"/>
          <p:cNvSpPr txBox="1">
            <a:spLocks noChangeArrowheads="1"/>
          </p:cNvSpPr>
          <p:nvPr/>
        </p:nvSpPr>
        <p:spPr bwMode="auto">
          <a:xfrm>
            <a:off x="827088" y="4797425"/>
            <a:ext cx="7848600" cy="1562100"/>
          </a:xfrm>
          <a:prstGeom prst="rect">
            <a:avLst/>
          </a:prstGeom>
          <a:solidFill>
            <a:srgbClr val="EAEAEA"/>
          </a:solidFill>
          <a:ln w="9525">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ru-RU" altLang="ru-RU" sz="2400">
                <a:latin typeface="Arial" charset="0"/>
              </a:rPr>
              <a:t>A derived class can not only complement but also to adjust the behavior of the base class. only virtual methods recommended override in a derived class</a:t>
            </a:r>
          </a:p>
        </p:txBody>
      </p:sp>
      <p:sp>
        <p:nvSpPr>
          <p:cNvPr id="11269" name="Text Box 5"/>
          <p:cNvSpPr txBox="1">
            <a:spLocks noChangeArrowheads="1"/>
          </p:cNvSpPr>
          <p:nvPr/>
        </p:nvSpPr>
        <p:spPr bwMode="auto">
          <a:xfrm>
            <a:off x="179512" y="442119"/>
            <a:ext cx="5867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2" eaLnBrk="0" hangingPunct="0">
              <a:spcBef>
                <a:spcPts val="900"/>
              </a:spcBef>
              <a:spcAft>
                <a:spcPts val="600"/>
              </a:spcAft>
            </a:pPr>
            <a:r>
              <a:rPr lang="ru-RU" altLang="ru-RU" sz="2400" dirty="0">
                <a:solidFill>
                  <a:schemeClr val="tx2"/>
                </a:solidFill>
                <a:latin typeface="+mj-lt"/>
              </a:rPr>
              <a:t>assignment operation</a:t>
            </a:r>
          </a:p>
        </p:txBody>
      </p:sp>
    </p:spTree>
    <p:extLst>
      <p:ext uri="{BB962C8B-B14F-4D97-AF65-F5344CB8AC3E}">
        <p14:creationId xmlns:p14="http://schemas.microsoft.com/office/powerpoint/2010/main" val="25603573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396255" y="620688"/>
            <a:ext cx="8382000"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spcAft>
                <a:spcPts val="600"/>
              </a:spcAft>
            </a:pPr>
            <a:r>
              <a:rPr lang="ru-RU" altLang="ru-RU" sz="3000" dirty="0">
                <a:latin typeface="+mj-lt"/>
              </a:rPr>
              <a:t>inheritance destructors</a:t>
            </a:r>
          </a:p>
          <a:p>
            <a:pPr algn="just" eaLnBrk="0" hangingPunct="0">
              <a:spcAft>
                <a:spcPts val="600"/>
              </a:spcAft>
            </a:pPr>
            <a:endParaRPr lang="ru-RU" altLang="ru-RU" sz="3000" dirty="0">
              <a:latin typeface="Arial Narrow" pitchFamily="34" charset="0"/>
            </a:endParaRPr>
          </a:p>
          <a:p>
            <a:pPr lvl="1" algn="just" eaLnBrk="0" hangingPunct="0">
              <a:spcAft>
                <a:spcPts val="600"/>
              </a:spcAft>
            </a:pPr>
            <a:r>
              <a:rPr lang="ru-RU" altLang="ru-RU" sz="2200" dirty="0"/>
              <a:t>Destructors are not inherited. If a destructor in a derived class is not described, it is formed</a:t>
            </a:r>
            <a:r>
              <a:rPr lang="ru-RU" altLang="ru-RU" sz="2200" dirty="0">
                <a:solidFill>
                  <a:schemeClr val="hlink"/>
                </a:solidFill>
              </a:rPr>
              <a:t>automatically</a:t>
            </a:r>
            <a:r>
              <a:rPr lang="ru-RU" altLang="ru-RU" sz="2200" dirty="0"/>
              <a:t> and calls destructors of base classes.</a:t>
            </a:r>
          </a:p>
          <a:p>
            <a:pPr lvl="1" algn="just" eaLnBrk="0" hangingPunct="0">
              <a:spcAft>
                <a:spcPts val="600"/>
              </a:spcAft>
            </a:pPr>
            <a:r>
              <a:rPr lang="ru-RU" altLang="ru-RU" sz="2200" dirty="0"/>
              <a:t> The destructor of the derived class does not need to explicitly call the base class destructor, it will be done automatically.</a:t>
            </a:r>
          </a:p>
          <a:p>
            <a:pPr algn="just" eaLnBrk="0" hangingPunct="0">
              <a:spcAft>
                <a:spcPts val="600"/>
              </a:spcAft>
            </a:pPr>
            <a:r>
              <a:rPr lang="ru-RU" altLang="ru-RU" sz="2200" dirty="0"/>
              <a:t>For hierarchy consisting of several layers, destructors are invoked in a manner strictly callback constructors: first calls the destructor, then - the elements of the class destructor, then the base class destructor.</a:t>
            </a:r>
          </a:p>
        </p:txBody>
      </p:sp>
    </p:spTree>
    <p:extLst>
      <p:ext uri="{BB962C8B-B14F-4D97-AF65-F5344CB8AC3E}">
        <p14:creationId xmlns:p14="http://schemas.microsoft.com/office/powerpoint/2010/main" val="7231157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ru-RU" dirty="0" smtClean="0"/>
              <a:t>Static elements of the class</a:t>
            </a:r>
          </a:p>
          <a:p>
            <a:r>
              <a:rPr lang="ru-RU" dirty="0" smtClean="0"/>
              <a:t>Inheritance</a:t>
            </a:r>
            <a:endParaRPr lang="ru-RU" dirty="0"/>
          </a:p>
        </p:txBody>
      </p:sp>
    </p:spTree>
    <p:extLst>
      <p:ext uri="{BB962C8B-B14F-4D97-AF65-F5344CB8AC3E}">
        <p14:creationId xmlns:p14="http://schemas.microsoft.com/office/powerpoint/2010/main" val="12543032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p:nvPr/>
        </p:nvSpPr>
        <p:spPr>
          <a:xfrm>
            <a:off x="51098" y="301650"/>
            <a:ext cx="7231799" cy="603300"/>
          </a:xfrm>
          <a:prstGeom prst="rect">
            <a:avLst/>
          </a:prstGeom>
          <a:noFill/>
          <a:ln>
            <a:noFill/>
          </a:ln>
        </p:spPr>
        <p:txBody>
          <a:bodyPr lIns="91425" tIns="45700" rIns="91425" bIns="45700" anchor="t" anchorCtr="0">
            <a:noAutofit/>
          </a:bodyPr>
          <a:lstStyle/>
          <a:p>
            <a:pPr marL="0" marR="0" lvl="0" indent="0" algn="l" rtl="0">
              <a:lnSpc>
                <a:spcPct val="140000"/>
              </a:lnSpc>
              <a:spcBef>
                <a:spcPts val="0"/>
              </a:spcBef>
              <a:spcAft>
                <a:spcPts val="0"/>
              </a:spcAft>
              <a:buClr>
                <a:schemeClr val="dk1"/>
              </a:buClr>
              <a:buSzPct val="25000"/>
              <a:buFont typeface="Arial"/>
              <a:buNone/>
            </a:pPr>
            <a:r>
              <a:rPr lang="en" sz="2400" b="1" i="1" u="none" strike="noStrike" cap="none" baseline="0" dirty="0">
                <a:solidFill>
                  <a:schemeClr val="hlink"/>
                </a:solidFill>
                <a:latin typeface="Arial"/>
                <a:ea typeface="Arial"/>
                <a:cs typeface="Arial"/>
                <a:sym typeface="Arial"/>
              </a:rPr>
              <a:t>1. The concept of a virtual function.</a:t>
            </a:r>
          </a:p>
        </p:txBody>
      </p:sp>
      <p:sp>
        <p:nvSpPr>
          <p:cNvPr id="42" name="Shape 42"/>
          <p:cNvSpPr txBox="1"/>
          <p:nvPr/>
        </p:nvSpPr>
        <p:spPr>
          <a:xfrm>
            <a:off x="152400" y="760412"/>
            <a:ext cx="8839199" cy="1296986"/>
          </a:xfrm>
          <a:prstGeom prst="rect">
            <a:avLst/>
          </a:prstGeom>
          <a:noFill/>
          <a:ln>
            <a:noFill/>
          </a:ln>
        </p:spPr>
        <p:txBody>
          <a:bodyPr lIns="91425" tIns="45700" rIns="91425" bIns="45700" anchor="ctr" anchorCtr="0">
            <a:noAutofit/>
          </a:bodyPr>
          <a:lstStyle/>
          <a:p>
            <a:pPr marL="0" marR="0" lvl="0" indent="0" algn="just" rtl="0">
              <a:lnSpc>
                <a:spcPct val="120000"/>
              </a:lnSpc>
              <a:spcBef>
                <a:spcPts val="0"/>
              </a:spcBef>
              <a:spcAft>
                <a:spcPts val="0"/>
              </a:spcAft>
              <a:buClr>
                <a:schemeClr val="dk1"/>
              </a:buClr>
              <a:buSzPct val="25000"/>
              <a:buFont typeface="Arial"/>
              <a:buNone/>
            </a:pPr>
            <a:r>
              <a:rPr lang="en" sz="2200" b="1" i="1" u="none" strike="noStrike" cap="none" baseline="0" dirty="0">
                <a:solidFill>
                  <a:srgbClr val="FF0000"/>
                </a:solidFill>
                <a:latin typeface="Arial"/>
                <a:ea typeface="Arial"/>
                <a:cs typeface="Arial"/>
                <a:sym typeface="Arial"/>
              </a:rPr>
              <a:t>Virtual function (virtual function)</a:t>
            </a:r>
            <a:r>
              <a:rPr lang="en" sz="2200" b="0" i="1" u="none" strike="noStrike" cap="none" baseline="0" dirty="0">
                <a:solidFill>
                  <a:schemeClr val="dk1"/>
                </a:solidFill>
                <a:latin typeface="Arial"/>
                <a:ea typeface="Arial"/>
                <a:cs typeface="Arial"/>
                <a:sym typeface="Arial"/>
              </a:rPr>
              <a:t> represents </a:t>
            </a:r>
            <a:r>
              <a:rPr lang="en" sz="2200" b="0" i="1" u="none" strike="noStrike" cap="none" baseline="0" dirty="0" smtClean="0">
                <a:solidFill>
                  <a:schemeClr val="dk1"/>
                </a:solidFill>
                <a:latin typeface="Arial"/>
                <a:ea typeface="Arial"/>
                <a:cs typeface="Arial"/>
                <a:sym typeface="Arial"/>
              </a:rPr>
              <a:t>function </a:t>
            </a:r>
            <a:r>
              <a:rPr lang="en" sz="2200" b="0" i="1" u="none" strike="noStrike" cap="none" baseline="0" dirty="0">
                <a:solidFill>
                  <a:schemeClr val="dk1"/>
                </a:solidFill>
                <a:latin typeface="Arial"/>
                <a:ea typeface="Arial"/>
                <a:cs typeface="Arial"/>
                <a:sym typeface="Arial"/>
              </a:rPr>
              <a:t>base class that is overridden in a derived class. </a:t>
            </a:r>
          </a:p>
        </p:txBody>
      </p:sp>
      <p:sp>
        <p:nvSpPr>
          <p:cNvPr id="43" name="Shape 43"/>
          <p:cNvSpPr txBox="1"/>
          <p:nvPr/>
        </p:nvSpPr>
        <p:spPr>
          <a:xfrm>
            <a:off x="1143000" y="2209800"/>
            <a:ext cx="6904036" cy="493711"/>
          </a:xfrm>
          <a:prstGeom prst="rect">
            <a:avLst/>
          </a:prstGeom>
          <a:noFill/>
          <a:ln>
            <a:noFill/>
          </a:ln>
        </p:spPr>
        <p:txBody>
          <a:bodyPr lIns="91425" tIns="45700" rIns="91425" bIns="45700" anchor="ctr" anchorCtr="0">
            <a:noAutofit/>
          </a:bodyPr>
          <a:lstStyle/>
          <a:p>
            <a:pPr marL="0" marR="0" lvl="0" indent="0" algn="just" rtl="0">
              <a:lnSpc>
                <a:spcPct val="120000"/>
              </a:lnSpc>
              <a:spcBef>
                <a:spcPts val="0"/>
              </a:spcBef>
              <a:spcAft>
                <a:spcPts val="0"/>
              </a:spcAft>
              <a:buClr>
                <a:schemeClr val="dk1"/>
              </a:buClr>
              <a:buSzPct val="25000"/>
              <a:buFont typeface="Arial"/>
              <a:buNone/>
            </a:pPr>
            <a:r>
              <a:rPr lang="en" sz="2200" b="1" i="1" u="none" strike="noStrike" cap="none" baseline="0">
                <a:solidFill>
                  <a:schemeClr val="accent2"/>
                </a:solidFill>
                <a:latin typeface="Arial"/>
                <a:ea typeface="Arial"/>
                <a:cs typeface="Arial"/>
                <a:sym typeface="Arial"/>
              </a:rPr>
              <a:t>virtual type functionname (parameters); </a:t>
            </a:r>
          </a:p>
        </p:txBody>
      </p:sp>
      <p:sp>
        <p:nvSpPr>
          <p:cNvPr id="44" name="Shape 44"/>
          <p:cNvSpPr txBox="1"/>
          <p:nvPr/>
        </p:nvSpPr>
        <p:spPr>
          <a:xfrm>
            <a:off x="0" y="3087686"/>
            <a:ext cx="8991600" cy="493711"/>
          </a:xfrm>
          <a:prstGeom prst="rect">
            <a:avLst/>
          </a:prstGeom>
          <a:noFill/>
          <a:ln>
            <a:noFill/>
          </a:ln>
        </p:spPr>
        <p:txBody>
          <a:bodyPr lIns="91425" tIns="45700" rIns="91425" bIns="45700" anchor="t" anchorCtr="0">
            <a:noAutofit/>
          </a:bodyPr>
          <a:lstStyle/>
          <a:p>
            <a:pPr marL="0" marR="0" lvl="0" indent="0" algn="just" rtl="0">
              <a:lnSpc>
                <a:spcPct val="120000"/>
              </a:lnSpc>
              <a:spcBef>
                <a:spcPts val="0"/>
              </a:spcBef>
              <a:spcAft>
                <a:spcPts val="0"/>
              </a:spcAft>
              <a:buClr>
                <a:schemeClr val="dk1"/>
              </a:buClr>
              <a:buSzPct val="25000"/>
              <a:buFont typeface="Arial"/>
              <a:buNone/>
            </a:pPr>
            <a:r>
              <a:rPr lang="en" sz="2200" b="1" i="1" u="none" strike="noStrike" cap="none" baseline="0">
                <a:solidFill>
                  <a:schemeClr val="accent2"/>
                </a:solidFill>
                <a:latin typeface="Arial"/>
                <a:ea typeface="Arial"/>
                <a:cs typeface="Arial"/>
                <a:sym typeface="Arial"/>
              </a:rPr>
              <a:t>Example 19. </a:t>
            </a:r>
            <a:r>
              <a:rPr lang="en" sz="2200" b="0" i="1" u="none" strike="noStrike" cap="none" baseline="0">
                <a:solidFill>
                  <a:schemeClr val="dk1"/>
                </a:solidFill>
                <a:latin typeface="Arial"/>
                <a:ea typeface="Arial"/>
                <a:cs typeface="Arial"/>
                <a:sym typeface="Arial"/>
              </a:rPr>
              <a:t>Virtual functions.</a:t>
            </a:r>
          </a:p>
        </p:txBody>
      </p:sp>
      <p:pic>
        <p:nvPicPr>
          <p:cNvPr id="45" name="Shape 45"/>
          <p:cNvPicPr preferRelativeResize="0"/>
          <p:nvPr/>
        </p:nvPicPr>
        <p:blipFill>
          <a:blip r:embed="rId3">
            <a:alphaModFix/>
          </a:blip>
          <a:stretch>
            <a:fillRect/>
          </a:stretch>
        </p:blipFill>
        <p:spPr>
          <a:xfrm>
            <a:off x="76200" y="3590925"/>
            <a:ext cx="4533900" cy="3267075"/>
          </a:xfrm>
          <a:prstGeom prst="rect">
            <a:avLst/>
          </a:prstGeom>
          <a:noFill/>
          <a:ln>
            <a:noFill/>
          </a:ln>
        </p:spPr>
      </p:pic>
      <p:pic>
        <p:nvPicPr>
          <p:cNvPr id="46" name="Shape 46"/>
          <p:cNvPicPr preferRelativeResize="0"/>
          <p:nvPr/>
        </p:nvPicPr>
        <p:blipFill>
          <a:blip r:embed="rId4">
            <a:alphaModFix/>
          </a:blip>
          <a:stretch>
            <a:fillRect/>
          </a:stretch>
        </p:blipFill>
        <p:spPr>
          <a:xfrm>
            <a:off x="5943600" y="3810000"/>
            <a:ext cx="2570161" cy="2285999"/>
          </a:xfrm>
          <a:prstGeom prst="rect">
            <a:avLst/>
          </a:prstGeom>
          <a:noFill/>
          <a:ln>
            <a:noFill/>
          </a:ln>
        </p:spPr>
      </p:pic>
    </p:spTree>
    <p:extLst>
      <p:ext uri="{BB962C8B-B14F-4D97-AF65-F5344CB8AC3E}">
        <p14:creationId xmlns:p14="http://schemas.microsoft.com/office/powerpoint/2010/main" val="3829878183"/>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51" name="Shape 51"/>
          <p:cNvPicPr preferRelativeResize="0"/>
          <p:nvPr/>
        </p:nvPicPr>
        <p:blipFill>
          <a:blip r:embed="rId3">
            <a:alphaModFix/>
          </a:blip>
          <a:stretch>
            <a:fillRect/>
          </a:stretch>
        </p:blipFill>
        <p:spPr>
          <a:xfrm>
            <a:off x="152400" y="76200"/>
            <a:ext cx="5919786" cy="1658936"/>
          </a:xfrm>
          <a:prstGeom prst="rect">
            <a:avLst/>
          </a:prstGeom>
          <a:noFill/>
          <a:ln>
            <a:noFill/>
          </a:ln>
        </p:spPr>
      </p:pic>
      <p:sp>
        <p:nvSpPr>
          <p:cNvPr id="52" name="Shape 52"/>
          <p:cNvSpPr txBox="1"/>
          <p:nvPr/>
        </p:nvSpPr>
        <p:spPr>
          <a:xfrm>
            <a:off x="152400" y="1905000"/>
            <a:ext cx="8839199" cy="2903537"/>
          </a:xfrm>
          <a:prstGeom prst="rect">
            <a:avLst/>
          </a:prstGeom>
          <a:noFill/>
          <a:ln>
            <a:noFill/>
          </a:ln>
        </p:spPr>
        <p:txBody>
          <a:bodyPr lIns="91425" tIns="45700" rIns="91425" bIns="45700" anchor="ctr" anchorCtr="0">
            <a:noAutofit/>
          </a:bodyPr>
          <a:lstStyle/>
          <a:p>
            <a:pPr marL="0" marR="0" lvl="0" indent="0" algn="just" rtl="0">
              <a:lnSpc>
                <a:spcPct val="120000"/>
              </a:lnSpc>
              <a:spcBef>
                <a:spcPts val="0"/>
              </a:spcBef>
              <a:spcAft>
                <a:spcPts val="0"/>
              </a:spcAft>
              <a:buClr>
                <a:schemeClr val="dk1"/>
              </a:buClr>
              <a:buSzPct val="25000"/>
              <a:buFont typeface="Arial"/>
              <a:buNone/>
            </a:pPr>
            <a:r>
              <a:rPr lang="en" sz="2200" b="0" i="1" u="none" strike="noStrike" cap="none" baseline="0">
                <a:solidFill>
                  <a:schemeClr val="dk1"/>
                </a:solidFill>
                <a:latin typeface="Arial"/>
                <a:ea typeface="Arial"/>
                <a:cs typeface="Arial"/>
                <a:sym typeface="Arial"/>
              </a:rPr>
              <a:t>If you do not use virtual functions, then when you create a derived class object and call for him any overriding function occurs a function call is generated by the class, not the base. If the overriding function call to use a pointer or reference to an object of the base class, there will be a function call is the base class.</a:t>
            </a:r>
          </a:p>
        </p:txBody>
      </p:sp>
      <p:sp>
        <p:nvSpPr>
          <p:cNvPr id="53" name="Shape 53"/>
          <p:cNvSpPr txBox="1"/>
          <p:nvPr/>
        </p:nvSpPr>
        <p:spPr>
          <a:xfrm>
            <a:off x="228600" y="5408612"/>
            <a:ext cx="8763000" cy="1296986"/>
          </a:xfrm>
          <a:prstGeom prst="rect">
            <a:avLst/>
          </a:prstGeom>
          <a:noFill/>
          <a:ln>
            <a:noFill/>
          </a:ln>
        </p:spPr>
        <p:txBody>
          <a:bodyPr lIns="91425" tIns="45700" rIns="91425" bIns="45700" anchor="ctr" anchorCtr="0">
            <a:noAutofit/>
          </a:bodyPr>
          <a:lstStyle/>
          <a:p>
            <a:pPr marL="0" marR="0" lvl="0" indent="0" algn="just" rtl="0">
              <a:lnSpc>
                <a:spcPct val="120000"/>
              </a:lnSpc>
              <a:spcBef>
                <a:spcPts val="0"/>
              </a:spcBef>
              <a:spcAft>
                <a:spcPts val="0"/>
              </a:spcAft>
              <a:buClr>
                <a:schemeClr val="dk1"/>
              </a:buClr>
              <a:buSzPct val="25000"/>
              <a:buFont typeface="Arial"/>
              <a:buNone/>
            </a:pPr>
            <a:r>
              <a:rPr lang="en" sz="2200" b="0" i="1" u="none" strike="noStrike" cap="none" baseline="0">
                <a:solidFill>
                  <a:schemeClr val="dk1"/>
                </a:solidFill>
                <a:latin typeface="Arial"/>
                <a:ea typeface="Arial"/>
                <a:cs typeface="Arial"/>
                <a:sym typeface="Arial"/>
              </a:rPr>
              <a:t>Select the desired function is performed at the stage of program compilation and defined pointer type, rather than its value. </a:t>
            </a:r>
          </a:p>
        </p:txBody>
      </p:sp>
    </p:spTree>
    <p:extLst>
      <p:ext uri="{BB962C8B-B14F-4D97-AF65-F5344CB8AC3E}">
        <p14:creationId xmlns:p14="http://schemas.microsoft.com/office/powerpoint/2010/main" val="3538227403"/>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p:nvPr/>
        </p:nvSpPr>
        <p:spPr>
          <a:xfrm>
            <a:off x="224805" y="548680"/>
            <a:ext cx="8763000" cy="2246311"/>
          </a:xfrm>
          <a:prstGeom prst="rect">
            <a:avLst/>
          </a:prstGeom>
          <a:noFill/>
          <a:ln>
            <a:noFill/>
          </a:ln>
        </p:spPr>
        <p:txBody>
          <a:bodyPr lIns="91425" tIns="45700" rIns="91425" bIns="45700" anchor="t" anchorCtr="0">
            <a:noAutofit/>
          </a:bodyPr>
          <a:lstStyle/>
          <a:p>
            <a:pPr marL="0" marR="0" lvl="0" indent="0" algn="just" rtl="0">
              <a:lnSpc>
                <a:spcPct val="120000"/>
              </a:lnSpc>
              <a:spcBef>
                <a:spcPts val="0"/>
              </a:spcBef>
              <a:spcAft>
                <a:spcPts val="0"/>
              </a:spcAft>
              <a:buClr>
                <a:schemeClr val="dk1"/>
              </a:buClr>
              <a:buSzPct val="25000"/>
              <a:buFont typeface="Arial"/>
              <a:buNone/>
            </a:pPr>
            <a:r>
              <a:rPr lang="en" sz="2200" b="0" i="1" u="none" strike="noStrike" cap="none" baseline="0" dirty="0">
                <a:solidFill>
                  <a:schemeClr val="dk1"/>
                </a:solidFill>
                <a:latin typeface="Arial"/>
                <a:ea typeface="Arial"/>
                <a:cs typeface="Arial"/>
                <a:sym typeface="Arial"/>
              </a:rPr>
              <a:t>Overridden function is called in accordance with the class pointer. it</a:t>
            </a:r>
            <a:r>
              <a:rPr lang="en" sz="2200" b="0" i="1" u="sng" strike="noStrike" cap="none" baseline="0" dirty="0">
                <a:solidFill>
                  <a:schemeClr val="dk1"/>
                </a:solidFill>
                <a:latin typeface="Arial"/>
                <a:ea typeface="Arial"/>
                <a:cs typeface="Arial"/>
                <a:sym typeface="Arial"/>
              </a:rPr>
              <a:t>early or static binding</a:t>
            </a:r>
            <a:r>
              <a:rPr lang="en" sz="2200" b="0" i="1" u="none" strike="noStrike" cap="none" baseline="0" dirty="0">
                <a:solidFill>
                  <a:schemeClr val="dk1"/>
                </a:solidFill>
                <a:latin typeface="Arial"/>
                <a:ea typeface="Arial"/>
                <a:cs typeface="Arial"/>
                <a:sym typeface="Arial"/>
              </a:rPr>
              <a:t>.</a:t>
            </a:r>
          </a:p>
          <a:p>
            <a:pPr marL="0" marR="0" lvl="0" indent="0" algn="l" rtl="0">
              <a:lnSpc>
                <a:spcPct val="100000"/>
              </a:lnSpc>
              <a:spcBef>
                <a:spcPts val="0"/>
              </a:spcBef>
              <a:spcAft>
                <a:spcPts val="0"/>
              </a:spcAft>
              <a:buNone/>
            </a:pPr>
            <a:endParaRPr sz="1800" b="0" i="0" u="none" strike="noStrike" cap="none" baseline="0" dirty="0">
              <a:solidFill>
                <a:schemeClr val="dk1"/>
              </a:solidFill>
              <a:latin typeface="Arial"/>
              <a:ea typeface="Arial"/>
              <a:cs typeface="Arial"/>
              <a:sym typeface="Arial"/>
            </a:endParaRPr>
          </a:p>
          <a:p>
            <a:pPr marL="0" marR="0" lvl="0" indent="0" algn="just" rtl="0">
              <a:lnSpc>
                <a:spcPct val="120000"/>
              </a:lnSpc>
              <a:spcBef>
                <a:spcPts val="0"/>
              </a:spcBef>
              <a:spcAft>
                <a:spcPts val="0"/>
              </a:spcAft>
              <a:buClr>
                <a:schemeClr val="dk1"/>
              </a:buClr>
              <a:buSzPct val="25000"/>
              <a:buFont typeface="Arial"/>
              <a:buNone/>
            </a:pPr>
            <a:r>
              <a:rPr lang="en" sz="2200" b="0" i="1" u="none" strike="noStrike" cap="none" baseline="0" dirty="0">
                <a:solidFill>
                  <a:schemeClr val="dk1"/>
                </a:solidFill>
                <a:latin typeface="Arial"/>
                <a:ea typeface="Arial"/>
                <a:cs typeface="Arial"/>
                <a:sym typeface="Arial"/>
              </a:rPr>
              <a:t> It gives the most flexibility method </a:t>
            </a:r>
            <a:r>
              <a:rPr lang="en" sz="2200" b="0" i="1" u="sng" strike="noStrike" cap="none" baseline="0" dirty="0">
                <a:solidFill>
                  <a:schemeClr val="dk1"/>
                </a:solidFill>
                <a:latin typeface="Arial"/>
                <a:ea typeface="Arial"/>
                <a:cs typeface="Arial"/>
                <a:sym typeface="Arial"/>
              </a:rPr>
              <a:t>late or dynamic binding</a:t>
            </a:r>
            <a:r>
              <a:rPr lang="en" sz="2200" b="0" i="1" u="none" strike="noStrike" cap="none" baseline="0" dirty="0">
                <a:solidFill>
                  <a:schemeClr val="dk1"/>
                </a:solidFill>
                <a:latin typeface="Arial"/>
                <a:ea typeface="Arial"/>
                <a:cs typeface="Arial"/>
                <a:sym typeface="Arial"/>
              </a:rPr>
              <a:t> (Via the virtual function) implemented at step program execution.</a:t>
            </a:r>
          </a:p>
        </p:txBody>
      </p:sp>
      <p:sp>
        <p:nvSpPr>
          <p:cNvPr id="59" name="Shape 59"/>
          <p:cNvSpPr txBox="1"/>
          <p:nvPr/>
        </p:nvSpPr>
        <p:spPr>
          <a:xfrm>
            <a:off x="228600" y="3048000"/>
            <a:ext cx="8763000" cy="2903537"/>
          </a:xfrm>
          <a:prstGeom prst="rect">
            <a:avLst/>
          </a:prstGeom>
          <a:noFill/>
          <a:ln>
            <a:noFill/>
          </a:ln>
        </p:spPr>
        <p:txBody>
          <a:bodyPr lIns="91425" tIns="45700" rIns="91425" bIns="45700" anchor="t" anchorCtr="0">
            <a:noAutofit/>
          </a:bodyPr>
          <a:lstStyle/>
          <a:p>
            <a:pPr marL="0" marR="0" lvl="0" indent="0" algn="just" rtl="0">
              <a:lnSpc>
                <a:spcPct val="120000"/>
              </a:lnSpc>
              <a:spcBef>
                <a:spcPts val="0"/>
              </a:spcBef>
              <a:spcAft>
                <a:spcPts val="0"/>
              </a:spcAft>
              <a:buClr>
                <a:schemeClr val="dk1"/>
              </a:buClr>
              <a:buSzPct val="25000"/>
              <a:buFont typeface="Arial"/>
              <a:buNone/>
            </a:pPr>
            <a:r>
              <a:rPr lang="en" sz="2200" b="0" i="1" u="none" strike="noStrike" cap="none" baseline="0">
                <a:solidFill>
                  <a:schemeClr val="dk1"/>
                </a:solidFill>
                <a:latin typeface="Arial"/>
                <a:ea typeface="Arial"/>
                <a:cs typeface="Arial"/>
                <a:sym typeface="Arial"/>
              </a:rPr>
              <a:t>When declaring a virtual function in the base class before its name indicates keyword </a:t>
            </a:r>
            <a:r>
              <a:rPr lang="en" sz="2200" b="1" i="1" u="none" strike="noStrike" cap="none" baseline="0">
                <a:solidFill>
                  <a:srgbClr val="FF0000"/>
                </a:solidFill>
                <a:latin typeface="Arial"/>
                <a:ea typeface="Arial"/>
                <a:cs typeface="Arial"/>
                <a:sym typeface="Arial"/>
              </a:rPr>
              <a:t>virtual</a:t>
            </a:r>
            <a:r>
              <a:rPr lang="en" sz="2200" b="0" i="1" u="none" strike="noStrike" cap="none" baseline="0">
                <a:solidFill>
                  <a:schemeClr val="dk1"/>
                </a:solidFill>
                <a:latin typeface="Arial"/>
                <a:ea typeface="Arial"/>
                <a:cs typeface="Arial"/>
                <a:sym typeface="Arial"/>
              </a:rPr>
              <a:t>. In the derived class virtual function is overridden. Each such overriding (overriding) the virtual function in the derived class is the creation of a specific method. When you override a virtual function in a derived class virtual keyword is not specified.</a:t>
            </a:r>
          </a:p>
        </p:txBody>
      </p:sp>
    </p:spTree>
    <p:extLst>
      <p:ext uri="{BB962C8B-B14F-4D97-AF65-F5344CB8AC3E}">
        <p14:creationId xmlns:p14="http://schemas.microsoft.com/office/powerpoint/2010/main" val="999768013"/>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p:nvPr/>
        </p:nvSpPr>
        <p:spPr>
          <a:xfrm>
            <a:off x="228600" y="332656"/>
            <a:ext cx="8896350" cy="4108450"/>
          </a:xfrm>
          <a:prstGeom prst="rect">
            <a:avLst/>
          </a:prstGeom>
          <a:noFill/>
          <a:ln>
            <a:noFill/>
          </a:ln>
        </p:spPr>
        <p:txBody>
          <a:bodyPr lIns="91425" tIns="45700" rIns="91425" bIns="45700" anchor="t" anchorCtr="0">
            <a:noAutofit/>
          </a:bodyPr>
          <a:lstStyle/>
          <a:p>
            <a:pPr marL="0" marR="0" lvl="0" indent="0" algn="just" rtl="0">
              <a:lnSpc>
                <a:spcPct val="120000"/>
              </a:lnSpc>
              <a:spcBef>
                <a:spcPts val="0"/>
              </a:spcBef>
              <a:spcAft>
                <a:spcPts val="0"/>
              </a:spcAft>
              <a:buClr>
                <a:schemeClr val="dk1"/>
              </a:buClr>
              <a:buSzPct val="25000"/>
              <a:buFont typeface="Arial"/>
              <a:buNone/>
            </a:pPr>
            <a:r>
              <a:rPr lang="en" sz="2200" b="0" i="1" u="none" strike="noStrike" cap="none" baseline="0" dirty="0">
                <a:solidFill>
                  <a:schemeClr val="dk1"/>
                </a:solidFill>
                <a:latin typeface="Arial"/>
                <a:ea typeface="Arial"/>
                <a:cs typeface="Arial"/>
                <a:sym typeface="Arial"/>
              </a:rPr>
              <a:t>Virtual function can be called like any other component function. However, to support dynamic polymorphism virtual function call through base class pointer, used as a reference to an object of a derived class.</a:t>
            </a:r>
          </a:p>
          <a:p>
            <a:pPr marL="0" marR="0" lvl="0" indent="0" algn="just" rtl="0">
              <a:lnSpc>
                <a:spcPct val="120000"/>
              </a:lnSpc>
              <a:spcBef>
                <a:spcPts val="0"/>
              </a:spcBef>
              <a:spcAft>
                <a:spcPts val="0"/>
              </a:spcAft>
              <a:buClr>
                <a:schemeClr val="dk1"/>
              </a:buClr>
              <a:buSzPct val="25000"/>
              <a:buFont typeface="Arial"/>
              <a:buNone/>
            </a:pPr>
            <a:r>
              <a:rPr lang="en" sz="2200" b="0" i="1" u="none" strike="noStrike" cap="none" baseline="0" dirty="0">
                <a:solidFill>
                  <a:schemeClr val="dk1"/>
                </a:solidFill>
                <a:latin typeface="Arial"/>
                <a:ea typeface="Arial"/>
                <a:cs typeface="Arial"/>
                <a:sym typeface="Arial"/>
              </a:rPr>
              <a:t> If the derived class object contains a virtual function and virtual function is called with this pointer, then when the compilation is called the function which corresponds to the type of object that is referenced by a pointer. </a:t>
            </a:r>
          </a:p>
        </p:txBody>
      </p:sp>
      <p:sp>
        <p:nvSpPr>
          <p:cNvPr id="65" name="Shape 65"/>
          <p:cNvSpPr txBox="1"/>
          <p:nvPr/>
        </p:nvSpPr>
        <p:spPr>
          <a:xfrm>
            <a:off x="228600" y="4365104"/>
            <a:ext cx="8763000" cy="2100261"/>
          </a:xfrm>
          <a:prstGeom prst="rect">
            <a:avLst/>
          </a:prstGeom>
          <a:noFill/>
          <a:ln>
            <a:noFill/>
          </a:ln>
        </p:spPr>
        <p:txBody>
          <a:bodyPr lIns="91425" tIns="45700" rIns="91425" bIns="45700" anchor="t" anchorCtr="0">
            <a:noAutofit/>
          </a:bodyPr>
          <a:lstStyle/>
          <a:p>
            <a:pPr marL="0" marR="0" lvl="0" indent="0" algn="just" rtl="0">
              <a:lnSpc>
                <a:spcPct val="120000"/>
              </a:lnSpc>
              <a:spcBef>
                <a:spcPts val="0"/>
              </a:spcBef>
              <a:spcAft>
                <a:spcPts val="0"/>
              </a:spcAft>
              <a:buClr>
                <a:schemeClr val="dk1"/>
              </a:buClr>
              <a:buSzPct val="25000"/>
              <a:buFont typeface="Arial"/>
              <a:buNone/>
            </a:pPr>
            <a:r>
              <a:rPr lang="en" sz="2200" b="0" i="1" u="none" strike="noStrike" cap="none" baseline="0" dirty="0">
                <a:solidFill>
                  <a:schemeClr val="dk1"/>
                </a:solidFill>
                <a:latin typeface="Arial"/>
                <a:ea typeface="Arial"/>
                <a:cs typeface="Arial"/>
                <a:sym typeface="Arial"/>
              </a:rPr>
              <a:t> If there are multiple classes derived from base class contains a virtual function, then the base class link pointer on various objects of these derived classes are executed various versions of virtual functions.</a:t>
            </a:r>
          </a:p>
        </p:txBody>
      </p:sp>
    </p:spTree>
    <p:extLst>
      <p:ext uri="{BB962C8B-B14F-4D97-AF65-F5344CB8AC3E}">
        <p14:creationId xmlns:p14="http://schemas.microsoft.com/office/powerpoint/2010/main" val="1683060956"/>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p:nvPr/>
        </p:nvSpPr>
        <p:spPr>
          <a:xfrm>
            <a:off x="140122" y="476672"/>
            <a:ext cx="8839199" cy="1698625"/>
          </a:xfrm>
          <a:prstGeom prst="rect">
            <a:avLst/>
          </a:prstGeom>
          <a:noFill/>
          <a:ln>
            <a:noFill/>
          </a:ln>
        </p:spPr>
        <p:txBody>
          <a:bodyPr lIns="91425" tIns="45700" rIns="91425" bIns="45700" anchor="ctr" anchorCtr="0">
            <a:noAutofit/>
          </a:bodyPr>
          <a:lstStyle/>
          <a:p>
            <a:pPr marL="449262" marR="0" lvl="0" indent="-449262" algn="just" rtl="0">
              <a:lnSpc>
                <a:spcPct val="120000"/>
              </a:lnSpc>
              <a:spcBef>
                <a:spcPts val="0"/>
              </a:spcBef>
              <a:spcAft>
                <a:spcPts val="0"/>
              </a:spcAft>
              <a:buClr>
                <a:schemeClr val="dk1"/>
              </a:buClr>
              <a:buSzPct val="25000"/>
              <a:buFont typeface="Arial"/>
              <a:buNone/>
            </a:pPr>
            <a:r>
              <a:rPr lang="en" sz="2200" b="0" i="1" u="none" strike="noStrike" cap="none" baseline="0" dirty="0">
                <a:solidFill>
                  <a:schemeClr val="dk1"/>
                </a:solidFill>
                <a:latin typeface="Arial"/>
                <a:ea typeface="Arial"/>
                <a:cs typeface="Arial"/>
                <a:sym typeface="Arial"/>
              </a:rPr>
              <a:t>Redefines the virtual function must have the same type, the number of parameters and return type. Virtual function must be a component class.</a:t>
            </a:r>
          </a:p>
        </p:txBody>
      </p:sp>
      <p:sp>
        <p:nvSpPr>
          <p:cNvPr id="71" name="Shape 71"/>
          <p:cNvSpPr txBox="1"/>
          <p:nvPr/>
        </p:nvSpPr>
        <p:spPr>
          <a:xfrm>
            <a:off x="152400" y="2362200"/>
            <a:ext cx="8855074" cy="1296986"/>
          </a:xfrm>
          <a:prstGeom prst="rect">
            <a:avLst/>
          </a:prstGeom>
          <a:noFill/>
          <a:ln>
            <a:noFill/>
          </a:ln>
        </p:spPr>
        <p:txBody>
          <a:bodyPr lIns="91425" tIns="45700" rIns="91425" bIns="45700" anchor="t" anchorCtr="0">
            <a:noAutofit/>
          </a:bodyPr>
          <a:lstStyle/>
          <a:p>
            <a:pPr marL="0" marR="0" lvl="0" indent="0" algn="just" rtl="0">
              <a:lnSpc>
                <a:spcPct val="120000"/>
              </a:lnSpc>
              <a:spcBef>
                <a:spcPts val="0"/>
              </a:spcBef>
              <a:spcAft>
                <a:spcPts val="0"/>
              </a:spcAft>
              <a:buClr>
                <a:schemeClr val="dk1"/>
              </a:buClr>
              <a:buSzPct val="25000"/>
              <a:buFont typeface="Arial"/>
              <a:buNone/>
            </a:pPr>
            <a:r>
              <a:rPr lang="en" sz="2200" b="0" i="1" u="none" strike="noStrike" cap="none" baseline="0" dirty="0">
                <a:solidFill>
                  <a:schemeClr val="dk1"/>
                </a:solidFill>
                <a:latin typeface="Arial"/>
                <a:ea typeface="Arial"/>
                <a:cs typeface="Arial"/>
                <a:sym typeface="Arial"/>
              </a:rPr>
              <a:t>If in the example </a:t>
            </a:r>
            <a:r>
              <a:rPr lang="en" sz="2200" b="0" i="1" u="none" strike="noStrike" cap="none" baseline="0" dirty="0" smtClean="0">
                <a:solidFill>
                  <a:schemeClr val="dk1"/>
                </a:solidFill>
                <a:latin typeface="Arial"/>
                <a:ea typeface="Arial"/>
                <a:cs typeface="Arial"/>
                <a:sym typeface="Arial"/>
              </a:rPr>
              <a:t>determine </a:t>
            </a:r>
            <a:r>
              <a:rPr lang="en" sz="2200" b="0" i="1" u="none" strike="noStrike" cap="none" baseline="0" dirty="0">
                <a:solidFill>
                  <a:schemeClr val="dk1"/>
                </a:solidFill>
                <a:latin typeface="Arial"/>
                <a:ea typeface="Arial"/>
                <a:cs typeface="Arial"/>
                <a:sym typeface="Arial"/>
              </a:rPr>
              <a:t>print () method as a virtual, that is, add one word virtual, the work program will be the result</a:t>
            </a:r>
          </a:p>
        </p:txBody>
      </p:sp>
      <p:pic>
        <p:nvPicPr>
          <p:cNvPr id="72" name="Shape 72"/>
          <p:cNvPicPr preferRelativeResize="0"/>
          <p:nvPr/>
        </p:nvPicPr>
        <p:blipFill>
          <a:blip r:embed="rId3">
            <a:alphaModFix/>
          </a:blip>
          <a:stretch>
            <a:fillRect/>
          </a:stretch>
        </p:blipFill>
        <p:spPr>
          <a:xfrm>
            <a:off x="3048000" y="3657600"/>
            <a:ext cx="5908675" cy="1712911"/>
          </a:xfrm>
          <a:prstGeom prst="rect">
            <a:avLst/>
          </a:prstGeom>
          <a:noFill/>
          <a:ln>
            <a:noFill/>
          </a:ln>
        </p:spPr>
      </p:pic>
    </p:spTree>
    <p:extLst>
      <p:ext uri="{BB962C8B-B14F-4D97-AF65-F5344CB8AC3E}">
        <p14:creationId xmlns:p14="http://schemas.microsoft.com/office/powerpoint/2010/main" val="4019158150"/>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p:nvPr/>
        </p:nvSpPr>
        <p:spPr>
          <a:xfrm>
            <a:off x="143669" y="342900"/>
            <a:ext cx="8991600" cy="6518275"/>
          </a:xfrm>
          <a:prstGeom prst="rect">
            <a:avLst/>
          </a:prstGeom>
          <a:noFill/>
          <a:ln>
            <a:noFill/>
          </a:ln>
        </p:spPr>
        <p:txBody>
          <a:bodyPr lIns="91425" tIns="45700" rIns="91425" bIns="45700" anchor="ctr" anchorCtr="0">
            <a:noAutofit/>
          </a:bodyPr>
          <a:lstStyle/>
          <a:p>
            <a:pPr marL="449262" marR="0" lvl="0" indent="-449262" algn="just" rtl="0">
              <a:lnSpc>
                <a:spcPct val="120000"/>
              </a:lnSpc>
              <a:spcBef>
                <a:spcPts val="0"/>
              </a:spcBef>
              <a:spcAft>
                <a:spcPts val="0"/>
              </a:spcAft>
              <a:buClr>
                <a:schemeClr val="dk1"/>
              </a:buClr>
              <a:buSzPct val="25000"/>
              <a:buFont typeface="Arial"/>
              <a:buNone/>
            </a:pPr>
            <a:r>
              <a:rPr lang="en" sz="2200" b="0" i="1" u="none" strike="noStrike" cap="none" baseline="0" dirty="0">
                <a:solidFill>
                  <a:schemeClr val="dk1"/>
                </a:solidFill>
                <a:latin typeface="Arial"/>
                <a:ea typeface="Arial"/>
                <a:cs typeface="Arial"/>
                <a:sym typeface="Arial"/>
              </a:rPr>
              <a:t> </a:t>
            </a:r>
            <a:r>
              <a:rPr lang="en" sz="2200" b="1" i="1" u="none" strike="noStrike" cap="none" baseline="0" dirty="0">
                <a:solidFill>
                  <a:srgbClr val="FF0000"/>
                </a:solidFill>
                <a:latin typeface="Arial"/>
                <a:ea typeface="Arial"/>
                <a:cs typeface="Arial"/>
                <a:sym typeface="Arial"/>
              </a:rPr>
              <a:t>polymorphic class</a:t>
            </a:r>
            <a:r>
              <a:rPr lang="en" sz="2200" b="0" i="1" u="none" strike="noStrike" cap="none" baseline="0" dirty="0">
                <a:solidFill>
                  <a:schemeClr val="dk1"/>
                </a:solidFill>
                <a:latin typeface="Arial"/>
                <a:ea typeface="Arial"/>
                <a:cs typeface="Arial"/>
                <a:sym typeface="Arial"/>
              </a:rPr>
              <a:t> - a class in which virtual functions are defined (at least one).</a:t>
            </a:r>
          </a:p>
          <a:p>
            <a:pPr marL="449262" marR="0" lvl="0" indent="-449262" algn="just" rtl="0">
              <a:lnSpc>
                <a:spcPct val="120000"/>
              </a:lnSpc>
              <a:spcBef>
                <a:spcPts val="0"/>
              </a:spcBef>
              <a:spcAft>
                <a:spcPts val="0"/>
              </a:spcAft>
              <a:buClr>
                <a:schemeClr val="dk1"/>
              </a:buClr>
              <a:buSzPct val="25000"/>
              <a:buFont typeface="Arial"/>
              <a:buNone/>
            </a:pPr>
            <a:r>
              <a:rPr lang="en" sz="2200" b="0" i="1" u="none" strike="noStrike" cap="none" baseline="0" dirty="0">
                <a:solidFill>
                  <a:schemeClr val="dk1"/>
                </a:solidFill>
                <a:latin typeface="Arial"/>
                <a:ea typeface="Arial"/>
                <a:cs typeface="Arial"/>
                <a:sym typeface="Arial"/>
              </a:rPr>
              <a:t> Virtual keyword can only write in the base class in the function declaration, the overridden function will be considered virtual. </a:t>
            </a:r>
          </a:p>
          <a:p>
            <a:pPr marL="0" marR="0" lvl="0" indent="0" algn="l" rtl="0">
              <a:lnSpc>
                <a:spcPct val="100000"/>
              </a:lnSpc>
              <a:spcBef>
                <a:spcPts val="0"/>
              </a:spcBef>
              <a:spcAft>
                <a:spcPts val="0"/>
              </a:spcAft>
              <a:buNone/>
            </a:pPr>
            <a:endParaRPr sz="1800" b="0" i="0" u="none" strike="noStrike" cap="none" baseline="0" dirty="0">
              <a:solidFill>
                <a:schemeClr val="dk1"/>
              </a:solidFill>
              <a:latin typeface="Arial"/>
              <a:ea typeface="Arial"/>
              <a:cs typeface="Arial"/>
              <a:sym typeface="Arial"/>
            </a:endParaRPr>
          </a:p>
          <a:p>
            <a:pPr marL="449262" marR="0" lvl="0" indent="-449262" algn="ctr" rtl="0">
              <a:lnSpc>
                <a:spcPct val="120000"/>
              </a:lnSpc>
              <a:spcBef>
                <a:spcPts val="0"/>
              </a:spcBef>
              <a:spcAft>
                <a:spcPts val="0"/>
              </a:spcAft>
              <a:buClr>
                <a:schemeClr val="dk1"/>
              </a:buClr>
              <a:buSzPct val="25000"/>
              <a:buFont typeface="Arial"/>
              <a:buNone/>
            </a:pPr>
            <a:r>
              <a:rPr lang="en" sz="2200" b="0" i="1" u="none" strike="noStrike" cap="none" baseline="0" dirty="0">
                <a:solidFill>
                  <a:schemeClr val="accent2"/>
                </a:solidFill>
                <a:latin typeface="Arial"/>
                <a:ea typeface="Arial"/>
                <a:cs typeface="Arial"/>
                <a:sym typeface="Arial"/>
              </a:rPr>
              <a:t>Rules of the description and use of virtual </a:t>
            </a:r>
          </a:p>
          <a:p>
            <a:pPr marL="449262" marR="0" lvl="0" indent="-449262" algn="ctr" rtl="0">
              <a:lnSpc>
                <a:spcPct val="120000"/>
              </a:lnSpc>
              <a:spcBef>
                <a:spcPts val="0"/>
              </a:spcBef>
              <a:spcAft>
                <a:spcPts val="0"/>
              </a:spcAft>
              <a:buClr>
                <a:schemeClr val="dk1"/>
              </a:buClr>
              <a:buSzPct val="25000"/>
              <a:buFont typeface="Arial"/>
              <a:buNone/>
            </a:pPr>
            <a:r>
              <a:rPr lang="en" sz="2200" b="0" i="1" u="none" strike="noStrike" cap="none" baseline="0" dirty="0">
                <a:solidFill>
                  <a:schemeClr val="accent2"/>
                </a:solidFill>
                <a:latin typeface="Arial"/>
                <a:ea typeface="Arial"/>
                <a:cs typeface="Arial"/>
                <a:sym typeface="Arial"/>
              </a:rPr>
              <a:t>functions, methods:</a:t>
            </a:r>
          </a:p>
          <a:p>
            <a:pPr marL="449262" marR="0" lvl="0" indent="-449262" algn="just" rtl="0">
              <a:lnSpc>
                <a:spcPct val="120000"/>
              </a:lnSpc>
              <a:spcBef>
                <a:spcPts val="0"/>
              </a:spcBef>
              <a:spcAft>
                <a:spcPts val="0"/>
              </a:spcAft>
              <a:buClr>
                <a:schemeClr val="dk1"/>
              </a:buClr>
              <a:buSzPct val="25000"/>
              <a:buFont typeface="Arial"/>
              <a:buNone/>
            </a:pPr>
            <a:r>
              <a:rPr lang="en" sz="2200" b="1" i="1" u="none" strike="noStrike" cap="none" baseline="0" dirty="0" smtClean="0">
                <a:solidFill>
                  <a:srgbClr val="FF0000"/>
                </a:solidFill>
                <a:latin typeface="Arial"/>
                <a:ea typeface="Arial"/>
                <a:cs typeface="Arial"/>
                <a:sym typeface="Arial"/>
              </a:rPr>
              <a:t>1</a:t>
            </a:r>
            <a:r>
              <a:rPr lang="en" sz="2200" b="1" i="1" u="none" strike="noStrike" cap="none" baseline="0" dirty="0">
                <a:solidFill>
                  <a:srgbClr val="FF0000"/>
                </a:solidFill>
                <a:latin typeface="Arial"/>
                <a:ea typeface="Arial"/>
                <a:cs typeface="Arial"/>
                <a:sym typeface="Arial"/>
              </a:rPr>
              <a:t>.</a:t>
            </a:r>
            <a:r>
              <a:rPr lang="en" sz="2200" b="0" i="1" u="none" strike="noStrike" cap="none" baseline="0" dirty="0">
                <a:solidFill>
                  <a:schemeClr val="dk1"/>
                </a:solidFill>
                <a:latin typeface="Arial"/>
                <a:ea typeface="Arial"/>
                <a:cs typeface="Arial"/>
                <a:sym typeface="Arial"/>
              </a:rPr>
              <a:t> A virtual function can only be a class method.</a:t>
            </a:r>
          </a:p>
          <a:p>
            <a:pPr marL="0" marR="0" lvl="0" indent="0" algn="l" rtl="0">
              <a:lnSpc>
                <a:spcPct val="100000"/>
              </a:lnSpc>
              <a:spcBef>
                <a:spcPts val="0"/>
              </a:spcBef>
              <a:spcAft>
                <a:spcPts val="0"/>
              </a:spcAft>
              <a:buNone/>
            </a:pPr>
            <a:endParaRPr sz="1800" b="0" i="0" u="none" strike="noStrike" cap="none" baseline="0" dirty="0">
              <a:solidFill>
                <a:schemeClr val="dk1"/>
              </a:solidFill>
              <a:latin typeface="Arial"/>
              <a:ea typeface="Arial"/>
              <a:cs typeface="Arial"/>
              <a:sym typeface="Arial"/>
            </a:endParaRPr>
          </a:p>
          <a:p>
            <a:pPr marL="449262" marR="0" lvl="0" indent="-449262" algn="just" rtl="0">
              <a:lnSpc>
                <a:spcPct val="120000"/>
              </a:lnSpc>
              <a:spcBef>
                <a:spcPts val="0"/>
              </a:spcBef>
              <a:spcAft>
                <a:spcPts val="0"/>
              </a:spcAft>
              <a:buClr>
                <a:schemeClr val="dk1"/>
              </a:buClr>
              <a:buSzPct val="25000"/>
              <a:buFont typeface="Arial"/>
              <a:buNone/>
            </a:pPr>
            <a:r>
              <a:rPr lang="en" sz="2200" b="1" i="1" u="none" strike="noStrike" cap="none" baseline="0" dirty="0">
                <a:solidFill>
                  <a:srgbClr val="FF0000"/>
                </a:solidFill>
                <a:latin typeface="Arial"/>
                <a:ea typeface="Arial"/>
                <a:cs typeface="Arial"/>
                <a:sym typeface="Arial"/>
              </a:rPr>
              <a:t>2.</a:t>
            </a:r>
            <a:r>
              <a:rPr lang="en" sz="2200" b="0" i="1" u="none" strike="noStrike" cap="none" baseline="0" dirty="0">
                <a:solidFill>
                  <a:schemeClr val="dk1"/>
                </a:solidFill>
                <a:latin typeface="Arial"/>
                <a:ea typeface="Arial"/>
                <a:cs typeface="Arial"/>
                <a:sym typeface="Arial"/>
              </a:rPr>
              <a:t> Any method can be overloaded class virtual make such an assignment operation or conversion operation type.</a:t>
            </a:r>
          </a:p>
          <a:p>
            <a:pPr marL="0" marR="0" lvl="0" indent="0" algn="l" rtl="0">
              <a:lnSpc>
                <a:spcPct val="100000"/>
              </a:lnSpc>
              <a:spcBef>
                <a:spcPts val="0"/>
              </a:spcBef>
              <a:spcAft>
                <a:spcPts val="0"/>
              </a:spcAft>
              <a:buNone/>
            </a:pPr>
            <a:endParaRPr sz="1800" b="0" i="0" u="none" strike="noStrike" cap="none" baseline="0" dirty="0">
              <a:solidFill>
                <a:schemeClr val="dk1"/>
              </a:solidFill>
              <a:latin typeface="Arial"/>
              <a:ea typeface="Arial"/>
              <a:cs typeface="Arial"/>
              <a:sym typeface="Arial"/>
            </a:endParaRPr>
          </a:p>
          <a:p>
            <a:pPr marL="449262" marR="0" lvl="0" indent="-449262" algn="just" rtl="0">
              <a:lnSpc>
                <a:spcPct val="120000"/>
              </a:lnSpc>
              <a:spcBef>
                <a:spcPts val="0"/>
              </a:spcBef>
              <a:spcAft>
                <a:spcPts val="0"/>
              </a:spcAft>
              <a:buClr>
                <a:schemeClr val="dk1"/>
              </a:buClr>
              <a:buSzPct val="25000"/>
              <a:buFont typeface="Arial"/>
              <a:buNone/>
            </a:pPr>
            <a:r>
              <a:rPr lang="en" sz="2200" b="1" i="1" u="none" strike="noStrike" cap="none" baseline="0" dirty="0">
                <a:solidFill>
                  <a:srgbClr val="FF0000"/>
                </a:solidFill>
                <a:latin typeface="Arial"/>
                <a:ea typeface="Arial"/>
                <a:cs typeface="Arial"/>
                <a:sym typeface="Arial"/>
              </a:rPr>
              <a:t>3.</a:t>
            </a:r>
            <a:r>
              <a:rPr lang="en" sz="2200" b="0" i="1" u="none" strike="noStrike" cap="none" baseline="0" dirty="0">
                <a:solidFill>
                  <a:schemeClr val="dk1"/>
                </a:solidFill>
                <a:latin typeface="Arial"/>
                <a:ea typeface="Arial"/>
                <a:cs typeface="Arial"/>
                <a:sym typeface="Arial"/>
              </a:rPr>
              <a:t> Virtual function inherited.</a:t>
            </a:r>
          </a:p>
          <a:p>
            <a:pPr marL="0" marR="0" lvl="0" indent="0" algn="l" rtl="0">
              <a:lnSpc>
                <a:spcPct val="100000"/>
              </a:lnSpc>
              <a:spcBef>
                <a:spcPts val="0"/>
              </a:spcBef>
              <a:spcAft>
                <a:spcPts val="0"/>
              </a:spcAft>
              <a:buNone/>
            </a:pPr>
            <a:endParaRPr sz="1800" b="0" i="0" u="none" strike="noStrike" cap="none" baseline="0" dirty="0">
              <a:solidFill>
                <a:schemeClr val="dk1"/>
              </a:solidFill>
              <a:latin typeface="Arial"/>
              <a:ea typeface="Arial"/>
              <a:cs typeface="Arial"/>
              <a:sym typeface="Arial"/>
            </a:endParaRPr>
          </a:p>
          <a:p>
            <a:pPr marL="449262" marR="0" lvl="0" indent="-449262" algn="just" rtl="0">
              <a:lnSpc>
                <a:spcPct val="120000"/>
              </a:lnSpc>
              <a:spcBef>
                <a:spcPts val="0"/>
              </a:spcBef>
              <a:spcAft>
                <a:spcPts val="0"/>
              </a:spcAft>
              <a:buClr>
                <a:schemeClr val="dk1"/>
              </a:buClr>
              <a:buSzPct val="25000"/>
              <a:buFont typeface="Arial"/>
              <a:buNone/>
            </a:pPr>
            <a:r>
              <a:rPr lang="en" sz="2200" b="1" i="1" u="none" strike="noStrike" cap="none" baseline="0" dirty="0">
                <a:solidFill>
                  <a:srgbClr val="FF0000"/>
                </a:solidFill>
                <a:latin typeface="Arial"/>
                <a:ea typeface="Arial"/>
                <a:cs typeface="Arial"/>
                <a:sym typeface="Arial"/>
              </a:rPr>
              <a:t>4.</a:t>
            </a:r>
            <a:r>
              <a:rPr lang="en" sz="2200" b="0" i="1" u="none" strike="noStrike" cap="none" baseline="0" dirty="0">
                <a:solidFill>
                  <a:schemeClr val="dk1"/>
                </a:solidFill>
                <a:latin typeface="Arial"/>
                <a:ea typeface="Arial"/>
                <a:cs typeface="Arial"/>
                <a:sym typeface="Arial"/>
              </a:rPr>
              <a:t> A virtual function can be constant.</a:t>
            </a:r>
          </a:p>
        </p:txBody>
      </p:sp>
    </p:spTree>
    <p:extLst>
      <p:ext uri="{BB962C8B-B14F-4D97-AF65-F5344CB8AC3E}">
        <p14:creationId xmlns:p14="http://schemas.microsoft.com/office/powerpoint/2010/main" val="3571069357"/>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p:nvPr/>
        </p:nvSpPr>
        <p:spPr>
          <a:xfrm>
            <a:off x="228600" y="548680"/>
            <a:ext cx="8686800" cy="5897562"/>
          </a:xfrm>
          <a:prstGeom prst="rect">
            <a:avLst/>
          </a:prstGeom>
          <a:noFill/>
          <a:ln>
            <a:noFill/>
          </a:ln>
        </p:spPr>
        <p:txBody>
          <a:bodyPr lIns="91425" tIns="45700" rIns="91425" bIns="45700" anchor="t" anchorCtr="0">
            <a:noAutofit/>
          </a:bodyPr>
          <a:lstStyle/>
          <a:p>
            <a:pPr marL="0" marR="0" lvl="0" indent="0" algn="just" rtl="0">
              <a:lnSpc>
                <a:spcPct val="120000"/>
              </a:lnSpc>
              <a:spcBef>
                <a:spcPts val="0"/>
              </a:spcBef>
              <a:spcAft>
                <a:spcPts val="0"/>
              </a:spcAft>
              <a:buClr>
                <a:schemeClr val="dk1"/>
              </a:buClr>
              <a:buSzPct val="25000"/>
              <a:buFont typeface="Arial"/>
              <a:buNone/>
            </a:pPr>
            <a:r>
              <a:rPr lang="en" sz="2200" b="1" i="1" u="none" strike="noStrike" cap="none" baseline="0" dirty="0">
                <a:solidFill>
                  <a:srgbClr val="FF0000"/>
                </a:solidFill>
                <a:latin typeface="Arial"/>
                <a:ea typeface="Arial"/>
                <a:cs typeface="Arial"/>
                <a:sym typeface="Arial"/>
              </a:rPr>
              <a:t>5.</a:t>
            </a:r>
            <a:r>
              <a:rPr lang="en" sz="2200" b="0" i="1" u="none" strike="noStrike" cap="none" baseline="0" dirty="0">
                <a:solidFill>
                  <a:schemeClr val="dk1"/>
                </a:solidFill>
                <a:latin typeface="Arial"/>
                <a:ea typeface="Arial"/>
                <a:cs typeface="Arial"/>
                <a:sym typeface="Arial"/>
              </a:rPr>
              <a:t> If the base class virtual function is defined, the derived class method with the same name and the prototype (including the return type, and the constancy of the method) is automatically and replaces the virtual method in the base class.</a:t>
            </a:r>
          </a:p>
          <a:p>
            <a:pPr marL="0" marR="0" lvl="0" indent="0" algn="l" rtl="0">
              <a:lnSpc>
                <a:spcPct val="100000"/>
              </a:lnSpc>
              <a:spcBef>
                <a:spcPts val="0"/>
              </a:spcBef>
              <a:spcAft>
                <a:spcPts val="0"/>
              </a:spcAft>
              <a:buNone/>
            </a:pPr>
            <a:endParaRPr sz="1800" b="0" i="0" u="none" strike="noStrike" cap="none" baseline="0" dirty="0">
              <a:solidFill>
                <a:schemeClr val="dk1"/>
              </a:solidFill>
              <a:latin typeface="Arial"/>
              <a:ea typeface="Arial"/>
              <a:cs typeface="Arial"/>
              <a:sym typeface="Arial"/>
            </a:endParaRPr>
          </a:p>
          <a:p>
            <a:pPr marL="0" marR="0" lvl="0" indent="0" algn="just" rtl="0">
              <a:lnSpc>
                <a:spcPct val="120000"/>
              </a:lnSpc>
              <a:spcBef>
                <a:spcPts val="0"/>
              </a:spcBef>
              <a:spcAft>
                <a:spcPts val="0"/>
              </a:spcAft>
              <a:buClr>
                <a:schemeClr val="dk1"/>
              </a:buClr>
              <a:buSzPct val="25000"/>
              <a:buFont typeface="Arial"/>
              <a:buNone/>
            </a:pPr>
            <a:r>
              <a:rPr lang="en" sz="2200" b="1" i="1" u="none" strike="noStrike" cap="none" baseline="0" dirty="0">
                <a:solidFill>
                  <a:srgbClr val="FF0000"/>
                </a:solidFill>
                <a:latin typeface="Arial"/>
                <a:ea typeface="Arial"/>
                <a:cs typeface="Arial"/>
                <a:sym typeface="Arial"/>
              </a:rPr>
              <a:t>6.</a:t>
            </a:r>
            <a:r>
              <a:rPr lang="en" sz="2200" b="0" i="1" u="none" strike="noStrike" cap="none" baseline="0" dirty="0">
                <a:solidFill>
                  <a:schemeClr val="dk1"/>
                </a:solidFill>
                <a:latin typeface="Arial"/>
                <a:ea typeface="Arial"/>
                <a:cs typeface="Arial"/>
                <a:sym typeface="Arial"/>
              </a:rPr>
              <a:t> Static methods can not be virtual.</a:t>
            </a:r>
          </a:p>
          <a:p>
            <a:pPr marL="0" marR="0" lvl="0" indent="0" algn="l" rtl="0">
              <a:lnSpc>
                <a:spcPct val="100000"/>
              </a:lnSpc>
              <a:spcBef>
                <a:spcPts val="0"/>
              </a:spcBef>
              <a:spcAft>
                <a:spcPts val="0"/>
              </a:spcAft>
              <a:buNone/>
            </a:pPr>
            <a:endParaRPr sz="1800" b="0" i="0" u="none" strike="noStrike" cap="none" baseline="0" dirty="0">
              <a:solidFill>
                <a:schemeClr val="dk1"/>
              </a:solidFill>
              <a:latin typeface="Arial"/>
              <a:ea typeface="Arial"/>
              <a:cs typeface="Arial"/>
              <a:sym typeface="Arial"/>
            </a:endParaRPr>
          </a:p>
          <a:p>
            <a:pPr marL="0" marR="0" lvl="0" indent="0" algn="just" rtl="0">
              <a:lnSpc>
                <a:spcPct val="120000"/>
              </a:lnSpc>
              <a:spcBef>
                <a:spcPts val="0"/>
              </a:spcBef>
              <a:spcAft>
                <a:spcPts val="0"/>
              </a:spcAft>
              <a:buClr>
                <a:schemeClr val="dk1"/>
              </a:buClr>
              <a:buSzPct val="25000"/>
              <a:buFont typeface="Arial"/>
              <a:buNone/>
            </a:pPr>
            <a:r>
              <a:rPr lang="en" sz="2200" b="1" i="1" u="none" strike="noStrike" cap="none" baseline="0" dirty="0">
                <a:solidFill>
                  <a:srgbClr val="FF0000"/>
                </a:solidFill>
                <a:latin typeface="Arial"/>
                <a:ea typeface="Arial"/>
                <a:cs typeface="Arial"/>
                <a:sym typeface="Arial"/>
              </a:rPr>
              <a:t>7.</a:t>
            </a:r>
            <a:r>
              <a:rPr lang="en" sz="2200" b="0" i="1" u="none" strike="noStrike" cap="none" baseline="0" dirty="0">
                <a:solidFill>
                  <a:schemeClr val="dk1"/>
                </a:solidFill>
                <a:latin typeface="Arial"/>
                <a:ea typeface="Arial"/>
                <a:cs typeface="Arial"/>
                <a:sym typeface="Arial"/>
              </a:rPr>
              <a:t> Constructors can not be virtual.</a:t>
            </a:r>
          </a:p>
          <a:p>
            <a:pPr marL="0" marR="0" lvl="0" indent="0" algn="l" rtl="0">
              <a:lnSpc>
                <a:spcPct val="100000"/>
              </a:lnSpc>
              <a:spcBef>
                <a:spcPts val="0"/>
              </a:spcBef>
              <a:spcAft>
                <a:spcPts val="0"/>
              </a:spcAft>
              <a:buNone/>
            </a:pPr>
            <a:endParaRPr sz="1800" b="0" i="0" u="none" strike="noStrike" cap="none" baseline="0" dirty="0">
              <a:solidFill>
                <a:schemeClr val="dk1"/>
              </a:solidFill>
              <a:latin typeface="Arial"/>
              <a:ea typeface="Arial"/>
              <a:cs typeface="Arial"/>
              <a:sym typeface="Arial"/>
            </a:endParaRPr>
          </a:p>
          <a:p>
            <a:pPr marL="0" marR="0" lvl="0" indent="0" algn="just" rtl="0">
              <a:lnSpc>
                <a:spcPct val="120000"/>
              </a:lnSpc>
              <a:spcBef>
                <a:spcPts val="0"/>
              </a:spcBef>
              <a:spcAft>
                <a:spcPts val="0"/>
              </a:spcAft>
              <a:buClr>
                <a:schemeClr val="dk1"/>
              </a:buClr>
              <a:buSzPct val="25000"/>
              <a:buFont typeface="Arial"/>
              <a:buNone/>
            </a:pPr>
            <a:r>
              <a:rPr lang="en" sz="2200" b="1" i="1" u="none" strike="noStrike" cap="none" baseline="0" dirty="0">
                <a:solidFill>
                  <a:srgbClr val="FF0000"/>
                </a:solidFill>
                <a:latin typeface="Arial"/>
                <a:ea typeface="Arial"/>
                <a:cs typeface="Arial"/>
                <a:sym typeface="Arial"/>
              </a:rPr>
              <a:t>8.</a:t>
            </a:r>
            <a:r>
              <a:rPr lang="en" sz="2200" b="0" i="1" u="none" strike="noStrike" cap="none" baseline="0" dirty="0">
                <a:solidFill>
                  <a:schemeClr val="dk1"/>
                </a:solidFill>
                <a:latin typeface="Arial"/>
                <a:ea typeface="Arial"/>
                <a:cs typeface="Arial"/>
                <a:sym typeface="Arial"/>
              </a:rPr>
              <a:t> Destructors can (usually - must) be virtual - it ensures the correct deallocation through base class pointer.</a:t>
            </a:r>
          </a:p>
          <a:p>
            <a:pPr marL="0" marR="0" lvl="0" indent="0" algn="l" rtl="0">
              <a:lnSpc>
                <a:spcPct val="100000"/>
              </a:lnSpc>
              <a:spcBef>
                <a:spcPts val="0"/>
              </a:spcBef>
              <a:spcAft>
                <a:spcPts val="0"/>
              </a:spcAft>
              <a:buNone/>
            </a:pPr>
            <a:endParaRPr sz="1800" b="0" i="0" u="none" strike="noStrike" cap="none" baseline="0" dirty="0">
              <a:solidFill>
                <a:schemeClr val="dk1"/>
              </a:solidFill>
              <a:latin typeface="Arial"/>
              <a:ea typeface="Arial"/>
              <a:cs typeface="Arial"/>
              <a:sym typeface="Arial"/>
            </a:endParaRPr>
          </a:p>
          <a:p>
            <a:pPr marL="0" marR="0" lvl="0" indent="0" algn="just" rtl="0">
              <a:lnSpc>
                <a:spcPct val="120000"/>
              </a:lnSpc>
              <a:spcBef>
                <a:spcPts val="0"/>
              </a:spcBef>
              <a:spcAft>
                <a:spcPts val="0"/>
              </a:spcAft>
              <a:buClr>
                <a:schemeClr val="dk1"/>
              </a:buClr>
              <a:buSzPct val="25000"/>
              <a:buFont typeface="Arial"/>
              <a:buNone/>
            </a:pPr>
            <a:r>
              <a:rPr lang="en" sz="2200" b="1" i="1" u="none" strike="noStrike" cap="none" baseline="0" dirty="0">
                <a:solidFill>
                  <a:srgbClr val="FF0000"/>
                </a:solidFill>
                <a:latin typeface="Arial"/>
                <a:ea typeface="Arial"/>
                <a:cs typeface="Arial"/>
                <a:sym typeface="Arial"/>
              </a:rPr>
              <a:t>9.</a:t>
            </a:r>
            <a:r>
              <a:rPr lang="en" sz="2200" b="0" i="1" u="none" strike="noStrike" cap="none" baseline="0" dirty="0">
                <a:solidFill>
                  <a:schemeClr val="dk1"/>
                </a:solidFill>
                <a:latin typeface="Arial"/>
                <a:ea typeface="Arial"/>
                <a:cs typeface="Arial"/>
                <a:sym typeface="Arial"/>
              </a:rPr>
              <a:t> Const method is considered different from a non-const method with the same prototype.</a:t>
            </a:r>
          </a:p>
          <a:p>
            <a:pPr marL="0" marR="0" lvl="0" indent="0" algn="l" rtl="0">
              <a:lnSpc>
                <a:spcPct val="100000"/>
              </a:lnSpc>
              <a:spcBef>
                <a:spcPts val="0"/>
              </a:spcBef>
              <a:spcAft>
                <a:spcPts val="0"/>
              </a:spcAft>
              <a:buNone/>
            </a:pPr>
            <a:endParaRPr sz="1800" b="0" i="0" u="none" strike="noStrike" cap="none" baseline="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67519744"/>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p:nvPr/>
        </p:nvSpPr>
        <p:spPr>
          <a:xfrm>
            <a:off x="2286000" y="201611"/>
            <a:ext cx="4572000" cy="427037"/>
          </a:xfrm>
          <a:prstGeom prst="rect">
            <a:avLst/>
          </a:prstGeom>
          <a:noFill/>
          <a:ln>
            <a:noFill/>
          </a:ln>
        </p:spPr>
        <p:txBody>
          <a:bodyPr lIns="91425" tIns="45700" rIns="91425" bIns="45700" anchor="t" anchorCtr="0">
            <a:noAutofit/>
          </a:bodyPr>
          <a:lstStyle/>
          <a:p>
            <a:pPr>
              <a:spcBef>
                <a:spcPts val="0"/>
              </a:spcBef>
              <a:buNone/>
            </a:pPr>
            <a:endParaRPr/>
          </a:p>
        </p:txBody>
      </p:sp>
      <p:sp>
        <p:nvSpPr>
          <p:cNvPr id="101" name="Shape 101"/>
          <p:cNvSpPr txBox="1"/>
          <p:nvPr/>
        </p:nvSpPr>
        <p:spPr>
          <a:xfrm>
            <a:off x="28228" y="421481"/>
            <a:ext cx="8991600" cy="493711"/>
          </a:xfrm>
          <a:prstGeom prst="rect">
            <a:avLst/>
          </a:prstGeom>
          <a:noFill/>
          <a:ln>
            <a:noFill/>
          </a:ln>
        </p:spPr>
        <p:txBody>
          <a:bodyPr lIns="91425" tIns="45700" rIns="91425" bIns="45700" anchor="t" anchorCtr="0">
            <a:noAutofit/>
          </a:bodyPr>
          <a:lstStyle/>
          <a:p>
            <a:pPr marL="0" marR="0" lvl="0" indent="0" algn="just" rtl="0">
              <a:lnSpc>
                <a:spcPct val="120000"/>
              </a:lnSpc>
              <a:spcBef>
                <a:spcPts val="0"/>
              </a:spcBef>
              <a:spcAft>
                <a:spcPts val="0"/>
              </a:spcAft>
              <a:buClr>
                <a:schemeClr val="dk1"/>
              </a:buClr>
              <a:buSzPct val="25000"/>
              <a:buFont typeface="Arial"/>
              <a:buNone/>
            </a:pPr>
            <a:r>
              <a:rPr lang="en" sz="2200" b="1" i="1" u="none" strike="noStrike" cap="none" baseline="0" dirty="0" smtClean="0">
                <a:solidFill>
                  <a:schemeClr val="accent2"/>
                </a:solidFill>
                <a:latin typeface="Arial"/>
                <a:ea typeface="Arial"/>
                <a:cs typeface="Arial"/>
                <a:sym typeface="Arial"/>
              </a:rPr>
              <a:t>Example. </a:t>
            </a:r>
            <a:r>
              <a:rPr lang="en" sz="2200" b="0" i="1" u="none" strike="noStrike" cap="none" baseline="0" dirty="0">
                <a:solidFill>
                  <a:schemeClr val="dk1"/>
                </a:solidFill>
                <a:latin typeface="Arial"/>
                <a:ea typeface="Arial"/>
                <a:cs typeface="Arial"/>
                <a:sym typeface="Arial"/>
              </a:rPr>
              <a:t>Virtual functions.</a:t>
            </a:r>
          </a:p>
        </p:txBody>
      </p:sp>
      <p:pic>
        <p:nvPicPr>
          <p:cNvPr id="102" name="Shape 102"/>
          <p:cNvPicPr preferRelativeResize="0"/>
          <p:nvPr/>
        </p:nvPicPr>
        <p:blipFill>
          <a:blip r:embed="rId3">
            <a:alphaModFix/>
          </a:blip>
          <a:stretch>
            <a:fillRect/>
          </a:stretch>
        </p:blipFill>
        <p:spPr>
          <a:xfrm>
            <a:off x="152399" y="1084262"/>
            <a:ext cx="4567237" cy="5534025"/>
          </a:xfrm>
          <a:prstGeom prst="rect">
            <a:avLst/>
          </a:prstGeom>
          <a:noFill/>
          <a:ln>
            <a:noFill/>
          </a:ln>
        </p:spPr>
      </p:pic>
      <p:pic>
        <p:nvPicPr>
          <p:cNvPr id="103" name="Shape 103"/>
          <p:cNvPicPr preferRelativeResize="0"/>
          <p:nvPr/>
        </p:nvPicPr>
        <p:blipFill>
          <a:blip r:embed="rId4">
            <a:alphaModFix/>
          </a:blip>
          <a:stretch>
            <a:fillRect/>
          </a:stretch>
        </p:blipFill>
        <p:spPr>
          <a:xfrm>
            <a:off x="5334000" y="4648200"/>
            <a:ext cx="3587749" cy="1970087"/>
          </a:xfrm>
          <a:prstGeom prst="rect">
            <a:avLst/>
          </a:prstGeom>
          <a:noFill/>
          <a:ln>
            <a:noFill/>
          </a:ln>
        </p:spPr>
      </p:pic>
      <p:pic>
        <p:nvPicPr>
          <p:cNvPr id="104" name="Shape 104"/>
          <p:cNvPicPr preferRelativeResize="0"/>
          <p:nvPr/>
        </p:nvPicPr>
        <p:blipFill>
          <a:blip r:embed="rId5">
            <a:alphaModFix/>
          </a:blip>
          <a:stretch>
            <a:fillRect/>
          </a:stretch>
        </p:blipFill>
        <p:spPr>
          <a:xfrm>
            <a:off x="5159375" y="668337"/>
            <a:ext cx="3984625" cy="3751262"/>
          </a:xfrm>
          <a:prstGeom prst="rect">
            <a:avLst/>
          </a:prstGeom>
          <a:noFill/>
          <a:ln>
            <a:noFill/>
          </a:ln>
        </p:spPr>
      </p:pic>
    </p:spTree>
    <p:extLst>
      <p:ext uri="{BB962C8B-B14F-4D97-AF65-F5344CB8AC3E}">
        <p14:creationId xmlns:p14="http://schemas.microsoft.com/office/powerpoint/2010/main" val="1448667953"/>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pSp>
        <p:nvGrpSpPr>
          <p:cNvPr id="109" name="Shape 109"/>
          <p:cNvGrpSpPr/>
          <p:nvPr/>
        </p:nvGrpSpPr>
        <p:grpSpPr>
          <a:xfrm>
            <a:off x="217353" y="633459"/>
            <a:ext cx="1011245" cy="1346199"/>
            <a:chOff x="0" y="0"/>
            <a:chExt cx="3000025" cy="3000000"/>
          </a:xfrm>
        </p:grpSpPr>
        <p:sp>
          <p:nvSpPr>
            <p:cNvPr id="110" name="Shape 110"/>
            <p:cNvSpPr/>
            <p:nvPr/>
          </p:nvSpPr>
          <p:spPr>
            <a:xfrm>
              <a:off x="1635625" y="0"/>
              <a:ext cx="408925" cy="3000000"/>
            </a:xfrm>
            <a:custGeom>
              <a:avLst/>
              <a:gdLst/>
              <a:ahLst/>
              <a:cxnLst/>
              <a:rect l="0" t="0" r="0" b="0"/>
              <a:pathLst>
                <a:path w="16357" h="120000" extrusionOk="0">
                  <a:moveTo>
                    <a:pt x="14899" y="1947"/>
                  </a:moveTo>
                  <a:lnTo>
                    <a:pt x="2024" y="243"/>
                  </a:lnTo>
                  <a:lnTo>
                    <a:pt x="0" y="0"/>
                  </a:lnTo>
                  <a:lnTo>
                    <a:pt x="0" y="1521"/>
                  </a:lnTo>
                  <a:lnTo>
                    <a:pt x="0" y="116775"/>
                  </a:lnTo>
                  <a:lnTo>
                    <a:pt x="0" y="117870"/>
                  </a:lnTo>
                  <a:lnTo>
                    <a:pt x="1458" y="118053"/>
                  </a:lnTo>
                  <a:lnTo>
                    <a:pt x="14332" y="119757"/>
                  </a:lnTo>
                  <a:lnTo>
                    <a:pt x="16356" y="120000"/>
                  </a:lnTo>
                  <a:lnTo>
                    <a:pt x="16356" y="118479"/>
                  </a:lnTo>
                  <a:lnTo>
                    <a:pt x="16356" y="3164"/>
                  </a:lnTo>
                  <a:lnTo>
                    <a:pt x="16356" y="2130"/>
                  </a:lnTo>
                  <a:lnTo>
                    <a:pt x="14899" y="1947"/>
                  </a:lnTo>
                  <a:close/>
                </a:path>
              </a:pathLst>
            </a:custGeom>
            <a:solidFill>
              <a:srgbClr val="000000"/>
            </a:solidFill>
            <a:ln>
              <a:noFill/>
            </a:ln>
          </p:spPr>
          <p:txBody>
            <a:bodyPr lIns="91425" tIns="91425" rIns="91425" bIns="91425" anchor="ctr" anchorCtr="0">
              <a:noAutofit/>
            </a:bodyPr>
            <a:lstStyle/>
            <a:p>
              <a:pPr>
                <a:spcBef>
                  <a:spcPts val="0"/>
                </a:spcBef>
                <a:buNone/>
              </a:pPr>
              <a:endParaRPr/>
            </a:p>
          </p:txBody>
        </p:sp>
        <p:sp>
          <p:nvSpPr>
            <p:cNvPr id="111" name="Shape 111"/>
            <p:cNvSpPr/>
            <p:nvPr/>
          </p:nvSpPr>
          <p:spPr>
            <a:xfrm>
              <a:off x="1720625" y="74525"/>
              <a:ext cx="238900" cy="2849425"/>
            </a:xfrm>
            <a:custGeom>
              <a:avLst/>
              <a:gdLst/>
              <a:ahLst/>
              <a:cxnLst/>
              <a:rect l="0" t="0" r="0" b="0"/>
              <a:pathLst>
                <a:path w="9556" h="113977" extrusionOk="0">
                  <a:moveTo>
                    <a:pt x="9556" y="113976"/>
                  </a:moveTo>
                  <a:lnTo>
                    <a:pt x="1" y="112759"/>
                  </a:lnTo>
                  <a:lnTo>
                    <a:pt x="1" y="1"/>
                  </a:lnTo>
                  <a:lnTo>
                    <a:pt x="9556" y="1279"/>
                  </a:lnTo>
                  <a:lnTo>
                    <a:pt x="9556" y="113976"/>
                  </a:lnTo>
                  <a:close/>
                </a:path>
              </a:pathLst>
            </a:custGeom>
            <a:solidFill>
              <a:srgbClr val="7F99B2"/>
            </a:solidFill>
            <a:ln>
              <a:noFill/>
            </a:ln>
          </p:spPr>
          <p:txBody>
            <a:bodyPr lIns="91425" tIns="91425" rIns="91425" bIns="91425" anchor="ctr" anchorCtr="0">
              <a:noAutofit/>
            </a:bodyPr>
            <a:lstStyle/>
            <a:p>
              <a:pPr>
                <a:spcBef>
                  <a:spcPts val="0"/>
                </a:spcBef>
                <a:buNone/>
              </a:pPr>
              <a:endParaRPr/>
            </a:p>
          </p:txBody>
        </p:sp>
        <p:sp>
          <p:nvSpPr>
            <p:cNvPr id="112" name="Shape 112"/>
            <p:cNvSpPr/>
            <p:nvPr/>
          </p:nvSpPr>
          <p:spPr>
            <a:xfrm>
              <a:off x="1720625" y="74525"/>
              <a:ext cx="238900" cy="2823550"/>
            </a:xfrm>
            <a:custGeom>
              <a:avLst/>
              <a:gdLst/>
              <a:ahLst/>
              <a:cxnLst/>
              <a:rect l="0" t="0" r="0" b="0"/>
              <a:pathLst>
                <a:path w="9556" h="112942" extrusionOk="0">
                  <a:moveTo>
                    <a:pt x="1701" y="2557"/>
                  </a:moveTo>
                  <a:lnTo>
                    <a:pt x="9556" y="3591"/>
                  </a:lnTo>
                  <a:lnTo>
                    <a:pt x="9556" y="1279"/>
                  </a:lnTo>
                  <a:lnTo>
                    <a:pt x="1" y="1"/>
                  </a:lnTo>
                  <a:lnTo>
                    <a:pt x="1" y="112759"/>
                  </a:lnTo>
                  <a:lnTo>
                    <a:pt x="1701" y="112942"/>
                  </a:lnTo>
                  <a:lnTo>
                    <a:pt x="1701" y="2557"/>
                  </a:lnTo>
                  <a:close/>
                </a:path>
              </a:pathLst>
            </a:custGeom>
            <a:solidFill>
              <a:srgbClr val="A3B5C6"/>
            </a:solidFill>
            <a:ln>
              <a:noFill/>
            </a:ln>
          </p:spPr>
          <p:txBody>
            <a:bodyPr lIns="91425" tIns="91425" rIns="91425" bIns="91425" anchor="ctr" anchorCtr="0">
              <a:noAutofit/>
            </a:bodyPr>
            <a:lstStyle/>
            <a:p>
              <a:pPr>
                <a:spcBef>
                  <a:spcPts val="0"/>
                </a:spcBef>
                <a:buNone/>
              </a:pPr>
              <a:endParaRPr/>
            </a:p>
          </p:txBody>
        </p:sp>
        <p:sp>
          <p:nvSpPr>
            <p:cNvPr id="113" name="Shape 113"/>
            <p:cNvSpPr/>
            <p:nvPr/>
          </p:nvSpPr>
          <p:spPr>
            <a:xfrm>
              <a:off x="1720625" y="2225650"/>
              <a:ext cx="238900" cy="464025"/>
            </a:xfrm>
            <a:custGeom>
              <a:avLst/>
              <a:gdLst/>
              <a:ahLst/>
              <a:cxnLst/>
              <a:rect l="0" t="0" r="0" b="0"/>
              <a:pathLst>
                <a:path w="9556" h="18561" extrusionOk="0">
                  <a:moveTo>
                    <a:pt x="9556" y="1400"/>
                  </a:moveTo>
                  <a:lnTo>
                    <a:pt x="1" y="0"/>
                  </a:lnTo>
                  <a:lnTo>
                    <a:pt x="1" y="13327"/>
                  </a:lnTo>
                  <a:lnTo>
                    <a:pt x="9556" y="18560"/>
                  </a:lnTo>
                  <a:lnTo>
                    <a:pt x="9556" y="1400"/>
                  </a:lnTo>
                  <a:close/>
                </a:path>
              </a:pathLst>
            </a:custGeom>
            <a:solidFill>
              <a:srgbClr val="0A233D"/>
            </a:solidFill>
            <a:ln>
              <a:noFill/>
            </a:ln>
          </p:spPr>
          <p:txBody>
            <a:bodyPr lIns="91425" tIns="91425" rIns="91425" bIns="91425" anchor="ctr" anchorCtr="0">
              <a:noAutofit/>
            </a:bodyPr>
            <a:lstStyle/>
            <a:p>
              <a:pPr>
                <a:spcBef>
                  <a:spcPts val="0"/>
                </a:spcBef>
                <a:buNone/>
              </a:pPr>
              <a:endParaRPr/>
            </a:p>
          </p:txBody>
        </p:sp>
        <p:sp>
          <p:nvSpPr>
            <p:cNvPr id="114" name="Shape 114"/>
            <p:cNvSpPr/>
            <p:nvPr/>
          </p:nvSpPr>
          <p:spPr>
            <a:xfrm>
              <a:off x="40475" y="1356975"/>
              <a:ext cx="469650" cy="237350"/>
            </a:xfrm>
            <a:custGeom>
              <a:avLst/>
              <a:gdLst/>
              <a:ahLst/>
              <a:cxnLst/>
              <a:rect l="0" t="0" r="0" b="0"/>
              <a:pathLst>
                <a:path w="18786" h="9494" extrusionOk="0">
                  <a:moveTo>
                    <a:pt x="0" y="3774"/>
                  </a:moveTo>
                  <a:lnTo>
                    <a:pt x="18786" y="1"/>
                  </a:lnTo>
                  <a:lnTo>
                    <a:pt x="4373" y="9494"/>
                  </a:lnTo>
                  <a:lnTo>
                    <a:pt x="0" y="3774"/>
                  </a:lnTo>
                  <a:close/>
                </a:path>
              </a:pathLst>
            </a:custGeom>
            <a:solidFill>
              <a:srgbClr val="0099D8"/>
            </a:solidFill>
            <a:ln>
              <a:noFill/>
            </a:ln>
          </p:spPr>
          <p:txBody>
            <a:bodyPr lIns="91425" tIns="91425" rIns="91425" bIns="91425" anchor="ctr" anchorCtr="0">
              <a:noAutofit/>
            </a:bodyPr>
            <a:lstStyle/>
            <a:p>
              <a:pPr>
                <a:spcBef>
                  <a:spcPts val="0"/>
                </a:spcBef>
                <a:buNone/>
              </a:pPr>
              <a:endParaRPr/>
            </a:p>
          </p:txBody>
        </p:sp>
        <p:sp>
          <p:nvSpPr>
            <p:cNvPr id="115" name="Shape 115"/>
            <p:cNvSpPr/>
            <p:nvPr/>
          </p:nvSpPr>
          <p:spPr>
            <a:xfrm>
              <a:off x="0" y="1099875"/>
              <a:ext cx="469650" cy="164325"/>
            </a:xfrm>
            <a:custGeom>
              <a:avLst/>
              <a:gdLst/>
              <a:ahLst/>
              <a:cxnLst/>
              <a:rect l="0" t="0" r="0" b="0"/>
              <a:pathLst>
                <a:path w="18786" h="6573" extrusionOk="0">
                  <a:moveTo>
                    <a:pt x="81" y="1"/>
                  </a:moveTo>
                  <a:lnTo>
                    <a:pt x="18785" y="4017"/>
                  </a:lnTo>
                  <a:lnTo>
                    <a:pt x="0" y="6573"/>
                  </a:lnTo>
                  <a:lnTo>
                    <a:pt x="81" y="1"/>
                  </a:lnTo>
                  <a:close/>
                </a:path>
              </a:pathLst>
            </a:custGeom>
            <a:solidFill>
              <a:srgbClr val="0099D8"/>
            </a:solidFill>
            <a:ln>
              <a:noFill/>
            </a:ln>
          </p:spPr>
          <p:txBody>
            <a:bodyPr lIns="91425" tIns="91425" rIns="91425" bIns="91425" anchor="ctr" anchorCtr="0">
              <a:noAutofit/>
            </a:bodyPr>
            <a:lstStyle/>
            <a:p>
              <a:pPr>
                <a:spcBef>
                  <a:spcPts val="0"/>
                </a:spcBef>
                <a:buNone/>
              </a:pPr>
              <a:endParaRPr/>
            </a:p>
          </p:txBody>
        </p:sp>
        <p:sp>
          <p:nvSpPr>
            <p:cNvPr id="116" name="Shape 116"/>
            <p:cNvSpPr/>
            <p:nvPr/>
          </p:nvSpPr>
          <p:spPr>
            <a:xfrm>
              <a:off x="111325" y="745425"/>
              <a:ext cx="396775" cy="317975"/>
            </a:xfrm>
            <a:custGeom>
              <a:avLst/>
              <a:gdLst/>
              <a:ahLst/>
              <a:cxnLst/>
              <a:rect l="0" t="0" r="0" b="0"/>
              <a:pathLst>
                <a:path w="15871" h="12719" extrusionOk="0">
                  <a:moveTo>
                    <a:pt x="6235" y="0"/>
                  </a:moveTo>
                  <a:lnTo>
                    <a:pt x="15871" y="12718"/>
                  </a:lnTo>
                  <a:lnTo>
                    <a:pt x="0" y="4686"/>
                  </a:lnTo>
                  <a:lnTo>
                    <a:pt x="6235" y="0"/>
                  </a:lnTo>
                  <a:close/>
                </a:path>
              </a:pathLst>
            </a:custGeom>
            <a:solidFill>
              <a:srgbClr val="0099D8"/>
            </a:solidFill>
            <a:ln>
              <a:noFill/>
            </a:ln>
          </p:spPr>
          <p:txBody>
            <a:bodyPr lIns="91425" tIns="91425" rIns="91425" bIns="91425" anchor="ctr" anchorCtr="0">
              <a:noAutofit/>
            </a:bodyPr>
            <a:lstStyle/>
            <a:p>
              <a:pPr>
                <a:spcBef>
                  <a:spcPts val="0"/>
                </a:spcBef>
                <a:buNone/>
              </a:pPr>
              <a:endParaRPr/>
            </a:p>
          </p:txBody>
        </p:sp>
        <p:sp>
          <p:nvSpPr>
            <p:cNvPr id="117" name="Shape 117"/>
            <p:cNvSpPr/>
            <p:nvPr/>
          </p:nvSpPr>
          <p:spPr>
            <a:xfrm>
              <a:off x="651800" y="138425"/>
              <a:ext cx="2348200" cy="2394550"/>
            </a:xfrm>
            <a:custGeom>
              <a:avLst/>
              <a:gdLst/>
              <a:ahLst/>
              <a:cxnLst/>
              <a:rect l="0" t="0" r="0" b="0"/>
              <a:pathLst>
                <a:path w="93928" h="95782" extrusionOk="0">
                  <a:moveTo>
                    <a:pt x="88503" y="14544"/>
                  </a:moveTo>
                  <a:lnTo>
                    <a:pt x="87855" y="13875"/>
                  </a:lnTo>
                  <a:lnTo>
                    <a:pt x="87207" y="13205"/>
                  </a:lnTo>
                  <a:lnTo>
                    <a:pt x="86479" y="12597"/>
                  </a:lnTo>
                  <a:lnTo>
                    <a:pt x="85750" y="11988"/>
                  </a:lnTo>
                  <a:lnTo>
                    <a:pt x="85021" y="11441"/>
                  </a:lnTo>
                  <a:lnTo>
                    <a:pt x="84211" y="10954"/>
                  </a:lnTo>
                  <a:lnTo>
                    <a:pt x="83402" y="10467"/>
                  </a:lnTo>
                  <a:lnTo>
                    <a:pt x="82592" y="9980"/>
                  </a:lnTo>
                  <a:lnTo>
                    <a:pt x="81782" y="9615"/>
                  </a:lnTo>
                  <a:lnTo>
                    <a:pt x="80892" y="9189"/>
                  </a:lnTo>
                  <a:lnTo>
                    <a:pt x="80082" y="8885"/>
                  </a:lnTo>
                  <a:lnTo>
                    <a:pt x="79191" y="8581"/>
                  </a:lnTo>
                  <a:lnTo>
                    <a:pt x="78300" y="8337"/>
                  </a:lnTo>
                  <a:lnTo>
                    <a:pt x="77410" y="8094"/>
                  </a:lnTo>
                  <a:lnTo>
                    <a:pt x="76438" y="7911"/>
                  </a:lnTo>
                  <a:lnTo>
                    <a:pt x="75547" y="7790"/>
                  </a:lnTo>
                  <a:lnTo>
                    <a:pt x="18300" y="183"/>
                  </a:lnTo>
                  <a:lnTo>
                    <a:pt x="16438" y="1"/>
                  </a:lnTo>
                  <a:lnTo>
                    <a:pt x="14576" y="61"/>
                  </a:lnTo>
                  <a:lnTo>
                    <a:pt x="12875" y="244"/>
                  </a:lnTo>
                  <a:lnTo>
                    <a:pt x="11175" y="609"/>
                  </a:lnTo>
                  <a:lnTo>
                    <a:pt x="9556" y="1096"/>
                  </a:lnTo>
                  <a:lnTo>
                    <a:pt x="8098" y="1765"/>
                  </a:lnTo>
                  <a:lnTo>
                    <a:pt x="6641" y="2617"/>
                  </a:lnTo>
                  <a:lnTo>
                    <a:pt x="5345" y="3530"/>
                  </a:lnTo>
                  <a:lnTo>
                    <a:pt x="4211" y="4625"/>
                  </a:lnTo>
                  <a:lnTo>
                    <a:pt x="3159" y="5781"/>
                  </a:lnTo>
                  <a:lnTo>
                    <a:pt x="2187" y="7120"/>
                  </a:lnTo>
                  <a:lnTo>
                    <a:pt x="1458" y="8520"/>
                  </a:lnTo>
                  <a:lnTo>
                    <a:pt x="811" y="10041"/>
                  </a:lnTo>
                  <a:lnTo>
                    <a:pt x="406" y="11623"/>
                  </a:lnTo>
                  <a:lnTo>
                    <a:pt x="82" y="13266"/>
                  </a:lnTo>
                  <a:lnTo>
                    <a:pt x="1" y="15031"/>
                  </a:lnTo>
                  <a:lnTo>
                    <a:pt x="1" y="68398"/>
                  </a:lnTo>
                  <a:lnTo>
                    <a:pt x="82" y="70102"/>
                  </a:lnTo>
                  <a:lnTo>
                    <a:pt x="325" y="71806"/>
                  </a:lnTo>
                  <a:lnTo>
                    <a:pt x="811" y="73510"/>
                  </a:lnTo>
                  <a:lnTo>
                    <a:pt x="1377" y="75153"/>
                  </a:lnTo>
                  <a:lnTo>
                    <a:pt x="2106" y="76796"/>
                  </a:lnTo>
                  <a:lnTo>
                    <a:pt x="3078" y="78378"/>
                  </a:lnTo>
                  <a:lnTo>
                    <a:pt x="4130" y="79838"/>
                  </a:lnTo>
                  <a:lnTo>
                    <a:pt x="5345" y="81299"/>
                  </a:lnTo>
                  <a:lnTo>
                    <a:pt x="5993" y="81968"/>
                  </a:lnTo>
                  <a:lnTo>
                    <a:pt x="6722" y="82637"/>
                  </a:lnTo>
                  <a:lnTo>
                    <a:pt x="7450" y="83246"/>
                  </a:lnTo>
                  <a:lnTo>
                    <a:pt x="8179" y="83854"/>
                  </a:lnTo>
                  <a:lnTo>
                    <a:pt x="8908" y="84402"/>
                  </a:lnTo>
                  <a:lnTo>
                    <a:pt x="9717" y="84889"/>
                  </a:lnTo>
                  <a:lnTo>
                    <a:pt x="10527" y="85376"/>
                  </a:lnTo>
                  <a:lnTo>
                    <a:pt x="11337" y="85802"/>
                  </a:lnTo>
                  <a:lnTo>
                    <a:pt x="12147" y="86228"/>
                  </a:lnTo>
                  <a:lnTo>
                    <a:pt x="12956" y="86593"/>
                  </a:lnTo>
                  <a:lnTo>
                    <a:pt x="13847" y="86958"/>
                  </a:lnTo>
                  <a:lnTo>
                    <a:pt x="14738" y="87262"/>
                  </a:lnTo>
                  <a:lnTo>
                    <a:pt x="15628" y="87506"/>
                  </a:lnTo>
                  <a:lnTo>
                    <a:pt x="16519" y="87749"/>
                  </a:lnTo>
                  <a:lnTo>
                    <a:pt x="17410" y="87932"/>
                  </a:lnTo>
                  <a:lnTo>
                    <a:pt x="18300" y="88053"/>
                  </a:lnTo>
                  <a:lnTo>
                    <a:pt x="75547" y="95599"/>
                  </a:lnTo>
                  <a:lnTo>
                    <a:pt x="76438" y="95721"/>
                  </a:lnTo>
                  <a:lnTo>
                    <a:pt x="77410" y="95781"/>
                  </a:lnTo>
                  <a:lnTo>
                    <a:pt x="78300" y="95781"/>
                  </a:lnTo>
                  <a:lnTo>
                    <a:pt x="79191" y="95781"/>
                  </a:lnTo>
                  <a:lnTo>
                    <a:pt x="80082" y="95660"/>
                  </a:lnTo>
                  <a:lnTo>
                    <a:pt x="80892" y="95599"/>
                  </a:lnTo>
                  <a:lnTo>
                    <a:pt x="81782" y="95416"/>
                  </a:lnTo>
                  <a:lnTo>
                    <a:pt x="82592" y="95234"/>
                  </a:lnTo>
                  <a:lnTo>
                    <a:pt x="83402" y="94990"/>
                  </a:lnTo>
                  <a:lnTo>
                    <a:pt x="84211" y="94747"/>
                  </a:lnTo>
                  <a:lnTo>
                    <a:pt x="85021" y="94382"/>
                  </a:lnTo>
                  <a:lnTo>
                    <a:pt x="85750" y="94078"/>
                  </a:lnTo>
                  <a:lnTo>
                    <a:pt x="86479" y="93652"/>
                  </a:lnTo>
                  <a:lnTo>
                    <a:pt x="87207" y="93226"/>
                  </a:lnTo>
                  <a:lnTo>
                    <a:pt x="87855" y="92739"/>
                  </a:lnTo>
                  <a:lnTo>
                    <a:pt x="88503" y="92252"/>
                  </a:lnTo>
                  <a:lnTo>
                    <a:pt x="89717" y="91157"/>
                  </a:lnTo>
                  <a:lnTo>
                    <a:pt x="90851" y="89940"/>
                  </a:lnTo>
                  <a:lnTo>
                    <a:pt x="91742" y="88601"/>
                  </a:lnTo>
                  <a:lnTo>
                    <a:pt x="92551" y="87201"/>
                  </a:lnTo>
                  <a:lnTo>
                    <a:pt x="93118" y="85680"/>
                  </a:lnTo>
                  <a:lnTo>
                    <a:pt x="93604" y="84159"/>
                  </a:lnTo>
                  <a:lnTo>
                    <a:pt x="93847" y="82516"/>
                  </a:lnTo>
                  <a:lnTo>
                    <a:pt x="93928" y="80812"/>
                  </a:lnTo>
                  <a:lnTo>
                    <a:pt x="93928" y="27445"/>
                  </a:lnTo>
                  <a:lnTo>
                    <a:pt x="93847" y="25741"/>
                  </a:lnTo>
                  <a:lnTo>
                    <a:pt x="93604" y="23976"/>
                  </a:lnTo>
                  <a:lnTo>
                    <a:pt x="93118" y="22333"/>
                  </a:lnTo>
                  <a:lnTo>
                    <a:pt x="92551" y="20629"/>
                  </a:lnTo>
                  <a:lnTo>
                    <a:pt x="91742" y="19047"/>
                  </a:lnTo>
                  <a:lnTo>
                    <a:pt x="90851" y="17465"/>
                  </a:lnTo>
                  <a:lnTo>
                    <a:pt x="89717" y="16005"/>
                  </a:lnTo>
                  <a:lnTo>
                    <a:pt x="88503" y="14544"/>
                  </a:lnTo>
                  <a:close/>
                </a:path>
              </a:pathLst>
            </a:custGeom>
            <a:solidFill>
              <a:srgbClr val="F2BF0C"/>
            </a:solidFill>
            <a:ln>
              <a:noFill/>
            </a:ln>
          </p:spPr>
          <p:txBody>
            <a:bodyPr lIns="91425" tIns="91425" rIns="91425" bIns="91425" anchor="ctr" anchorCtr="0">
              <a:noAutofit/>
            </a:bodyPr>
            <a:lstStyle/>
            <a:p>
              <a:pPr>
                <a:spcBef>
                  <a:spcPts val="0"/>
                </a:spcBef>
                <a:buNone/>
              </a:pPr>
              <a:endParaRPr/>
            </a:p>
          </p:txBody>
        </p:sp>
        <p:sp>
          <p:nvSpPr>
            <p:cNvPr id="118" name="Shape 118"/>
            <p:cNvSpPr/>
            <p:nvPr/>
          </p:nvSpPr>
          <p:spPr>
            <a:xfrm>
              <a:off x="653825" y="139950"/>
              <a:ext cx="2344175" cy="2393025"/>
            </a:xfrm>
            <a:custGeom>
              <a:avLst/>
              <a:gdLst/>
              <a:ahLst/>
              <a:cxnLst/>
              <a:rect l="0" t="0" r="0" b="0"/>
              <a:pathLst>
                <a:path w="93767" h="95721" extrusionOk="0">
                  <a:moveTo>
                    <a:pt x="88422" y="92191"/>
                  </a:moveTo>
                  <a:lnTo>
                    <a:pt x="89556" y="91157"/>
                  </a:lnTo>
                  <a:lnTo>
                    <a:pt x="90608" y="90061"/>
                  </a:lnTo>
                  <a:lnTo>
                    <a:pt x="91499" y="88905"/>
                  </a:lnTo>
                  <a:lnTo>
                    <a:pt x="92228" y="87627"/>
                  </a:lnTo>
                  <a:lnTo>
                    <a:pt x="92794" y="86228"/>
                  </a:lnTo>
                  <a:lnTo>
                    <a:pt x="93280" y="84828"/>
                  </a:lnTo>
                  <a:lnTo>
                    <a:pt x="93604" y="83307"/>
                  </a:lnTo>
                  <a:lnTo>
                    <a:pt x="93766" y="81785"/>
                  </a:lnTo>
                  <a:lnTo>
                    <a:pt x="15952" y="0"/>
                  </a:lnTo>
                  <a:lnTo>
                    <a:pt x="14414" y="61"/>
                  </a:lnTo>
                  <a:lnTo>
                    <a:pt x="12875" y="244"/>
                  </a:lnTo>
                  <a:lnTo>
                    <a:pt x="11418" y="487"/>
                  </a:lnTo>
                  <a:lnTo>
                    <a:pt x="10041" y="913"/>
                  </a:lnTo>
                  <a:lnTo>
                    <a:pt x="8665" y="1461"/>
                  </a:lnTo>
                  <a:lnTo>
                    <a:pt x="7450" y="2069"/>
                  </a:lnTo>
                  <a:lnTo>
                    <a:pt x="6236" y="2800"/>
                  </a:lnTo>
                  <a:lnTo>
                    <a:pt x="5102" y="3651"/>
                  </a:lnTo>
                  <a:lnTo>
                    <a:pt x="4130" y="4564"/>
                  </a:lnTo>
                  <a:lnTo>
                    <a:pt x="3159" y="5599"/>
                  </a:lnTo>
                  <a:lnTo>
                    <a:pt x="2349" y="6694"/>
                  </a:lnTo>
                  <a:lnTo>
                    <a:pt x="1620" y="7911"/>
                  </a:lnTo>
                  <a:lnTo>
                    <a:pt x="1053" y="9128"/>
                  </a:lnTo>
                  <a:lnTo>
                    <a:pt x="568" y="10467"/>
                  </a:lnTo>
                  <a:lnTo>
                    <a:pt x="244" y="11867"/>
                  </a:lnTo>
                  <a:lnTo>
                    <a:pt x="1" y="13327"/>
                  </a:lnTo>
                  <a:lnTo>
                    <a:pt x="78300" y="95720"/>
                  </a:lnTo>
                  <a:lnTo>
                    <a:pt x="79677" y="95660"/>
                  </a:lnTo>
                  <a:lnTo>
                    <a:pt x="81134" y="95477"/>
                  </a:lnTo>
                  <a:lnTo>
                    <a:pt x="82430" y="95173"/>
                  </a:lnTo>
                  <a:lnTo>
                    <a:pt x="83726" y="94747"/>
                  </a:lnTo>
                  <a:lnTo>
                    <a:pt x="85021" y="94260"/>
                  </a:lnTo>
                  <a:lnTo>
                    <a:pt x="86236" y="93712"/>
                  </a:lnTo>
                  <a:lnTo>
                    <a:pt x="87369" y="92982"/>
                  </a:lnTo>
                  <a:lnTo>
                    <a:pt x="88422" y="92191"/>
                  </a:lnTo>
                  <a:close/>
                </a:path>
              </a:pathLst>
            </a:custGeom>
            <a:solidFill>
              <a:srgbClr val="F4DD5B"/>
            </a:solidFill>
            <a:ln>
              <a:noFill/>
            </a:ln>
          </p:spPr>
          <p:txBody>
            <a:bodyPr lIns="91425" tIns="91425" rIns="91425" bIns="91425" anchor="ctr" anchorCtr="0">
              <a:noAutofit/>
            </a:bodyPr>
            <a:lstStyle/>
            <a:p>
              <a:pPr>
                <a:spcBef>
                  <a:spcPts val="0"/>
                </a:spcBef>
                <a:buNone/>
              </a:pPr>
              <a:endParaRPr/>
            </a:p>
          </p:txBody>
        </p:sp>
        <p:sp>
          <p:nvSpPr>
            <p:cNvPr id="119" name="Shape 119"/>
            <p:cNvSpPr/>
            <p:nvPr/>
          </p:nvSpPr>
          <p:spPr>
            <a:xfrm>
              <a:off x="1210525" y="156675"/>
              <a:ext cx="1789500" cy="1881875"/>
            </a:xfrm>
            <a:custGeom>
              <a:avLst/>
              <a:gdLst/>
              <a:ahLst/>
              <a:cxnLst/>
              <a:rect l="0" t="0" r="0" b="0"/>
              <a:pathLst>
                <a:path w="71580" h="75275" extrusionOk="0">
                  <a:moveTo>
                    <a:pt x="71579" y="63834"/>
                  </a:moveTo>
                  <a:lnTo>
                    <a:pt x="12389" y="1644"/>
                  </a:lnTo>
                  <a:lnTo>
                    <a:pt x="0" y="1"/>
                  </a:lnTo>
                  <a:lnTo>
                    <a:pt x="71579" y="75275"/>
                  </a:lnTo>
                  <a:lnTo>
                    <a:pt x="71579" y="63834"/>
                  </a:lnTo>
                  <a:close/>
                </a:path>
              </a:pathLst>
            </a:custGeom>
            <a:solidFill>
              <a:srgbClr val="F4DD5B"/>
            </a:solidFill>
            <a:ln>
              <a:noFill/>
            </a:ln>
          </p:spPr>
          <p:txBody>
            <a:bodyPr lIns="91425" tIns="91425" rIns="91425" bIns="91425" anchor="ctr" anchorCtr="0">
              <a:noAutofit/>
            </a:bodyPr>
            <a:lstStyle/>
            <a:p>
              <a:pPr>
                <a:spcBef>
                  <a:spcPts val="0"/>
                </a:spcBef>
                <a:buNone/>
              </a:pPr>
              <a:endParaRPr/>
            </a:p>
          </p:txBody>
        </p:sp>
        <p:sp>
          <p:nvSpPr>
            <p:cNvPr id="120" name="Shape 120"/>
            <p:cNvSpPr/>
            <p:nvPr/>
          </p:nvSpPr>
          <p:spPr>
            <a:xfrm>
              <a:off x="651800" y="588725"/>
              <a:ext cx="1838100" cy="1933600"/>
            </a:xfrm>
            <a:custGeom>
              <a:avLst/>
              <a:gdLst/>
              <a:ahLst/>
              <a:cxnLst/>
              <a:rect l="0" t="0" r="0" b="0"/>
              <a:pathLst>
                <a:path w="73524" h="77344" extrusionOk="0">
                  <a:moveTo>
                    <a:pt x="73523" y="77343"/>
                  </a:moveTo>
                  <a:lnTo>
                    <a:pt x="1" y="1"/>
                  </a:lnTo>
                  <a:lnTo>
                    <a:pt x="1" y="17161"/>
                  </a:lnTo>
                  <a:lnTo>
                    <a:pt x="54819" y="74849"/>
                  </a:lnTo>
                  <a:lnTo>
                    <a:pt x="73523" y="77343"/>
                  </a:lnTo>
                  <a:close/>
                </a:path>
              </a:pathLst>
            </a:custGeom>
            <a:solidFill>
              <a:srgbClr val="F4DD5B"/>
            </a:solidFill>
            <a:ln>
              <a:noFill/>
            </a:ln>
          </p:spPr>
          <p:txBody>
            <a:bodyPr lIns="91425" tIns="91425" rIns="91425" bIns="91425" anchor="ctr" anchorCtr="0">
              <a:noAutofit/>
            </a:bodyPr>
            <a:lstStyle/>
            <a:p>
              <a:pPr>
                <a:spcBef>
                  <a:spcPts val="0"/>
                </a:spcBef>
                <a:buNone/>
              </a:pPr>
              <a:endParaRPr/>
            </a:p>
          </p:txBody>
        </p:sp>
        <p:sp>
          <p:nvSpPr>
            <p:cNvPr id="121" name="Shape 121"/>
            <p:cNvSpPr/>
            <p:nvPr/>
          </p:nvSpPr>
          <p:spPr>
            <a:xfrm>
              <a:off x="1293500" y="643500"/>
              <a:ext cx="1070875" cy="999525"/>
            </a:xfrm>
            <a:custGeom>
              <a:avLst/>
              <a:gdLst/>
              <a:ahLst/>
              <a:cxnLst/>
              <a:rect l="0" t="0" r="0" b="0"/>
              <a:pathLst>
                <a:path w="42835" h="39981" extrusionOk="0">
                  <a:moveTo>
                    <a:pt x="35952" y="5599"/>
                  </a:moveTo>
                  <a:lnTo>
                    <a:pt x="35305" y="5112"/>
                  </a:lnTo>
                  <a:lnTo>
                    <a:pt x="34576" y="4625"/>
                  </a:lnTo>
                  <a:lnTo>
                    <a:pt x="33928" y="4138"/>
                  </a:lnTo>
                  <a:lnTo>
                    <a:pt x="33118" y="3712"/>
                  </a:lnTo>
                  <a:lnTo>
                    <a:pt x="32390" y="3286"/>
                  </a:lnTo>
                  <a:lnTo>
                    <a:pt x="31661" y="2860"/>
                  </a:lnTo>
                  <a:lnTo>
                    <a:pt x="30851" y="2495"/>
                  </a:lnTo>
                  <a:lnTo>
                    <a:pt x="29960" y="2191"/>
                  </a:lnTo>
                  <a:lnTo>
                    <a:pt x="29151" y="1887"/>
                  </a:lnTo>
                  <a:lnTo>
                    <a:pt x="28260" y="1583"/>
                  </a:lnTo>
                  <a:lnTo>
                    <a:pt x="27369" y="1278"/>
                  </a:lnTo>
                  <a:lnTo>
                    <a:pt x="26479" y="1035"/>
                  </a:lnTo>
                  <a:lnTo>
                    <a:pt x="25507" y="852"/>
                  </a:lnTo>
                  <a:lnTo>
                    <a:pt x="24535" y="609"/>
                  </a:lnTo>
                  <a:lnTo>
                    <a:pt x="23564" y="426"/>
                  </a:lnTo>
                  <a:lnTo>
                    <a:pt x="22511" y="305"/>
                  </a:lnTo>
                  <a:lnTo>
                    <a:pt x="21134" y="183"/>
                  </a:lnTo>
                  <a:lnTo>
                    <a:pt x="19839" y="61"/>
                  </a:lnTo>
                  <a:lnTo>
                    <a:pt x="18624" y="0"/>
                  </a:lnTo>
                  <a:lnTo>
                    <a:pt x="17410" y="0"/>
                  </a:lnTo>
                  <a:lnTo>
                    <a:pt x="16195" y="0"/>
                  </a:lnTo>
                  <a:lnTo>
                    <a:pt x="15062" y="122"/>
                  </a:lnTo>
                  <a:lnTo>
                    <a:pt x="14009" y="244"/>
                  </a:lnTo>
                  <a:lnTo>
                    <a:pt x="12956" y="365"/>
                  </a:lnTo>
                  <a:lnTo>
                    <a:pt x="11985" y="609"/>
                  </a:lnTo>
                  <a:lnTo>
                    <a:pt x="11013" y="852"/>
                  </a:lnTo>
                  <a:lnTo>
                    <a:pt x="10041" y="1157"/>
                  </a:lnTo>
                  <a:lnTo>
                    <a:pt x="9151" y="1522"/>
                  </a:lnTo>
                  <a:lnTo>
                    <a:pt x="8341" y="1948"/>
                  </a:lnTo>
                  <a:lnTo>
                    <a:pt x="7531" y="2374"/>
                  </a:lnTo>
                  <a:lnTo>
                    <a:pt x="6803" y="2860"/>
                  </a:lnTo>
                  <a:lnTo>
                    <a:pt x="6074" y="3408"/>
                  </a:lnTo>
                  <a:lnTo>
                    <a:pt x="4859" y="4564"/>
                  </a:lnTo>
                  <a:lnTo>
                    <a:pt x="3726" y="5781"/>
                  </a:lnTo>
                  <a:lnTo>
                    <a:pt x="2754" y="7120"/>
                  </a:lnTo>
                  <a:lnTo>
                    <a:pt x="1944" y="8580"/>
                  </a:lnTo>
                  <a:lnTo>
                    <a:pt x="1296" y="10163"/>
                  </a:lnTo>
                  <a:lnTo>
                    <a:pt x="730" y="11866"/>
                  </a:lnTo>
                  <a:lnTo>
                    <a:pt x="325" y="13631"/>
                  </a:lnTo>
                  <a:lnTo>
                    <a:pt x="82" y="15518"/>
                  </a:lnTo>
                  <a:lnTo>
                    <a:pt x="1" y="16856"/>
                  </a:lnTo>
                  <a:lnTo>
                    <a:pt x="1620" y="17282"/>
                  </a:lnTo>
                  <a:lnTo>
                    <a:pt x="14981" y="20690"/>
                  </a:lnTo>
                  <a:lnTo>
                    <a:pt x="17734" y="21359"/>
                  </a:lnTo>
                  <a:lnTo>
                    <a:pt x="17977" y="19230"/>
                  </a:lnTo>
                  <a:lnTo>
                    <a:pt x="18300" y="17282"/>
                  </a:lnTo>
                  <a:lnTo>
                    <a:pt x="18786" y="16004"/>
                  </a:lnTo>
                  <a:lnTo>
                    <a:pt x="19191" y="15213"/>
                  </a:lnTo>
                  <a:lnTo>
                    <a:pt x="19515" y="14848"/>
                  </a:lnTo>
                  <a:lnTo>
                    <a:pt x="19920" y="14544"/>
                  </a:lnTo>
                  <a:lnTo>
                    <a:pt x="20406" y="14361"/>
                  </a:lnTo>
                  <a:lnTo>
                    <a:pt x="20892" y="14301"/>
                  </a:lnTo>
                  <a:lnTo>
                    <a:pt x="21458" y="14301"/>
                  </a:lnTo>
                  <a:lnTo>
                    <a:pt x="22268" y="14483"/>
                  </a:lnTo>
                  <a:lnTo>
                    <a:pt x="22835" y="14666"/>
                  </a:lnTo>
                  <a:lnTo>
                    <a:pt x="23240" y="14909"/>
                  </a:lnTo>
                  <a:lnTo>
                    <a:pt x="23483" y="15152"/>
                  </a:lnTo>
                  <a:lnTo>
                    <a:pt x="23807" y="15578"/>
                  </a:lnTo>
                  <a:lnTo>
                    <a:pt x="23969" y="16065"/>
                  </a:lnTo>
                  <a:lnTo>
                    <a:pt x="24130" y="16613"/>
                  </a:lnTo>
                  <a:lnTo>
                    <a:pt x="24130" y="17221"/>
                  </a:lnTo>
                  <a:lnTo>
                    <a:pt x="23969" y="17830"/>
                  </a:lnTo>
                  <a:lnTo>
                    <a:pt x="23645" y="18439"/>
                  </a:lnTo>
                  <a:lnTo>
                    <a:pt x="22997" y="19108"/>
                  </a:lnTo>
                  <a:lnTo>
                    <a:pt x="22106" y="19777"/>
                  </a:lnTo>
                  <a:lnTo>
                    <a:pt x="20811" y="20690"/>
                  </a:lnTo>
                  <a:lnTo>
                    <a:pt x="19596" y="21542"/>
                  </a:lnTo>
                  <a:lnTo>
                    <a:pt x="18543" y="22272"/>
                  </a:lnTo>
                  <a:lnTo>
                    <a:pt x="17653" y="23002"/>
                  </a:lnTo>
                  <a:lnTo>
                    <a:pt x="16762" y="23611"/>
                  </a:lnTo>
                  <a:lnTo>
                    <a:pt x="16114" y="24159"/>
                  </a:lnTo>
                  <a:lnTo>
                    <a:pt x="15547" y="24706"/>
                  </a:lnTo>
                  <a:lnTo>
                    <a:pt x="15062" y="25132"/>
                  </a:lnTo>
                  <a:lnTo>
                    <a:pt x="14657" y="25558"/>
                  </a:lnTo>
                  <a:lnTo>
                    <a:pt x="14252" y="26045"/>
                  </a:lnTo>
                  <a:lnTo>
                    <a:pt x="13847" y="26532"/>
                  </a:lnTo>
                  <a:lnTo>
                    <a:pt x="13523" y="27019"/>
                  </a:lnTo>
                  <a:lnTo>
                    <a:pt x="13199" y="27566"/>
                  </a:lnTo>
                  <a:lnTo>
                    <a:pt x="12875" y="28053"/>
                  </a:lnTo>
                  <a:lnTo>
                    <a:pt x="12632" y="28601"/>
                  </a:lnTo>
                  <a:lnTo>
                    <a:pt x="12471" y="29148"/>
                  </a:lnTo>
                  <a:lnTo>
                    <a:pt x="12066" y="30365"/>
                  </a:lnTo>
                  <a:lnTo>
                    <a:pt x="11823" y="31704"/>
                  </a:lnTo>
                  <a:lnTo>
                    <a:pt x="11742" y="33226"/>
                  </a:lnTo>
                  <a:lnTo>
                    <a:pt x="11661" y="34929"/>
                  </a:lnTo>
                  <a:lnTo>
                    <a:pt x="11661" y="36268"/>
                  </a:lnTo>
                  <a:lnTo>
                    <a:pt x="11661" y="37668"/>
                  </a:lnTo>
                  <a:lnTo>
                    <a:pt x="13361" y="37911"/>
                  </a:lnTo>
                  <a:lnTo>
                    <a:pt x="26560" y="39615"/>
                  </a:lnTo>
                  <a:lnTo>
                    <a:pt x="29232" y="39980"/>
                  </a:lnTo>
                  <a:lnTo>
                    <a:pt x="29232" y="37972"/>
                  </a:lnTo>
                  <a:lnTo>
                    <a:pt x="29313" y="36877"/>
                  </a:lnTo>
                  <a:lnTo>
                    <a:pt x="29394" y="35903"/>
                  </a:lnTo>
                  <a:lnTo>
                    <a:pt x="29637" y="35112"/>
                  </a:lnTo>
                  <a:lnTo>
                    <a:pt x="29960" y="34443"/>
                  </a:lnTo>
                  <a:lnTo>
                    <a:pt x="30122" y="34260"/>
                  </a:lnTo>
                  <a:lnTo>
                    <a:pt x="30284" y="34017"/>
                  </a:lnTo>
                  <a:lnTo>
                    <a:pt x="30527" y="33712"/>
                  </a:lnTo>
                  <a:lnTo>
                    <a:pt x="30932" y="33347"/>
                  </a:lnTo>
                  <a:lnTo>
                    <a:pt x="31418" y="32921"/>
                  </a:lnTo>
                  <a:lnTo>
                    <a:pt x="32066" y="32434"/>
                  </a:lnTo>
                  <a:lnTo>
                    <a:pt x="32875" y="31826"/>
                  </a:lnTo>
                  <a:lnTo>
                    <a:pt x="33766" y="31217"/>
                  </a:lnTo>
                  <a:lnTo>
                    <a:pt x="35062" y="30365"/>
                  </a:lnTo>
                  <a:lnTo>
                    <a:pt x="36276" y="29514"/>
                  </a:lnTo>
                  <a:lnTo>
                    <a:pt x="37329" y="28722"/>
                  </a:lnTo>
                  <a:lnTo>
                    <a:pt x="38300" y="27931"/>
                  </a:lnTo>
                  <a:lnTo>
                    <a:pt x="39110" y="27140"/>
                  </a:lnTo>
                  <a:lnTo>
                    <a:pt x="39839" y="26410"/>
                  </a:lnTo>
                  <a:lnTo>
                    <a:pt x="40487" y="25680"/>
                  </a:lnTo>
                  <a:lnTo>
                    <a:pt x="40973" y="24950"/>
                  </a:lnTo>
                  <a:lnTo>
                    <a:pt x="41782" y="23489"/>
                  </a:lnTo>
                  <a:lnTo>
                    <a:pt x="42430" y="21968"/>
                  </a:lnTo>
                  <a:lnTo>
                    <a:pt x="42754" y="20447"/>
                  </a:lnTo>
                  <a:lnTo>
                    <a:pt x="42835" y="18804"/>
                  </a:lnTo>
                  <a:lnTo>
                    <a:pt x="42754" y="16917"/>
                  </a:lnTo>
                  <a:lnTo>
                    <a:pt x="42430" y="15092"/>
                  </a:lnTo>
                  <a:lnTo>
                    <a:pt x="41863" y="13327"/>
                  </a:lnTo>
                  <a:lnTo>
                    <a:pt x="41134" y="11623"/>
                  </a:lnTo>
                  <a:lnTo>
                    <a:pt x="40163" y="10041"/>
                  </a:lnTo>
                  <a:lnTo>
                    <a:pt x="38948" y="8459"/>
                  </a:lnTo>
                  <a:lnTo>
                    <a:pt x="37572" y="6998"/>
                  </a:lnTo>
                  <a:lnTo>
                    <a:pt x="35952" y="5599"/>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sp>
          <p:nvSpPr>
            <p:cNvPr id="122" name="Shape 122"/>
            <p:cNvSpPr/>
            <p:nvPr/>
          </p:nvSpPr>
          <p:spPr>
            <a:xfrm>
              <a:off x="1572850" y="1583650"/>
              <a:ext cx="463600" cy="453375"/>
            </a:xfrm>
            <a:custGeom>
              <a:avLst/>
              <a:gdLst/>
              <a:ahLst/>
              <a:cxnLst/>
              <a:rect l="0" t="0" r="0" b="0"/>
              <a:pathLst>
                <a:path w="18544" h="18135" extrusionOk="0">
                  <a:moveTo>
                    <a:pt x="2592" y="366"/>
                  </a:moveTo>
                  <a:lnTo>
                    <a:pt x="1" y="1"/>
                  </a:lnTo>
                  <a:lnTo>
                    <a:pt x="1" y="2009"/>
                  </a:lnTo>
                  <a:lnTo>
                    <a:pt x="1" y="14301"/>
                  </a:lnTo>
                  <a:lnTo>
                    <a:pt x="1" y="15701"/>
                  </a:lnTo>
                  <a:lnTo>
                    <a:pt x="1782" y="15944"/>
                  </a:lnTo>
                  <a:lnTo>
                    <a:pt x="15871" y="17830"/>
                  </a:lnTo>
                  <a:lnTo>
                    <a:pt x="18543" y="18135"/>
                  </a:lnTo>
                  <a:lnTo>
                    <a:pt x="18543" y="16127"/>
                  </a:lnTo>
                  <a:lnTo>
                    <a:pt x="18543" y="3835"/>
                  </a:lnTo>
                  <a:lnTo>
                    <a:pt x="18543" y="2496"/>
                  </a:lnTo>
                  <a:lnTo>
                    <a:pt x="16681" y="2252"/>
                  </a:lnTo>
                  <a:lnTo>
                    <a:pt x="2592" y="366"/>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sp>
          <p:nvSpPr>
            <p:cNvPr id="123" name="Shape 123"/>
            <p:cNvSpPr/>
            <p:nvPr/>
          </p:nvSpPr>
          <p:spPr>
            <a:xfrm>
              <a:off x="1352225" y="686100"/>
              <a:ext cx="955475" cy="906700"/>
            </a:xfrm>
            <a:custGeom>
              <a:avLst/>
              <a:gdLst/>
              <a:ahLst/>
              <a:cxnLst/>
              <a:rect l="0" t="0" r="0" b="0"/>
              <a:pathLst>
                <a:path w="38219" h="36268" extrusionOk="0">
                  <a:moveTo>
                    <a:pt x="24615" y="36268"/>
                  </a:moveTo>
                  <a:lnTo>
                    <a:pt x="11417" y="34564"/>
                  </a:lnTo>
                  <a:lnTo>
                    <a:pt x="11417" y="33225"/>
                  </a:lnTo>
                  <a:lnTo>
                    <a:pt x="11498" y="31643"/>
                  </a:lnTo>
                  <a:lnTo>
                    <a:pt x="11579" y="30244"/>
                  </a:lnTo>
                  <a:lnTo>
                    <a:pt x="11822" y="29027"/>
                  </a:lnTo>
                  <a:lnTo>
                    <a:pt x="12227" y="27931"/>
                  </a:lnTo>
                  <a:lnTo>
                    <a:pt x="12632" y="26958"/>
                  </a:lnTo>
                  <a:lnTo>
                    <a:pt x="13117" y="26045"/>
                  </a:lnTo>
                  <a:lnTo>
                    <a:pt x="13765" y="25254"/>
                  </a:lnTo>
                  <a:lnTo>
                    <a:pt x="14494" y="24463"/>
                  </a:lnTo>
                  <a:lnTo>
                    <a:pt x="14899" y="24037"/>
                  </a:lnTo>
                  <a:lnTo>
                    <a:pt x="15466" y="23550"/>
                  </a:lnTo>
                  <a:lnTo>
                    <a:pt x="16113" y="23002"/>
                  </a:lnTo>
                  <a:lnTo>
                    <a:pt x="16923" y="22394"/>
                  </a:lnTo>
                  <a:lnTo>
                    <a:pt x="17814" y="21724"/>
                  </a:lnTo>
                  <a:lnTo>
                    <a:pt x="18866" y="20994"/>
                  </a:lnTo>
                  <a:lnTo>
                    <a:pt x="20000" y="20142"/>
                  </a:lnTo>
                  <a:lnTo>
                    <a:pt x="21296" y="19290"/>
                  </a:lnTo>
                  <a:lnTo>
                    <a:pt x="21943" y="18803"/>
                  </a:lnTo>
                  <a:lnTo>
                    <a:pt x="22510" y="18378"/>
                  </a:lnTo>
                  <a:lnTo>
                    <a:pt x="22996" y="17891"/>
                  </a:lnTo>
                  <a:lnTo>
                    <a:pt x="23401" y="17404"/>
                  </a:lnTo>
                  <a:lnTo>
                    <a:pt x="23644" y="16978"/>
                  </a:lnTo>
                  <a:lnTo>
                    <a:pt x="23887" y="16491"/>
                  </a:lnTo>
                  <a:lnTo>
                    <a:pt x="23968" y="16004"/>
                  </a:lnTo>
                  <a:lnTo>
                    <a:pt x="24049" y="15517"/>
                  </a:lnTo>
                  <a:lnTo>
                    <a:pt x="23968" y="14666"/>
                  </a:lnTo>
                  <a:lnTo>
                    <a:pt x="23806" y="13814"/>
                  </a:lnTo>
                  <a:lnTo>
                    <a:pt x="23401" y="13083"/>
                  </a:lnTo>
                  <a:lnTo>
                    <a:pt x="22915" y="12475"/>
                  </a:lnTo>
                  <a:lnTo>
                    <a:pt x="22591" y="12171"/>
                  </a:lnTo>
                  <a:lnTo>
                    <a:pt x="22267" y="11927"/>
                  </a:lnTo>
                  <a:lnTo>
                    <a:pt x="21943" y="11684"/>
                  </a:lnTo>
                  <a:lnTo>
                    <a:pt x="21539" y="11501"/>
                  </a:lnTo>
                  <a:lnTo>
                    <a:pt x="21053" y="11319"/>
                  </a:lnTo>
                  <a:lnTo>
                    <a:pt x="20567" y="11136"/>
                  </a:lnTo>
                  <a:lnTo>
                    <a:pt x="20081" y="11014"/>
                  </a:lnTo>
                  <a:lnTo>
                    <a:pt x="19514" y="10954"/>
                  </a:lnTo>
                  <a:lnTo>
                    <a:pt x="18947" y="10893"/>
                  </a:lnTo>
                  <a:lnTo>
                    <a:pt x="18381" y="10893"/>
                  </a:lnTo>
                  <a:lnTo>
                    <a:pt x="17814" y="10954"/>
                  </a:lnTo>
                  <a:lnTo>
                    <a:pt x="17247" y="11075"/>
                  </a:lnTo>
                  <a:lnTo>
                    <a:pt x="16761" y="11197"/>
                  </a:lnTo>
                  <a:lnTo>
                    <a:pt x="16275" y="11440"/>
                  </a:lnTo>
                  <a:lnTo>
                    <a:pt x="15871" y="11745"/>
                  </a:lnTo>
                  <a:lnTo>
                    <a:pt x="15466" y="12049"/>
                  </a:lnTo>
                  <a:lnTo>
                    <a:pt x="14737" y="12901"/>
                  </a:lnTo>
                  <a:lnTo>
                    <a:pt x="14089" y="14057"/>
                  </a:lnTo>
                  <a:lnTo>
                    <a:pt x="13684" y="15578"/>
                  </a:lnTo>
                  <a:lnTo>
                    <a:pt x="13360" y="17404"/>
                  </a:lnTo>
                  <a:lnTo>
                    <a:pt x="0" y="13935"/>
                  </a:lnTo>
                  <a:lnTo>
                    <a:pt x="243" y="12171"/>
                  </a:lnTo>
                  <a:lnTo>
                    <a:pt x="648" y="10528"/>
                  </a:lnTo>
                  <a:lnTo>
                    <a:pt x="1134" y="9006"/>
                  </a:lnTo>
                  <a:lnTo>
                    <a:pt x="1700" y="7546"/>
                  </a:lnTo>
                  <a:lnTo>
                    <a:pt x="2429" y="6207"/>
                  </a:lnTo>
                  <a:lnTo>
                    <a:pt x="3320" y="4990"/>
                  </a:lnTo>
                  <a:lnTo>
                    <a:pt x="4292" y="3895"/>
                  </a:lnTo>
                  <a:lnTo>
                    <a:pt x="5425" y="2860"/>
                  </a:lnTo>
                  <a:lnTo>
                    <a:pt x="5992" y="2373"/>
                  </a:lnTo>
                  <a:lnTo>
                    <a:pt x="6640" y="2008"/>
                  </a:lnTo>
                  <a:lnTo>
                    <a:pt x="7368" y="1582"/>
                  </a:lnTo>
                  <a:lnTo>
                    <a:pt x="8016" y="1278"/>
                  </a:lnTo>
                  <a:lnTo>
                    <a:pt x="8826" y="974"/>
                  </a:lnTo>
                  <a:lnTo>
                    <a:pt x="9636" y="730"/>
                  </a:lnTo>
                  <a:lnTo>
                    <a:pt x="10445" y="487"/>
                  </a:lnTo>
                  <a:lnTo>
                    <a:pt x="11336" y="304"/>
                  </a:lnTo>
                  <a:lnTo>
                    <a:pt x="12227" y="183"/>
                  </a:lnTo>
                  <a:lnTo>
                    <a:pt x="13198" y="61"/>
                  </a:lnTo>
                  <a:lnTo>
                    <a:pt x="14170" y="0"/>
                  </a:lnTo>
                  <a:lnTo>
                    <a:pt x="15223" y="0"/>
                  </a:lnTo>
                  <a:lnTo>
                    <a:pt x="16275" y="0"/>
                  </a:lnTo>
                  <a:lnTo>
                    <a:pt x="17409" y="61"/>
                  </a:lnTo>
                  <a:lnTo>
                    <a:pt x="18543" y="183"/>
                  </a:lnTo>
                  <a:lnTo>
                    <a:pt x="19757" y="304"/>
                  </a:lnTo>
                  <a:lnTo>
                    <a:pt x="21620" y="609"/>
                  </a:lnTo>
                  <a:lnTo>
                    <a:pt x="23320" y="974"/>
                  </a:lnTo>
                  <a:lnTo>
                    <a:pt x="25020" y="1461"/>
                  </a:lnTo>
                  <a:lnTo>
                    <a:pt x="26559" y="2008"/>
                  </a:lnTo>
                  <a:lnTo>
                    <a:pt x="28016" y="2617"/>
                  </a:lnTo>
                  <a:lnTo>
                    <a:pt x="29474" y="3347"/>
                  </a:lnTo>
                  <a:lnTo>
                    <a:pt x="30769" y="4138"/>
                  </a:lnTo>
                  <a:lnTo>
                    <a:pt x="31984" y="5051"/>
                  </a:lnTo>
                  <a:lnTo>
                    <a:pt x="33441" y="6329"/>
                  </a:lnTo>
                  <a:lnTo>
                    <a:pt x="34737" y="7668"/>
                  </a:lnTo>
                  <a:lnTo>
                    <a:pt x="35790" y="9128"/>
                  </a:lnTo>
                  <a:lnTo>
                    <a:pt x="36680" y="10588"/>
                  </a:lnTo>
                  <a:lnTo>
                    <a:pt x="37328" y="12110"/>
                  </a:lnTo>
                  <a:lnTo>
                    <a:pt x="37814" y="13692"/>
                  </a:lnTo>
                  <a:lnTo>
                    <a:pt x="38138" y="15396"/>
                  </a:lnTo>
                  <a:lnTo>
                    <a:pt x="38219" y="17100"/>
                  </a:lnTo>
                  <a:lnTo>
                    <a:pt x="38138" y="18560"/>
                  </a:lnTo>
                  <a:lnTo>
                    <a:pt x="37814" y="19899"/>
                  </a:lnTo>
                  <a:lnTo>
                    <a:pt x="37328" y="21238"/>
                  </a:lnTo>
                  <a:lnTo>
                    <a:pt x="36599" y="22515"/>
                  </a:lnTo>
                  <a:lnTo>
                    <a:pt x="36113" y="23124"/>
                  </a:lnTo>
                  <a:lnTo>
                    <a:pt x="35628" y="23793"/>
                  </a:lnTo>
                  <a:lnTo>
                    <a:pt x="34899" y="24463"/>
                  </a:lnTo>
                  <a:lnTo>
                    <a:pt x="34170" y="25193"/>
                  </a:lnTo>
                  <a:lnTo>
                    <a:pt x="33279" y="25923"/>
                  </a:lnTo>
                  <a:lnTo>
                    <a:pt x="32308" y="26653"/>
                  </a:lnTo>
                  <a:lnTo>
                    <a:pt x="31174" y="27444"/>
                  </a:lnTo>
                  <a:lnTo>
                    <a:pt x="29960" y="28236"/>
                  </a:lnTo>
                  <a:lnTo>
                    <a:pt x="29150" y="28783"/>
                  </a:lnTo>
                  <a:lnTo>
                    <a:pt x="28340" y="29331"/>
                  </a:lnTo>
                  <a:lnTo>
                    <a:pt x="27692" y="29818"/>
                  </a:lnTo>
                  <a:lnTo>
                    <a:pt x="27126" y="30304"/>
                  </a:lnTo>
                  <a:lnTo>
                    <a:pt x="26559" y="30791"/>
                  </a:lnTo>
                  <a:lnTo>
                    <a:pt x="26154" y="31217"/>
                  </a:lnTo>
                  <a:lnTo>
                    <a:pt x="25749" y="31643"/>
                  </a:lnTo>
                  <a:lnTo>
                    <a:pt x="25506" y="32069"/>
                  </a:lnTo>
                  <a:lnTo>
                    <a:pt x="25101" y="32921"/>
                  </a:lnTo>
                  <a:lnTo>
                    <a:pt x="24858" y="33895"/>
                  </a:lnTo>
                  <a:lnTo>
                    <a:pt x="24696" y="34990"/>
                  </a:lnTo>
                  <a:lnTo>
                    <a:pt x="24615" y="36268"/>
                  </a:lnTo>
                  <a:close/>
                </a:path>
              </a:pathLst>
            </a:custGeom>
            <a:solidFill>
              <a:srgbClr val="000000"/>
            </a:solidFill>
            <a:ln>
              <a:noFill/>
            </a:ln>
          </p:spPr>
          <p:txBody>
            <a:bodyPr lIns="91425" tIns="91425" rIns="91425" bIns="91425" anchor="ctr" anchorCtr="0">
              <a:noAutofit/>
            </a:bodyPr>
            <a:lstStyle/>
            <a:p>
              <a:pPr>
                <a:spcBef>
                  <a:spcPts val="0"/>
                </a:spcBef>
                <a:buNone/>
              </a:pPr>
              <a:endParaRPr/>
            </a:p>
          </p:txBody>
        </p:sp>
        <p:sp>
          <p:nvSpPr>
            <p:cNvPr id="124" name="Shape 124"/>
            <p:cNvSpPr/>
            <p:nvPr/>
          </p:nvSpPr>
          <p:spPr>
            <a:xfrm>
              <a:off x="1627525" y="1633850"/>
              <a:ext cx="352250" cy="352975"/>
            </a:xfrm>
            <a:custGeom>
              <a:avLst/>
              <a:gdLst/>
              <a:ahLst/>
              <a:cxnLst/>
              <a:rect l="0" t="0" r="0" b="0"/>
              <a:pathLst>
                <a:path w="14090" h="14119" extrusionOk="0">
                  <a:moveTo>
                    <a:pt x="0" y="12293"/>
                  </a:moveTo>
                  <a:lnTo>
                    <a:pt x="0" y="1"/>
                  </a:lnTo>
                  <a:lnTo>
                    <a:pt x="14089" y="1827"/>
                  </a:lnTo>
                  <a:lnTo>
                    <a:pt x="14089" y="14119"/>
                  </a:lnTo>
                  <a:lnTo>
                    <a:pt x="0" y="12293"/>
                  </a:lnTo>
                  <a:close/>
                </a:path>
              </a:pathLst>
            </a:custGeom>
            <a:solidFill>
              <a:srgbClr val="000000"/>
            </a:solidFill>
            <a:ln>
              <a:noFill/>
            </a:ln>
          </p:spPr>
          <p:txBody>
            <a:bodyPr lIns="91425" tIns="91425" rIns="91425" bIns="91425" anchor="ctr" anchorCtr="0">
              <a:noAutofit/>
            </a:bodyPr>
            <a:lstStyle/>
            <a:p>
              <a:pPr>
                <a:spcBef>
                  <a:spcPts val="0"/>
                </a:spcBef>
                <a:buNone/>
              </a:pPr>
              <a:endParaRPr/>
            </a:p>
          </p:txBody>
        </p:sp>
        <p:sp>
          <p:nvSpPr>
            <p:cNvPr id="125" name="Shape 125"/>
            <p:cNvSpPr/>
            <p:nvPr/>
          </p:nvSpPr>
          <p:spPr>
            <a:xfrm>
              <a:off x="1627525" y="1633850"/>
              <a:ext cx="352250" cy="352975"/>
            </a:xfrm>
            <a:custGeom>
              <a:avLst/>
              <a:gdLst/>
              <a:ahLst/>
              <a:cxnLst/>
              <a:rect l="0" t="0" r="0" b="0"/>
              <a:pathLst>
                <a:path w="14090" h="14119" extrusionOk="0">
                  <a:moveTo>
                    <a:pt x="0" y="12293"/>
                  </a:moveTo>
                  <a:lnTo>
                    <a:pt x="0" y="1"/>
                  </a:lnTo>
                  <a:lnTo>
                    <a:pt x="14089" y="1827"/>
                  </a:lnTo>
                  <a:lnTo>
                    <a:pt x="14089" y="14119"/>
                  </a:lnTo>
                  <a:lnTo>
                    <a:pt x="0" y="12293"/>
                  </a:lnTo>
                  <a:close/>
                </a:path>
              </a:pathLst>
            </a:custGeom>
            <a:solidFill>
              <a:srgbClr val="000000"/>
            </a:solidFill>
            <a:ln>
              <a:noFill/>
            </a:ln>
          </p:spPr>
          <p:txBody>
            <a:bodyPr lIns="91425" tIns="91425" rIns="91425" bIns="91425" anchor="ctr" anchorCtr="0">
              <a:noAutofit/>
            </a:bodyPr>
            <a:lstStyle/>
            <a:p>
              <a:pPr>
                <a:spcBef>
                  <a:spcPts val="0"/>
                </a:spcBef>
                <a:buNone/>
              </a:pPr>
              <a:endParaRPr/>
            </a:p>
          </p:txBody>
        </p:sp>
        <p:sp>
          <p:nvSpPr>
            <p:cNvPr id="126" name="Shape 126"/>
            <p:cNvSpPr/>
            <p:nvPr/>
          </p:nvSpPr>
          <p:spPr>
            <a:xfrm>
              <a:off x="1627525" y="1633850"/>
              <a:ext cx="352250" cy="352975"/>
            </a:xfrm>
            <a:custGeom>
              <a:avLst/>
              <a:gdLst/>
              <a:ahLst/>
              <a:cxnLst/>
              <a:rect l="0" t="0" r="0" b="0"/>
              <a:pathLst>
                <a:path w="14090" h="14119" extrusionOk="0">
                  <a:moveTo>
                    <a:pt x="0" y="12293"/>
                  </a:moveTo>
                  <a:lnTo>
                    <a:pt x="0" y="1"/>
                  </a:lnTo>
                  <a:lnTo>
                    <a:pt x="14089" y="1827"/>
                  </a:lnTo>
                  <a:lnTo>
                    <a:pt x="14089" y="14119"/>
                  </a:lnTo>
                  <a:lnTo>
                    <a:pt x="0" y="12293"/>
                  </a:lnTo>
                  <a:close/>
                </a:path>
              </a:pathLst>
            </a:custGeom>
            <a:solidFill>
              <a:srgbClr val="000000"/>
            </a:solidFill>
            <a:ln>
              <a:noFill/>
            </a:ln>
          </p:spPr>
          <p:txBody>
            <a:bodyPr lIns="91425" tIns="91425" rIns="91425" bIns="91425" anchor="ctr" anchorCtr="0">
              <a:noAutofit/>
            </a:bodyPr>
            <a:lstStyle/>
            <a:p>
              <a:pPr>
                <a:spcBef>
                  <a:spcPts val="0"/>
                </a:spcBef>
                <a:buNone/>
              </a:pPr>
              <a:endParaRPr/>
            </a:p>
          </p:txBody>
        </p:sp>
        <p:sp>
          <p:nvSpPr>
            <p:cNvPr id="127" name="Shape 127"/>
            <p:cNvSpPr/>
            <p:nvPr/>
          </p:nvSpPr>
          <p:spPr>
            <a:xfrm>
              <a:off x="1627525" y="1633850"/>
              <a:ext cx="352250" cy="352975"/>
            </a:xfrm>
            <a:custGeom>
              <a:avLst/>
              <a:gdLst/>
              <a:ahLst/>
              <a:cxnLst/>
              <a:rect l="0" t="0" r="0" b="0"/>
              <a:pathLst>
                <a:path w="14090" h="14119" extrusionOk="0">
                  <a:moveTo>
                    <a:pt x="0" y="12293"/>
                  </a:moveTo>
                  <a:lnTo>
                    <a:pt x="0" y="1"/>
                  </a:lnTo>
                  <a:lnTo>
                    <a:pt x="14089" y="1827"/>
                  </a:lnTo>
                  <a:lnTo>
                    <a:pt x="14089" y="14119"/>
                  </a:lnTo>
                  <a:lnTo>
                    <a:pt x="0" y="12293"/>
                  </a:lnTo>
                  <a:close/>
                </a:path>
              </a:pathLst>
            </a:custGeom>
            <a:solidFill>
              <a:srgbClr val="000000"/>
            </a:solidFill>
            <a:ln>
              <a:noFill/>
            </a:ln>
          </p:spPr>
          <p:txBody>
            <a:bodyPr lIns="91425" tIns="91425" rIns="91425" bIns="91425" anchor="ctr" anchorCtr="0">
              <a:noAutofit/>
            </a:bodyPr>
            <a:lstStyle/>
            <a:p>
              <a:pPr>
                <a:spcBef>
                  <a:spcPts val="0"/>
                </a:spcBef>
                <a:buNone/>
              </a:pPr>
              <a:endParaRPr/>
            </a:p>
          </p:txBody>
        </p:sp>
        <p:sp>
          <p:nvSpPr>
            <p:cNvPr id="128" name="Shape 128"/>
            <p:cNvSpPr/>
            <p:nvPr/>
          </p:nvSpPr>
          <p:spPr>
            <a:xfrm>
              <a:off x="1627525" y="1633850"/>
              <a:ext cx="352250" cy="352975"/>
            </a:xfrm>
            <a:custGeom>
              <a:avLst/>
              <a:gdLst/>
              <a:ahLst/>
              <a:cxnLst/>
              <a:rect l="0" t="0" r="0" b="0"/>
              <a:pathLst>
                <a:path w="14090" h="14119" extrusionOk="0">
                  <a:moveTo>
                    <a:pt x="0" y="12293"/>
                  </a:moveTo>
                  <a:lnTo>
                    <a:pt x="0" y="1"/>
                  </a:lnTo>
                  <a:lnTo>
                    <a:pt x="14089" y="1827"/>
                  </a:lnTo>
                  <a:lnTo>
                    <a:pt x="14089" y="14119"/>
                  </a:lnTo>
                  <a:lnTo>
                    <a:pt x="0" y="12293"/>
                  </a:lnTo>
                  <a:close/>
                </a:path>
              </a:pathLst>
            </a:custGeom>
            <a:solidFill>
              <a:srgbClr val="000000"/>
            </a:solidFill>
            <a:ln>
              <a:noFill/>
            </a:ln>
          </p:spPr>
          <p:txBody>
            <a:bodyPr lIns="91425" tIns="91425" rIns="91425" bIns="91425" anchor="ctr" anchorCtr="0">
              <a:noAutofit/>
            </a:bodyPr>
            <a:lstStyle/>
            <a:p>
              <a:pPr>
                <a:spcBef>
                  <a:spcPts val="0"/>
                </a:spcBef>
                <a:buNone/>
              </a:pPr>
              <a:endParaRPr/>
            </a:p>
          </p:txBody>
        </p:sp>
        <p:sp>
          <p:nvSpPr>
            <p:cNvPr id="129" name="Shape 129"/>
            <p:cNvSpPr/>
            <p:nvPr/>
          </p:nvSpPr>
          <p:spPr>
            <a:xfrm>
              <a:off x="1637650" y="1004050"/>
              <a:ext cx="358325" cy="550725"/>
            </a:xfrm>
            <a:custGeom>
              <a:avLst/>
              <a:gdLst/>
              <a:ahLst/>
              <a:cxnLst/>
              <a:rect l="0" t="0" r="0" b="0"/>
              <a:pathLst>
                <a:path w="14333" h="22029" extrusionOk="0">
                  <a:moveTo>
                    <a:pt x="2510" y="16491"/>
                  </a:moveTo>
                  <a:lnTo>
                    <a:pt x="2915" y="15518"/>
                  </a:lnTo>
                  <a:lnTo>
                    <a:pt x="3401" y="14605"/>
                  </a:lnTo>
                  <a:lnTo>
                    <a:pt x="4049" y="13814"/>
                  </a:lnTo>
                  <a:lnTo>
                    <a:pt x="4777" y="13023"/>
                  </a:lnTo>
                  <a:lnTo>
                    <a:pt x="5182" y="12597"/>
                  </a:lnTo>
                  <a:lnTo>
                    <a:pt x="5749" y="12110"/>
                  </a:lnTo>
                  <a:lnTo>
                    <a:pt x="6397" y="11562"/>
                  </a:lnTo>
                  <a:lnTo>
                    <a:pt x="7207" y="10954"/>
                  </a:lnTo>
                  <a:lnTo>
                    <a:pt x="8097" y="10284"/>
                  </a:lnTo>
                  <a:lnTo>
                    <a:pt x="9150" y="9554"/>
                  </a:lnTo>
                  <a:lnTo>
                    <a:pt x="10283" y="8702"/>
                  </a:lnTo>
                  <a:lnTo>
                    <a:pt x="11498" y="7850"/>
                  </a:lnTo>
                  <a:lnTo>
                    <a:pt x="12146" y="7363"/>
                  </a:lnTo>
                  <a:lnTo>
                    <a:pt x="12794" y="6877"/>
                  </a:lnTo>
                  <a:lnTo>
                    <a:pt x="13279" y="6451"/>
                  </a:lnTo>
                  <a:lnTo>
                    <a:pt x="13684" y="5964"/>
                  </a:lnTo>
                  <a:lnTo>
                    <a:pt x="13927" y="5477"/>
                  </a:lnTo>
                  <a:lnTo>
                    <a:pt x="14170" y="5051"/>
                  </a:lnTo>
                  <a:lnTo>
                    <a:pt x="14251" y="4564"/>
                  </a:lnTo>
                  <a:lnTo>
                    <a:pt x="14332" y="4077"/>
                  </a:lnTo>
                  <a:lnTo>
                    <a:pt x="14251" y="3165"/>
                  </a:lnTo>
                  <a:lnTo>
                    <a:pt x="14008" y="2373"/>
                  </a:lnTo>
                  <a:lnTo>
                    <a:pt x="13684" y="1643"/>
                  </a:lnTo>
                  <a:lnTo>
                    <a:pt x="13198" y="1035"/>
                  </a:lnTo>
                  <a:lnTo>
                    <a:pt x="12875" y="730"/>
                  </a:lnTo>
                  <a:lnTo>
                    <a:pt x="12551" y="426"/>
                  </a:lnTo>
                  <a:lnTo>
                    <a:pt x="12146" y="183"/>
                  </a:lnTo>
                  <a:lnTo>
                    <a:pt x="11741" y="0"/>
                  </a:lnTo>
                  <a:lnTo>
                    <a:pt x="12146" y="609"/>
                  </a:lnTo>
                  <a:lnTo>
                    <a:pt x="12389" y="1278"/>
                  </a:lnTo>
                  <a:lnTo>
                    <a:pt x="12551" y="2008"/>
                  </a:lnTo>
                  <a:lnTo>
                    <a:pt x="12632" y="2799"/>
                  </a:lnTo>
                  <a:lnTo>
                    <a:pt x="12551" y="3286"/>
                  </a:lnTo>
                  <a:lnTo>
                    <a:pt x="12470" y="3773"/>
                  </a:lnTo>
                  <a:lnTo>
                    <a:pt x="12227" y="4260"/>
                  </a:lnTo>
                  <a:lnTo>
                    <a:pt x="11984" y="4686"/>
                  </a:lnTo>
                  <a:lnTo>
                    <a:pt x="11579" y="5173"/>
                  </a:lnTo>
                  <a:lnTo>
                    <a:pt x="11093" y="5660"/>
                  </a:lnTo>
                  <a:lnTo>
                    <a:pt x="10526" y="6085"/>
                  </a:lnTo>
                  <a:lnTo>
                    <a:pt x="9879" y="6572"/>
                  </a:lnTo>
                  <a:lnTo>
                    <a:pt x="8583" y="7424"/>
                  </a:lnTo>
                  <a:lnTo>
                    <a:pt x="7449" y="8276"/>
                  </a:lnTo>
                  <a:lnTo>
                    <a:pt x="6397" y="9006"/>
                  </a:lnTo>
                  <a:lnTo>
                    <a:pt x="5506" y="9676"/>
                  </a:lnTo>
                  <a:lnTo>
                    <a:pt x="4696" y="10284"/>
                  </a:lnTo>
                  <a:lnTo>
                    <a:pt x="4049" y="10832"/>
                  </a:lnTo>
                  <a:lnTo>
                    <a:pt x="3482" y="11319"/>
                  </a:lnTo>
                  <a:lnTo>
                    <a:pt x="3077" y="11745"/>
                  </a:lnTo>
                  <a:lnTo>
                    <a:pt x="2348" y="12536"/>
                  </a:lnTo>
                  <a:lnTo>
                    <a:pt x="1700" y="13327"/>
                  </a:lnTo>
                  <a:lnTo>
                    <a:pt x="1215" y="14240"/>
                  </a:lnTo>
                  <a:lnTo>
                    <a:pt x="810" y="15213"/>
                  </a:lnTo>
                  <a:lnTo>
                    <a:pt x="405" y="16309"/>
                  </a:lnTo>
                  <a:lnTo>
                    <a:pt x="162" y="17526"/>
                  </a:lnTo>
                  <a:lnTo>
                    <a:pt x="81" y="18925"/>
                  </a:lnTo>
                  <a:lnTo>
                    <a:pt x="0" y="20507"/>
                  </a:lnTo>
                  <a:lnTo>
                    <a:pt x="0" y="21846"/>
                  </a:lnTo>
                  <a:lnTo>
                    <a:pt x="1700" y="22029"/>
                  </a:lnTo>
                  <a:lnTo>
                    <a:pt x="1700" y="21785"/>
                  </a:lnTo>
                  <a:lnTo>
                    <a:pt x="1781" y="20203"/>
                  </a:lnTo>
                  <a:lnTo>
                    <a:pt x="1862" y="18804"/>
                  </a:lnTo>
                  <a:lnTo>
                    <a:pt x="2105" y="17586"/>
                  </a:lnTo>
                  <a:lnTo>
                    <a:pt x="2510" y="16491"/>
                  </a:lnTo>
                  <a:close/>
                </a:path>
              </a:pathLst>
            </a:custGeom>
            <a:solidFill>
              <a:srgbClr val="000000"/>
            </a:solidFill>
            <a:ln>
              <a:noFill/>
            </a:ln>
          </p:spPr>
          <p:txBody>
            <a:bodyPr lIns="91425" tIns="91425" rIns="91425" bIns="91425" anchor="ctr" anchorCtr="0">
              <a:noAutofit/>
            </a:bodyPr>
            <a:lstStyle/>
            <a:p>
              <a:pPr>
                <a:spcBef>
                  <a:spcPts val="0"/>
                </a:spcBef>
                <a:buNone/>
              </a:pPr>
              <a:endParaRPr/>
            </a:p>
          </p:txBody>
        </p:sp>
        <p:sp>
          <p:nvSpPr>
            <p:cNvPr id="130" name="Shape 130"/>
            <p:cNvSpPr/>
            <p:nvPr/>
          </p:nvSpPr>
          <p:spPr>
            <a:xfrm>
              <a:off x="1352225" y="686100"/>
              <a:ext cx="805675" cy="360575"/>
            </a:xfrm>
            <a:custGeom>
              <a:avLst/>
              <a:gdLst/>
              <a:ahLst/>
              <a:cxnLst/>
              <a:rect l="0" t="0" r="0" b="0"/>
              <a:pathLst>
                <a:path w="32227" h="14423" extrusionOk="0">
                  <a:moveTo>
                    <a:pt x="21458" y="1582"/>
                  </a:moveTo>
                  <a:lnTo>
                    <a:pt x="22996" y="1826"/>
                  </a:lnTo>
                  <a:lnTo>
                    <a:pt x="24534" y="2130"/>
                  </a:lnTo>
                  <a:lnTo>
                    <a:pt x="25992" y="2495"/>
                  </a:lnTo>
                  <a:lnTo>
                    <a:pt x="27368" y="2921"/>
                  </a:lnTo>
                  <a:lnTo>
                    <a:pt x="28745" y="3408"/>
                  </a:lnTo>
                  <a:lnTo>
                    <a:pt x="29960" y="4016"/>
                  </a:lnTo>
                  <a:lnTo>
                    <a:pt x="31093" y="4625"/>
                  </a:lnTo>
                  <a:lnTo>
                    <a:pt x="32227" y="5294"/>
                  </a:lnTo>
                  <a:lnTo>
                    <a:pt x="32146" y="5233"/>
                  </a:lnTo>
                  <a:lnTo>
                    <a:pt x="32146" y="5173"/>
                  </a:lnTo>
                  <a:lnTo>
                    <a:pt x="32065" y="5112"/>
                  </a:lnTo>
                  <a:lnTo>
                    <a:pt x="31984" y="5051"/>
                  </a:lnTo>
                  <a:lnTo>
                    <a:pt x="30769" y="4138"/>
                  </a:lnTo>
                  <a:lnTo>
                    <a:pt x="29474" y="3347"/>
                  </a:lnTo>
                  <a:lnTo>
                    <a:pt x="28016" y="2617"/>
                  </a:lnTo>
                  <a:lnTo>
                    <a:pt x="26559" y="2008"/>
                  </a:lnTo>
                  <a:lnTo>
                    <a:pt x="25020" y="1461"/>
                  </a:lnTo>
                  <a:lnTo>
                    <a:pt x="23320" y="974"/>
                  </a:lnTo>
                  <a:lnTo>
                    <a:pt x="21620" y="609"/>
                  </a:lnTo>
                  <a:lnTo>
                    <a:pt x="19757" y="304"/>
                  </a:lnTo>
                  <a:lnTo>
                    <a:pt x="18543" y="183"/>
                  </a:lnTo>
                  <a:lnTo>
                    <a:pt x="17409" y="61"/>
                  </a:lnTo>
                  <a:lnTo>
                    <a:pt x="16275" y="0"/>
                  </a:lnTo>
                  <a:lnTo>
                    <a:pt x="15223" y="0"/>
                  </a:lnTo>
                  <a:lnTo>
                    <a:pt x="14170" y="0"/>
                  </a:lnTo>
                  <a:lnTo>
                    <a:pt x="13198" y="61"/>
                  </a:lnTo>
                  <a:lnTo>
                    <a:pt x="12227" y="183"/>
                  </a:lnTo>
                  <a:lnTo>
                    <a:pt x="11336" y="304"/>
                  </a:lnTo>
                  <a:lnTo>
                    <a:pt x="10445" y="487"/>
                  </a:lnTo>
                  <a:lnTo>
                    <a:pt x="9636" y="730"/>
                  </a:lnTo>
                  <a:lnTo>
                    <a:pt x="8826" y="974"/>
                  </a:lnTo>
                  <a:lnTo>
                    <a:pt x="8016" y="1278"/>
                  </a:lnTo>
                  <a:lnTo>
                    <a:pt x="7368" y="1582"/>
                  </a:lnTo>
                  <a:lnTo>
                    <a:pt x="6640" y="2008"/>
                  </a:lnTo>
                  <a:lnTo>
                    <a:pt x="5992" y="2373"/>
                  </a:lnTo>
                  <a:lnTo>
                    <a:pt x="5425" y="2860"/>
                  </a:lnTo>
                  <a:lnTo>
                    <a:pt x="4292" y="3895"/>
                  </a:lnTo>
                  <a:lnTo>
                    <a:pt x="3320" y="4990"/>
                  </a:lnTo>
                  <a:lnTo>
                    <a:pt x="2429" y="6207"/>
                  </a:lnTo>
                  <a:lnTo>
                    <a:pt x="1700" y="7546"/>
                  </a:lnTo>
                  <a:lnTo>
                    <a:pt x="1134" y="9006"/>
                  </a:lnTo>
                  <a:lnTo>
                    <a:pt x="648" y="10528"/>
                  </a:lnTo>
                  <a:lnTo>
                    <a:pt x="243" y="12171"/>
                  </a:lnTo>
                  <a:lnTo>
                    <a:pt x="0" y="13935"/>
                  </a:lnTo>
                  <a:lnTo>
                    <a:pt x="1781" y="14422"/>
                  </a:lnTo>
                  <a:lnTo>
                    <a:pt x="2024" y="12779"/>
                  </a:lnTo>
                  <a:lnTo>
                    <a:pt x="2429" y="11258"/>
                  </a:lnTo>
                  <a:lnTo>
                    <a:pt x="2915" y="9858"/>
                  </a:lnTo>
                  <a:lnTo>
                    <a:pt x="3563" y="8519"/>
                  </a:lnTo>
                  <a:lnTo>
                    <a:pt x="4292" y="7302"/>
                  </a:lnTo>
                  <a:lnTo>
                    <a:pt x="5101" y="6146"/>
                  </a:lnTo>
                  <a:lnTo>
                    <a:pt x="6073" y="5112"/>
                  </a:lnTo>
                  <a:lnTo>
                    <a:pt x="7126" y="4138"/>
                  </a:lnTo>
                  <a:lnTo>
                    <a:pt x="7692" y="3651"/>
                  </a:lnTo>
                  <a:lnTo>
                    <a:pt x="8340" y="3286"/>
                  </a:lnTo>
                  <a:lnTo>
                    <a:pt x="8988" y="2860"/>
                  </a:lnTo>
                  <a:lnTo>
                    <a:pt x="9717" y="2556"/>
                  </a:lnTo>
                  <a:lnTo>
                    <a:pt x="10445" y="2252"/>
                  </a:lnTo>
                  <a:lnTo>
                    <a:pt x="11255" y="2008"/>
                  </a:lnTo>
                  <a:lnTo>
                    <a:pt x="12146" y="1765"/>
                  </a:lnTo>
                  <a:lnTo>
                    <a:pt x="12956" y="1582"/>
                  </a:lnTo>
                  <a:lnTo>
                    <a:pt x="13927" y="1461"/>
                  </a:lnTo>
                  <a:lnTo>
                    <a:pt x="14899" y="1339"/>
                  </a:lnTo>
                  <a:lnTo>
                    <a:pt x="15871" y="1278"/>
                  </a:lnTo>
                  <a:lnTo>
                    <a:pt x="16923" y="1278"/>
                  </a:lnTo>
                  <a:lnTo>
                    <a:pt x="17976" y="1278"/>
                  </a:lnTo>
                  <a:lnTo>
                    <a:pt x="19109" y="1339"/>
                  </a:lnTo>
                  <a:lnTo>
                    <a:pt x="20243" y="1461"/>
                  </a:lnTo>
                  <a:lnTo>
                    <a:pt x="21458" y="1582"/>
                  </a:lnTo>
                  <a:close/>
                </a:path>
              </a:pathLst>
            </a:custGeom>
            <a:solidFill>
              <a:srgbClr val="000000"/>
            </a:solidFill>
            <a:ln>
              <a:noFill/>
            </a:ln>
          </p:spPr>
          <p:txBody>
            <a:bodyPr lIns="91425" tIns="91425" rIns="91425" bIns="91425" anchor="ctr" anchorCtr="0">
              <a:noAutofit/>
            </a:bodyPr>
            <a:lstStyle/>
            <a:p>
              <a:pPr>
                <a:spcBef>
                  <a:spcPts val="0"/>
                </a:spcBef>
                <a:buNone/>
              </a:pPr>
              <a:endParaRPr/>
            </a:p>
          </p:txBody>
        </p:sp>
        <p:sp>
          <p:nvSpPr>
            <p:cNvPr id="131" name="Shape 131"/>
            <p:cNvSpPr/>
            <p:nvPr/>
          </p:nvSpPr>
          <p:spPr>
            <a:xfrm>
              <a:off x="1627525" y="1633850"/>
              <a:ext cx="352250" cy="311900"/>
            </a:xfrm>
            <a:custGeom>
              <a:avLst/>
              <a:gdLst/>
              <a:ahLst/>
              <a:cxnLst/>
              <a:rect l="0" t="0" r="0" b="0"/>
              <a:pathLst>
                <a:path w="14090" h="12476" extrusionOk="0">
                  <a:moveTo>
                    <a:pt x="14089" y="2861"/>
                  </a:moveTo>
                  <a:lnTo>
                    <a:pt x="14089" y="1827"/>
                  </a:lnTo>
                  <a:lnTo>
                    <a:pt x="0" y="1"/>
                  </a:lnTo>
                  <a:lnTo>
                    <a:pt x="0" y="12293"/>
                  </a:lnTo>
                  <a:lnTo>
                    <a:pt x="1701" y="12476"/>
                  </a:lnTo>
                  <a:lnTo>
                    <a:pt x="1701" y="1218"/>
                  </a:lnTo>
                  <a:lnTo>
                    <a:pt x="14089" y="2861"/>
                  </a:lnTo>
                  <a:close/>
                </a:path>
              </a:pathLst>
            </a:custGeom>
            <a:solidFill>
              <a:srgbClr val="000000"/>
            </a:solidFill>
            <a:ln>
              <a:noFill/>
            </a:ln>
          </p:spPr>
          <p:txBody>
            <a:bodyPr lIns="91425" tIns="91425" rIns="91425" bIns="91425" anchor="ctr" anchorCtr="0">
              <a:noAutofit/>
            </a:bodyPr>
            <a:lstStyle/>
            <a:p>
              <a:pPr>
                <a:spcBef>
                  <a:spcPts val="0"/>
                </a:spcBef>
                <a:buNone/>
              </a:pPr>
              <a:endParaRPr/>
            </a:p>
          </p:txBody>
        </p:sp>
        <p:sp>
          <p:nvSpPr>
            <p:cNvPr id="132" name="Shape 132"/>
            <p:cNvSpPr/>
            <p:nvPr/>
          </p:nvSpPr>
          <p:spPr>
            <a:xfrm>
              <a:off x="1670025" y="1664300"/>
              <a:ext cx="309750" cy="322525"/>
            </a:xfrm>
            <a:custGeom>
              <a:avLst/>
              <a:gdLst/>
              <a:ahLst/>
              <a:cxnLst/>
              <a:rect l="0" t="0" r="0" b="0"/>
              <a:pathLst>
                <a:path w="12390" h="12901" extrusionOk="0">
                  <a:moveTo>
                    <a:pt x="12389" y="1643"/>
                  </a:moveTo>
                  <a:lnTo>
                    <a:pt x="1" y="0"/>
                  </a:lnTo>
                  <a:lnTo>
                    <a:pt x="1" y="11258"/>
                  </a:lnTo>
                  <a:lnTo>
                    <a:pt x="12389" y="12901"/>
                  </a:lnTo>
                  <a:lnTo>
                    <a:pt x="12389" y="1643"/>
                  </a:lnTo>
                  <a:close/>
                </a:path>
              </a:pathLst>
            </a:custGeom>
            <a:solidFill>
              <a:srgbClr val="FF1900"/>
            </a:solidFill>
            <a:ln>
              <a:noFill/>
            </a:ln>
          </p:spPr>
          <p:txBody>
            <a:bodyPr lIns="91425" tIns="91425" rIns="91425" bIns="91425" anchor="ctr" anchorCtr="0">
              <a:noAutofit/>
            </a:bodyPr>
            <a:lstStyle/>
            <a:p>
              <a:pPr>
                <a:spcBef>
                  <a:spcPts val="0"/>
                </a:spcBef>
                <a:buNone/>
              </a:pPr>
              <a:endParaRPr/>
            </a:p>
          </p:txBody>
        </p:sp>
        <p:sp>
          <p:nvSpPr>
            <p:cNvPr id="133" name="Shape 133"/>
            <p:cNvSpPr/>
            <p:nvPr/>
          </p:nvSpPr>
          <p:spPr>
            <a:xfrm>
              <a:off x="1396750" y="718050"/>
              <a:ext cx="910950" cy="874750"/>
            </a:xfrm>
            <a:custGeom>
              <a:avLst/>
              <a:gdLst/>
              <a:ahLst/>
              <a:cxnLst/>
              <a:rect l="0" t="0" r="0" b="0"/>
              <a:pathLst>
                <a:path w="36438" h="34990" extrusionOk="0">
                  <a:moveTo>
                    <a:pt x="23725" y="30791"/>
                  </a:moveTo>
                  <a:lnTo>
                    <a:pt x="23968" y="30365"/>
                  </a:lnTo>
                  <a:lnTo>
                    <a:pt x="24373" y="29939"/>
                  </a:lnTo>
                  <a:lnTo>
                    <a:pt x="24778" y="29513"/>
                  </a:lnTo>
                  <a:lnTo>
                    <a:pt x="25345" y="29026"/>
                  </a:lnTo>
                  <a:lnTo>
                    <a:pt x="25911" y="28540"/>
                  </a:lnTo>
                  <a:lnTo>
                    <a:pt x="26559" y="28053"/>
                  </a:lnTo>
                  <a:lnTo>
                    <a:pt x="27369" y="27505"/>
                  </a:lnTo>
                  <a:lnTo>
                    <a:pt x="28179" y="26958"/>
                  </a:lnTo>
                  <a:lnTo>
                    <a:pt x="29393" y="26166"/>
                  </a:lnTo>
                  <a:lnTo>
                    <a:pt x="30527" y="25375"/>
                  </a:lnTo>
                  <a:lnTo>
                    <a:pt x="31498" y="24645"/>
                  </a:lnTo>
                  <a:lnTo>
                    <a:pt x="32389" y="23915"/>
                  </a:lnTo>
                  <a:lnTo>
                    <a:pt x="33118" y="23185"/>
                  </a:lnTo>
                  <a:lnTo>
                    <a:pt x="33847" y="22515"/>
                  </a:lnTo>
                  <a:lnTo>
                    <a:pt x="34332" y="21846"/>
                  </a:lnTo>
                  <a:lnTo>
                    <a:pt x="34818" y="21237"/>
                  </a:lnTo>
                  <a:lnTo>
                    <a:pt x="35547" y="19960"/>
                  </a:lnTo>
                  <a:lnTo>
                    <a:pt x="36033" y="18621"/>
                  </a:lnTo>
                  <a:lnTo>
                    <a:pt x="36357" y="17282"/>
                  </a:lnTo>
                  <a:lnTo>
                    <a:pt x="36438" y="15822"/>
                  </a:lnTo>
                  <a:lnTo>
                    <a:pt x="36357" y="14118"/>
                  </a:lnTo>
                  <a:lnTo>
                    <a:pt x="36033" y="12536"/>
                  </a:lnTo>
                  <a:lnTo>
                    <a:pt x="35628" y="10953"/>
                  </a:lnTo>
                  <a:lnTo>
                    <a:pt x="34980" y="9432"/>
                  </a:lnTo>
                  <a:lnTo>
                    <a:pt x="34090" y="8033"/>
                  </a:lnTo>
                  <a:lnTo>
                    <a:pt x="33118" y="6633"/>
                  </a:lnTo>
                  <a:lnTo>
                    <a:pt x="31903" y="5294"/>
                  </a:lnTo>
                  <a:lnTo>
                    <a:pt x="30446" y="4016"/>
                  </a:lnTo>
                  <a:lnTo>
                    <a:pt x="29312" y="3347"/>
                  </a:lnTo>
                  <a:lnTo>
                    <a:pt x="28179" y="2738"/>
                  </a:lnTo>
                  <a:lnTo>
                    <a:pt x="26964" y="2130"/>
                  </a:lnTo>
                  <a:lnTo>
                    <a:pt x="25587" y="1643"/>
                  </a:lnTo>
                  <a:lnTo>
                    <a:pt x="24211" y="1217"/>
                  </a:lnTo>
                  <a:lnTo>
                    <a:pt x="22753" y="852"/>
                  </a:lnTo>
                  <a:lnTo>
                    <a:pt x="21215" y="548"/>
                  </a:lnTo>
                  <a:lnTo>
                    <a:pt x="19677" y="304"/>
                  </a:lnTo>
                  <a:lnTo>
                    <a:pt x="18462" y="183"/>
                  </a:lnTo>
                  <a:lnTo>
                    <a:pt x="17328" y="61"/>
                  </a:lnTo>
                  <a:lnTo>
                    <a:pt x="16195" y="0"/>
                  </a:lnTo>
                  <a:lnTo>
                    <a:pt x="15142" y="0"/>
                  </a:lnTo>
                  <a:lnTo>
                    <a:pt x="14090" y="0"/>
                  </a:lnTo>
                  <a:lnTo>
                    <a:pt x="13118" y="61"/>
                  </a:lnTo>
                  <a:lnTo>
                    <a:pt x="12146" y="183"/>
                  </a:lnTo>
                  <a:lnTo>
                    <a:pt x="11175" y="304"/>
                  </a:lnTo>
                  <a:lnTo>
                    <a:pt x="10365" y="487"/>
                  </a:lnTo>
                  <a:lnTo>
                    <a:pt x="9474" y="730"/>
                  </a:lnTo>
                  <a:lnTo>
                    <a:pt x="8664" y="974"/>
                  </a:lnTo>
                  <a:lnTo>
                    <a:pt x="7936" y="1278"/>
                  </a:lnTo>
                  <a:lnTo>
                    <a:pt x="7207" y="1582"/>
                  </a:lnTo>
                  <a:lnTo>
                    <a:pt x="6559" y="2008"/>
                  </a:lnTo>
                  <a:lnTo>
                    <a:pt x="5911" y="2373"/>
                  </a:lnTo>
                  <a:lnTo>
                    <a:pt x="5345" y="2860"/>
                  </a:lnTo>
                  <a:lnTo>
                    <a:pt x="4292" y="3834"/>
                  </a:lnTo>
                  <a:lnTo>
                    <a:pt x="3320" y="4868"/>
                  </a:lnTo>
                  <a:lnTo>
                    <a:pt x="2511" y="6024"/>
                  </a:lnTo>
                  <a:lnTo>
                    <a:pt x="1782" y="7241"/>
                  </a:lnTo>
                  <a:lnTo>
                    <a:pt x="1134" y="8580"/>
                  </a:lnTo>
                  <a:lnTo>
                    <a:pt x="648" y="9980"/>
                  </a:lnTo>
                  <a:lnTo>
                    <a:pt x="243" y="11501"/>
                  </a:lnTo>
                  <a:lnTo>
                    <a:pt x="0" y="13144"/>
                  </a:lnTo>
                  <a:lnTo>
                    <a:pt x="11579" y="16126"/>
                  </a:lnTo>
                  <a:lnTo>
                    <a:pt x="11903" y="14300"/>
                  </a:lnTo>
                  <a:lnTo>
                    <a:pt x="12308" y="12779"/>
                  </a:lnTo>
                  <a:lnTo>
                    <a:pt x="12956" y="11623"/>
                  </a:lnTo>
                  <a:lnTo>
                    <a:pt x="13685" y="10771"/>
                  </a:lnTo>
                  <a:lnTo>
                    <a:pt x="14090" y="10467"/>
                  </a:lnTo>
                  <a:lnTo>
                    <a:pt x="14494" y="10162"/>
                  </a:lnTo>
                  <a:lnTo>
                    <a:pt x="14980" y="9919"/>
                  </a:lnTo>
                  <a:lnTo>
                    <a:pt x="15466" y="9797"/>
                  </a:lnTo>
                  <a:lnTo>
                    <a:pt x="16033" y="9676"/>
                  </a:lnTo>
                  <a:lnTo>
                    <a:pt x="16600" y="9615"/>
                  </a:lnTo>
                  <a:lnTo>
                    <a:pt x="17166" y="9615"/>
                  </a:lnTo>
                  <a:lnTo>
                    <a:pt x="17733" y="9676"/>
                  </a:lnTo>
                  <a:lnTo>
                    <a:pt x="18300" y="9736"/>
                  </a:lnTo>
                  <a:lnTo>
                    <a:pt x="18786" y="9858"/>
                  </a:lnTo>
                  <a:lnTo>
                    <a:pt x="19272" y="10041"/>
                  </a:lnTo>
                  <a:lnTo>
                    <a:pt x="19758" y="10223"/>
                  </a:lnTo>
                  <a:lnTo>
                    <a:pt x="20162" y="10406"/>
                  </a:lnTo>
                  <a:lnTo>
                    <a:pt x="20486" y="10649"/>
                  </a:lnTo>
                  <a:lnTo>
                    <a:pt x="20810" y="10893"/>
                  </a:lnTo>
                  <a:lnTo>
                    <a:pt x="21134" y="11197"/>
                  </a:lnTo>
                  <a:lnTo>
                    <a:pt x="21215" y="11258"/>
                  </a:lnTo>
                  <a:lnTo>
                    <a:pt x="21296" y="11319"/>
                  </a:lnTo>
                  <a:lnTo>
                    <a:pt x="21296" y="11379"/>
                  </a:lnTo>
                  <a:lnTo>
                    <a:pt x="21377" y="11440"/>
                  </a:lnTo>
                  <a:lnTo>
                    <a:pt x="21782" y="11623"/>
                  </a:lnTo>
                  <a:lnTo>
                    <a:pt x="22187" y="11866"/>
                  </a:lnTo>
                  <a:lnTo>
                    <a:pt x="22511" y="12170"/>
                  </a:lnTo>
                  <a:lnTo>
                    <a:pt x="22834" y="12475"/>
                  </a:lnTo>
                  <a:lnTo>
                    <a:pt x="23320" y="13083"/>
                  </a:lnTo>
                  <a:lnTo>
                    <a:pt x="23644" y="13813"/>
                  </a:lnTo>
                  <a:lnTo>
                    <a:pt x="23887" y="14605"/>
                  </a:lnTo>
                  <a:lnTo>
                    <a:pt x="23968" y="15517"/>
                  </a:lnTo>
                  <a:lnTo>
                    <a:pt x="23887" y="16004"/>
                  </a:lnTo>
                  <a:lnTo>
                    <a:pt x="23806" y="16491"/>
                  </a:lnTo>
                  <a:lnTo>
                    <a:pt x="23563" y="16917"/>
                  </a:lnTo>
                  <a:lnTo>
                    <a:pt x="23320" y="17404"/>
                  </a:lnTo>
                  <a:lnTo>
                    <a:pt x="22915" y="17891"/>
                  </a:lnTo>
                  <a:lnTo>
                    <a:pt x="22430" y="18317"/>
                  </a:lnTo>
                  <a:lnTo>
                    <a:pt x="21782" y="18803"/>
                  </a:lnTo>
                  <a:lnTo>
                    <a:pt x="21134" y="19290"/>
                  </a:lnTo>
                  <a:lnTo>
                    <a:pt x="19919" y="20142"/>
                  </a:lnTo>
                  <a:lnTo>
                    <a:pt x="18786" y="20994"/>
                  </a:lnTo>
                  <a:lnTo>
                    <a:pt x="17733" y="21724"/>
                  </a:lnTo>
                  <a:lnTo>
                    <a:pt x="16843" y="22394"/>
                  </a:lnTo>
                  <a:lnTo>
                    <a:pt x="16033" y="23002"/>
                  </a:lnTo>
                  <a:lnTo>
                    <a:pt x="15385" y="23550"/>
                  </a:lnTo>
                  <a:lnTo>
                    <a:pt x="14818" y="24037"/>
                  </a:lnTo>
                  <a:lnTo>
                    <a:pt x="14413" y="24463"/>
                  </a:lnTo>
                  <a:lnTo>
                    <a:pt x="13685" y="25254"/>
                  </a:lnTo>
                  <a:lnTo>
                    <a:pt x="13037" y="26045"/>
                  </a:lnTo>
                  <a:lnTo>
                    <a:pt x="12551" y="26958"/>
                  </a:lnTo>
                  <a:lnTo>
                    <a:pt x="12146" y="27931"/>
                  </a:lnTo>
                  <a:lnTo>
                    <a:pt x="11741" y="29026"/>
                  </a:lnTo>
                  <a:lnTo>
                    <a:pt x="11498" y="30244"/>
                  </a:lnTo>
                  <a:lnTo>
                    <a:pt x="11417" y="31643"/>
                  </a:lnTo>
                  <a:lnTo>
                    <a:pt x="11336" y="33225"/>
                  </a:lnTo>
                  <a:lnTo>
                    <a:pt x="11336" y="33469"/>
                  </a:lnTo>
                  <a:lnTo>
                    <a:pt x="22834" y="34990"/>
                  </a:lnTo>
                  <a:lnTo>
                    <a:pt x="22915" y="33712"/>
                  </a:lnTo>
                  <a:lnTo>
                    <a:pt x="23077" y="32617"/>
                  </a:lnTo>
                  <a:lnTo>
                    <a:pt x="23320" y="31643"/>
                  </a:lnTo>
                  <a:lnTo>
                    <a:pt x="23725" y="30791"/>
                  </a:lnTo>
                  <a:close/>
                </a:path>
              </a:pathLst>
            </a:custGeom>
            <a:solidFill>
              <a:srgbClr val="FF1900"/>
            </a:solidFill>
            <a:ln>
              <a:noFill/>
            </a:ln>
          </p:spPr>
          <p:txBody>
            <a:bodyPr lIns="91425" tIns="91425" rIns="91425" bIns="91425" anchor="ctr" anchorCtr="0">
              <a:noAutofit/>
            </a:bodyPr>
            <a:lstStyle/>
            <a:p>
              <a:pPr>
                <a:spcBef>
                  <a:spcPts val="0"/>
                </a:spcBef>
                <a:buNone/>
              </a:pPr>
              <a:endParaRPr/>
            </a:p>
          </p:txBody>
        </p:sp>
        <p:sp>
          <p:nvSpPr>
            <p:cNvPr id="134" name="Shape 134"/>
            <p:cNvSpPr/>
            <p:nvPr/>
          </p:nvSpPr>
          <p:spPr>
            <a:xfrm>
              <a:off x="742900" y="235800"/>
              <a:ext cx="2164000" cy="2199800"/>
            </a:xfrm>
            <a:custGeom>
              <a:avLst/>
              <a:gdLst/>
              <a:ahLst/>
              <a:cxnLst/>
              <a:rect l="0" t="0" r="0" b="0"/>
              <a:pathLst>
                <a:path w="86560" h="87992" extrusionOk="0">
                  <a:moveTo>
                    <a:pt x="81539" y="16978"/>
                  </a:moveTo>
                  <a:lnTo>
                    <a:pt x="82268" y="18377"/>
                  </a:lnTo>
                  <a:lnTo>
                    <a:pt x="82754" y="19777"/>
                  </a:lnTo>
                  <a:lnTo>
                    <a:pt x="83078" y="21298"/>
                  </a:lnTo>
                  <a:lnTo>
                    <a:pt x="83158" y="22820"/>
                  </a:lnTo>
                  <a:lnTo>
                    <a:pt x="83158" y="76187"/>
                  </a:lnTo>
                  <a:lnTo>
                    <a:pt x="83078" y="77404"/>
                  </a:lnTo>
                  <a:lnTo>
                    <a:pt x="82916" y="78560"/>
                  </a:lnTo>
                  <a:lnTo>
                    <a:pt x="82511" y="79655"/>
                  </a:lnTo>
                  <a:lnTo>
                    <a:pt x="82025" y="80690"/>
                  </a:lnTo>
                  <a:lnTo>
                    <a:pt x="81458" y="81663"/>
                  </a:lnTo>
                  <a:lnTo>
                    <a:pt x="80729" y="82576"/>
                  </a:lnTo>
                  <a:lnTo>
                    <a:pt x="79920" y="83367"/>
                  </a:lnTo>
                  <a:lnTo>
                    <a:pt x="78948" y="84037"/>
                  </a:lnTo>
                  <a:lnTo>
                    <a:pt x="78219" y="84463"/>
                  </a:lnTo>
                  <a:lnTo>
                    <a:pt x="77490" y="84828"/>
                  </a:lnTo>
                  <a:lnTo>
                    <a:pt x="76681" y="85071"/>
                  </a:lnTo>
                  <a:lnTo>
                    <a:pt x="75871" y="85314"/>
                  </a:lnTo>
                  <a:lnTo>
                    <a:pt x="74980" y="85436"/>
                  </a:lnTo>
                  <a:lnTo>
                    <a:pt x="74090" y="85497"/>
                  </a:lnTo>
                  <a:lnTo>
                    <a:pt x="73199" y="85497"/>
                  </a:lnTo>
                  <a:lnTo>
                    <a:pt x="72227" y="85375"/>
                  </a:lnTo>
                  <a:lnTo>
                    <a:pt x="14980" y="77830"/>
                  </a:lnTo>
                  <a:lnTo>
                    <a:pt x="12632" y="77282"/>
                  </a:lnTo>
                  <a:lnTo>
                    <a:pt x="10446" y="76369"/>
                  </a:lnTo>
                  <a:lnTo>
                    <a:pt x="8503" y="75091"/>
                  </a:lnTo>
                  <a:lnTo>
                    <a:pt x="6802" y="73509"/>
                  </a:lnTo>
                  <a:lnTo>
                    <a:pt x="5345" y="71684"/>
                  </a:lnTo>
                  <a:lnTo>
                    <a:pt x="4292" y="69615"/>
                  </a:lnTo>
                  <a:lnTo>
                    <a:pt x="3644" y="67424"/>
                  </a:lnTo>
                  <a:lnTo>
                    <a:pt x="3401" y="65172"/>
                  </a:lnTo>
                  <a:lnTo>
                    <a:pt x="3401" y="11866"/>
                  </a:lnTo>
                  <a:lnTo>
                    <a:pt x="3482" y="10649"/>
                  </a:lnTo>
                  <a:lnTo>
                    <a:pt x="3644" y="9432"/>
                  </a:lnTo>
                  <a:lnTo>
                    <a:pt x="4049" y="8337"/>
                  </a:lnTo>
                  <a:lnTo>
                    <a:pt x="4535" y="7302"/>
                  </a:lnTo>
                  <a:lnTo>
                    <a:pt x="5102" y="6329"/>
                  </a:lnTo>
                  <a:lnTo>
                    <a:pt x="5831" y="5477"/>
                  </a:lnTo>
                  <a:lnTo>
                    <a:pt x="6640" y="4686"/>
                  </a:lnTo>
                  <a:lnTo>
                    <a:pt x="7612" y="4016"/>
                  </a:lnTo>
                  <a:lnTo>
                    <a:pt x="8341" y="3590"/>
                  </a:lnTo>
                  <a:lnTo>
                    <a:pt x="9150" y="3225"/>
                  </a:lnTo>
                  <a:lnTo>
                    <a:pt x="9960" y="2921"/>
                  </a:lnTo>
                  <a:lnTo>
                    <a:pt x="10770" y="2738"/>
                  </a:lnTo>
                  <a:lnTo>
                    <a:pt x="11661" y="2617"/>
                  </a:lnTo>
                  <a:lnTo>
                    <a:pt x="12551" y="2556"/>
                  </a:lnTo>
                  <a:lnTo>
                    <a:pt x="13442" y="2556"/>
                  </a:lnTo>
                  <a:lnTo>
                    <a:pt x="14414" y="2617"/>
                  </a:lnTo>
                  <a:lnTo>
                    <a:pt x="71580" y="10162"/>
                  </a:lnTo>
                  <a:lnTo>
                    <a:pt x="72794" y="10406"/>
                  </a:lnTo>
                  <a:lnTo>
                    <a:pt x="73928" y="10710"/>
                  </a:lnTo>
                  <a:lnTo>
                    <a:pt x="75061" y="11136"/>
                  </a:lnTo>
                  <a:lnTo>
                    <a:pt x="76114" y="11623"/>
                  </a:lnTo>
                  <a:lnTo>
                    <a:pt x="77167" y="12231"/>
                  </a:lnTo>
                  <a:lnTo>
                    <a:pt x="78138" y="12962"/>
                  </a:lnTo>
                  <a:lnTo>
                    <a:pt x="79029" y="13692"/>
                  </a:lnTo>
                  <a:lnTo>
                    <a:pt x="79839" y="14544"/>
                  </a:lnTo>
                  <a:lnTo>
                    <a:pt x="82187" y="12718"/>
                  </a:lnTo>
                  <a:lnTo>
                    <a:pt x="81134" y="11744"/>
                  </a:lnTo>
                  <a:lnTo>
                    <a:pt x="80082" y="10893"/>
                  </a:lnTo>
                  <a:lnTo>
                    <a:pt x="78867" y="10101"/>
                  </a:lnTo>
                  <a:lnTo>
                    <a:pt x="77652" y="9432"/>
                  </a:lnTo>
                  <a:lnTo>
                    <a:pt x="76357" y="8824"/>
                  </a:lnTo>
                  <a:lnTo>
                    <a:pt x="75061" y="8337"/>
                  </a:lnTo>
                  <a:lnTo>
                    <a:pt x="73604" y="7911"/>
                  </a:lnTo>
                  <a:lnTo>
                    <a:pt x="72227" y="7667"/>
                  </a:lnTo>
                  <a:lnTo>
                    <a:pt x="14980" y="122"/>
                  </a:lnTo>
                  <a:lnTo>
                    <a:pt x="13685" y="0"/>
                  </a:lnTo>
                  <a:lnTo>
                    <a:pt x="12389" y="0"/>
                  </a:lnTo>
                  <a:lnTo>
                    <a:pt x="11094" y="122"/>
                  </a:lnTo>
                  <a:lnTo>
                    <a:pt x="9879" y="304"/>
                  </a:lnTo>
                  <a:lnTo>
                    <a:pt x="8746" y="609"/>
                  </a:lnTo>
                  <a:lnTo>
                    <a:pt x="7531" y="974"/>
                  </a:lnTo>
                  <a:lnTo>
                    <a:pt x="6478" y="1460"/>
                  </a:lnTo>
                  <a:lnTo>
                    <a:pt x="5426" y="2069"/>
                  </a:lnTo>
                  <a:lnTo>
                    <a:pt x="4211" y="2921"/>
                  </a:lnTo>
                  <a:lnTo>
                    <a:pt x="3158" y="3895"/>
                  </a:lnTo>
                  <a:lnTo>
                    <a:pt x="2187" y="5051"/>
                  </a:lnTo>
                  <a:lnTo>
                    <a:pt x="1458" y="6207"/>
                  </a:lnTo>
                  <a:lnTo>
                    <a:pt x="810" y="7546"/>
                  </a:lnTo>
                  <a:lnTo>
                    <a:pt x="405" y="8884"/>
                  </a:lnTo>
                  <a:lnTo>
                    <a:pt x="82" y="10345"/>
                  </a:lnTo>
                  <a:lnTo>
                    <a:pt x="1" y="11866"/>
                  </a:lnTo>
                  <a:lnTo>
                    <a:pt x="1" y="65172"/>
                  </a:lnTo>
                  <a:lnTo>
                    <a:pt x="82" y="66511"/>
                  </a:lnTo>
                  <a:lnTo>
                    <a:pt x="324" y="67850"/>
                  </a:lnTo>
                  <a:lnTo>
                    <a:pt x="648" y="69189"/>
                  </a:lnTo>
                  <a:lnTo>
                    <a:pt x="1134" y="70467"/>
                  </a:lnTo>
                  <a:lnTo>
                    <a:pt x="1782" y="71744"/>
                  </a:lnTo>
                  <a:lnTo>
                    <a:pt x="2430" y="72901"/>
                  </a:lnTo>
                  <a:lnTo>
                    <a:pt x="3320" y="74057"/>
                  </a:lnTo>
                  <a:lnTo>
                    <a:pt x="4211" y="75091"/>
                  </a:lnTo>
                  <a:lnTo>
                    <a:pt x="5264" y="76065"/>
                  </a:lnTo>
                  <a:lnTo>
                    <a:pt x="6397" y="76978"/>
                  </a:lnTo>
                  <a:lnTo>
                    <a:pt x="7531" y="77830"/>
                  </a:lnTo>
                  <a:lnTo>
                    <a:pt x="8827" y="78560"/>
                  </a:lnTo>
                  <a:lnTo>
                    <a:pt x="10122" y="79168"/>
                  </a:lnTo>
                  <a:lnTo>
                    <a:pt x="11499" y="79655"/>
                  </a:lnTo>
                  <a:lnTo>
                    <a:pt x="12956" y="80081"/>
                  </a:lnTo>
                  <a:lnTo>
                    <a:pt x="14414" y="80325"/>
                  </a:lnTo>
                  <a:lnTo>
                    <a:pt x="71580" y="87870"/>
                  </a:lnTo>
                  <a:lnTo>
                    <a:pt x="72875" y="87992"/>
                  </a:lnTo>
                  <a:lnTo>
                    <a:pt x="74171" y="87992"/>
                  </a:lnTo>
                  <a:lnTo>
                    <a:pt x="75466" y="87931"/>
                  </a:lnTo>
                  <a:lnTo>
                    <a:pt x="76681" y="87749"/>
                  </a:lnTo>
                  <a:lnTo>
                    <a:pt x="77895" y="87444"/>
                  </a:lnTo>
                  <a:lnTo>
                    <a:pt x="79029" y="87079"/>
                  </a:lnTo>
                  <a:lnTo>
                    <a:pt x="80082" y="86592"/>
                  </a:lnTo>
                  <a:lnTo>
                    <a:pt x="81134" y="85984"/>
                  </a:lnTo>
                  <a:lnTo>
                    <a:pt x="82349" y="85071"/>
                  </a:lnTo>
                  <a:lnTo>
                    <a:pt x="83482" y="84097"/>
                  </a:lnTo>
                  <a:lnTo>
                    <a:pt x="84373" y="83002"/>
                  </a:lnTo>
                  <a:lnTo>
                    <a:pt x="85183" y="81785"/>
                  </a:lnTo>
                  <a:lnTo>
                    <a:pt x="85750" y="80507"/>
                  </a:lnTo>
                  <a:lnTo>
                    <a:pt x="86235" y="79108"/>
                  </a:lnTo>
                  <a:lnTo>
                    <a:pt x="86478" y="77708"/>
                  </a:lnTo>
                  <a:lnTo>
                    <a:pt x="86559" y="76187"/>
                  </a:lnTo>
                  <a:lnTo>
                    <a:pt x="86559" y="22820"/>
                  </a:lnTo>
                  <a:lnTo>
                    <a:pt x="86397" y="20994"/>
                  </a:lnTo>
                  <a:lnTo>
                    <a:pt x="86073" y="19229"/>
                  </a:lnTo>
                  <a:lnTo>
                    <a:pt x="85426" y="17525"/>
                  </a:lnTo>
                  <a:lnTo>
                    <a:pt x="84535" y="15882"/>
                  </a:lnTo>
                  <a:lnTo>
                    <a:pt x="81539" y="16978"/>
                  </a:lnTo>
                  <a:close/>
                </a:path>
              </a:pathLst>
            </a:custGeom>
            <a:solidFill>
              <a:srgbClr val="000000"/>
            </a:solidFill>
            <a:ln>
              <a:noFill/>
            </a:ln>
          </p:spPr>
          <p:txBody>
            <a:bodyPr lIns="91425" tIns="91425" rIns="91425" bIns="91425" anchor="ctr" anchorCtr="0">
              <a:noAutofit/>
            </a:bodyPr>
            <a:lstStyle/>
            <a:p>
              <a:pPr>
                <a:spcBef>
                  <a:spcPts val="0"/>
                </a:spcBef>
                <a:buNone/>
              </a:pPr>
              <a:endParaRPr/>
            </a:p>
          </p:txBody>
        </p:sp>
        <p:sp>
          <p:nvSpPr>
            <p:cNvPr id="135" name="Shape 135"/>
            <p:cNvSpPr/>
            <p:nvPr/>
          </p:nvSpPr>
          <p:spPr>
            <a:xfrm>
              <a:off x="2738850" y="553750"/>
              <a:ext cx="117450" cy="106500"/>
            </a:xfrm>
            <a:custGeom>
              <a:avLst/>
              <a:gdLst/>
              <a:ahLst/>
              <a:cxnLst/>
              <a:rect l="0" t="0" r="0" b="0"/>
              <a:pathLst>
                <a:path w="4698" h="4260" extrusionOk="0">
                  <a:moveTo>
                    <a:pt x="1701" y="4260"/>
                  </a:moveTo>
                  <a:lnTo>
                    <a:pt x="4697" y="3164"/>
                  </a:lnTo>
                  <a:lnTo>
                    <a:pt x="4211" y="2312"/>
                  </a:lnTo>
                  <a:lnTo>
                    <a:pt x="3644" y="1521"/>
                  </a:lnTo>
                  <a:lnTo>
                    <a:pt x="2997" y="730"/>
                  </a:lnTo>
                  <a:lnTo>
                    <a:pt x="2349" y="0"/>
                  </a:lnTo>
                  <a:lnTo>
                    <a:pt x="1" y="1826"/>
                  </a:lnTo>
                  <a:lnTo>
                    <a:pt x="486" y="2373"/>
                  </a:lnTo>
                  <a:lnTo>
                    <a:pt x="891" y="2982"/>
                  </a:lnTo>
                  <a:lnTo>
                    <a:pt x="1296" y="3651"/>
                  </a:lnTo>
                  <a:lnTo>
                    <a:pt x="1701" y="4260"/>
                  </a:lnTo>
                  <a:close/>
                </a:path>
              </a:pathLst>
            </a:custGeom>
            <a:solidFill>
              <a:srgbClr val="000000"/>
            </a:solidFill>
            <a:ln>
              <a:noFill/>
            </a:ln>
          </p:spPr>
          <p:txBody>
            <a:bodyPr lIns="91425" tIns="91425" rIns="91425" bIns="91425" anchor="ctr" anchorCtr="0">
              <a:noAutofit/>
            </a:bodyPr>
            <a:lstStyle/>
            <a:p>
              <a:pPr>
                <a:spcBef>
                  <a:spcPts val="0"/>
                </a:spcBef>
                <a:buNone/>
              </a:pPr>
              <a:endParaRPr/>
            </a:p>
          </p:txBody>
        </p:sp>
      </p:grpSp>
      <p:sp>
        <p:nvSpPr>
          <p:cNvPr id="136" name="Shape 136"/>
          <p:cNvSpPr txBox="1"/>
          <p:nvPr/>
        </p:nvSpPr>
        <p:spPr>
          <a:xfrm>
            <a:off x="1590674" y="490818"/>
            <a:ext cx="7391399" cy="1096961"/>
          </a:xfrm>
          <a:prstGeom prst="rect">
            <a:avLst/>
          </a:prstGeom>
          <a:noFill/>
          <a:ln>
            <a:noFill/>
          </a:ln>
        </p:spPr>
        <p:txBody>
          <a:bodyPr lIns="91425" tIns="45700" rIns="91425" bIns="45700" anchor="t" anchorCtr="0">
            <a:noAutofit/>
          </a:bodyPr>
          <a:lstStyle/>
          <a:p>
            <a:pPr marL="0" marR="0" lvl="0" indent="0" algn="just" rtl="0">
              <a:lnSpc>
                <a:spcPct val="100000"/>
              </a:lnSpc>
              <a:spcBef>
                <a:spcPts val="0"/>
              </a:spcBef>
              <a:spcAft>
                <a:spcPts val="0"/>
              </a:spcAft>
              <a:buClr>
                <a:schemeClr val="dk1"/>
              </a:buClr>
              <a:buSzPct val="25000"/>
              <a:buFont typeface="Arial"/>
              <a:buNone/>
            </a:pPr>
            <a:r>
              <a:rPr lang="en" sz="2200" b="0" i="0" u="none" strike="noStrike" cap="none" baseline="0" dirty="0">
                <a:solidFill>
                  <a:schemeClr val="dk1"/>
                </a:solidFill>
                <a:latin typeface="Arial"/>
                <a:ea typeface="Arial"/>
                <a:cs typeface="Arial"/>
                <a:sym typeface="Arial"/>
              </a:rPr>
              <a:t>If you uncomment the commented-out part of the code that will be on the console as a result of the program?</a:t>
            </a:r>
          </a:p>
        </p:txBody>
      </p:sp>
      <p:pic>
        <p:nvPicPr>
          <p:cNvPr id="137" name="Shape 137"/>
          <p:cNvPicPr preferRelativeResize="0"/>
          <p:nvPr/>
        </p:nvPicPr>
        <p:blipFill>
          <a:blip r:embed="rId3">
            <a:alphaModFix/>
          </a:blip>
          <a:stretch>
            <a:fillRect/>
          </a:stretch>
        </p:blipFill>
        <p:spPr>
          <a:xfrm>
            <a:off x="2976761" y="1645527"/>
            <a:ext cx="6010274" cy="1741487"/>
          </a:xfrm>
          <a:prstGeom prst="rect">
            <a:avLst/>
          </a:prstGeom>
          <a:noFill/>
          <a:ln>
            <a:noFill/>
          </a:ln>
        </p:spPr>
      </p:pic>
      <p:sp>
        <p:nvSpPr>
          <p:cNvPr id="138" name="Shape 138"/>
          <p:cNvSpPr txBox="1"/>
          <p:nvPr/>
        </p:nvSpPr>
        <p:spPr>
          <a:xfrm>
            <a:off x="152400" y="4154487"/>
            <a:ext cx="8991600" cy="2501900"/>
          </a:xfrm>
          <a:prstGeom prst="rect">
            <a:avLst/>
          </a:prstGeom>
          <a:noFill/>
          <a:ln>
            <a:noFill/>
          </a:ln>
        </p:spPr>
        <p:txBody>
          <a:bodyPr lIns="91425" tIns="45700" rIns="91425" bIns="45700" anchor="ctr" anchorCtr="0">
            <a:noAutofit/>
          </a:bodyPr>
          <a:lstStyle/>
          <a:p>
            <a:pPr marL="0" marR="0" lvl="0" indent="0" algn="just" rtl="0">
              <a:lnSpc>
                <a:spcPct val="120000"/>
              </a:lnSpc>
              <a:spcBef>
                <a:spcPts val="0"/>
              </a:spcBef>
              <a:spcAft>
                <a:spcPts val="0"/>
              </a:spcAft>
              <a:buClr>
                <a:schemeClr val="dk1"/>
              </a:buClr>
              <a:buSzPct val="25000"/>
              <a:buFont typeface="Arial"/>
              <a:buNone/>
            </a:pPr>
            <a:r>
              <a:rPr lang="en" sz="2200" b="0" i="1" u="none" strike="noStrike" cap="none" baseline="0">
                <a:solidFill>
                  <a:schemeClr val="dk1"/>
                </a:solidFill>
                <a:latin typeface="Arial"/>
                <a:ea typeface="Arial"/>
                <a:cs typeface="Arial"/>
                <a:sym typeface="Arial"/>
              </a:rPr>
              <a:t>Through base class pointer can not cause new virtual methods that are defined only in a derived class. </a:t>
            </a:r>
          </a:p>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a:p>
            <a:pPr marL="0" marR="0" lvl="0" indent="0" algn="just" rtl="0">
              <a:lnSpc>
                <a:spcPct val="120000"/>
              </a:lnSpc>
              <a:spcBef>
                <a:spcPts val="0"/>
              </a:spcBef>
              <a:spcAft>
                <a:spcPts val="0"/>
              </a:spcAft>
              <a:buClr>
                <a:schemeClr val="dk1"/>
              </a:buClr>
              <a:buSzPct val="25000"/>
              <a:buFont typeface="Arial"/>
              <a:buNone/>
            </a:pPr>
            <a:r>
              <a:rPr lang="en" sz="2200" b="0" i="1" u="sng" strike="noStrike" cap="none" baseline="0">
                <a:solidFill>
                  <a:schemeClr val="dk1"/>
                </a:solidFill>
                <a:latin typeface="Arial"/>
                <a:ea typeface="Arial"/>
                <a:cs typeface="Arial"/>
                <a:sym typeface="Arial"/>
              </a:rPr>
              <a:t>pointer type an explicit cast:</a:t>
            </a:r>
          </a:p>
          <a:p>
            <a:pPr marL="0" marR="0" lvl="0" indent="0" algn="just" rtl="0">
              <a:lnSpc>
                <a:spcPct val="120000"/>
              </a:lnSpc>
              <a:spcBef>
                <a:spcPts val="0"/>
              </a:spcBef>
              <a:spcAft>
                <a:spcPts val="0"/>
              </a:spcAft>
              <a:buClr>
                <a:schemeClr val="dk1"/>
              </a:buClr>
              <a:buSzPct val="25000"/>
              <a:buFont typeface="Arial"/>
              <a:buNone/>
            </a:pPr>
            <a:r>
              <a:rPr lang="en" sz="2200" b="0" i="1" u="none" strike="noStrike" cap="none" baseline="0">
                <a:solidFill>
                  <a:schemeClr val="dk1"/>
                </a:solidFill>
                <a:latin typeface="Arial"/>
                <a:ea typeface="Arial"/>
                <a:cs typeface="Arial"/>
                <a:sym typeface="Arial"/>
              </a:rPr>
              <a:t> </a:t>
            </a:r>
            <a:r>
              <a:rPr lang="en" sz="2200" b="1" i="1" u="none" strike="noStrike" cap="none" baseline="0">
                <a:solidFill>
                  <a:srgbClr val="FF0000"/>
                </a:solidFill>
                <a:latin typeface="Arial"/>
                <a:ea typeface="Arial"/>
                <a:cs typeface="Arial"/>
                <a:sym typeface="Arial"/>
              </a:rPr>
              <a:t>((Derive *) pb) -&gt; f (2);</a:t>
            </a:r>
          </a:p>
        </p:txBody>
      </p:sp>
    </p:spTree>
    <p:extLst>
      <p:ext uri="{BB962C8B-B14F-4D97-AF65-F5344CB8AC3E}">
        <p14:creationId xmlns:p14="http://schemas.microsoft.com/office/powerpoint/2010/main" val="364911312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
                                        </p:tgtEl>
                                        <p:attrNameLst>
                                          <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p:nvPr/>
        </p:nvSpPr>
        <p:spPr>
          <a:xfrm>
            <a:off x="36512" y="398461"/>
            <a:ext cx="9147175" cy="895349"/>
          </a:xfrm>
          <a:prstGeom prst="rect">
            <a:avLst/>
          </a:prstGeom>
          <a:noFill/>
          <a:ln>
            <a:noFill/>
          </a:ln>
        </p:spPr>
        <p:txBody>
          <a:bodyPr lIns="91425" tIns="45700" rIns="91425" bIns="45700" anchor="ctr" anchorCtr="0">
            <a:noAutofit/>
          </a:bodyPr>
          <a:lstStyle/>
          <a:p>
            <a:pPr marL="0" marR="0" lvl="0" indent="0" algn="just" rtl="0">
              <a:lnSpc>
                <a:spcPct val="120000"/>
              </a:lnSpc>
              <a:spcBef>
                <a:spcPts val="0"/>
              </a:spcBef>
              <a:spcAft>
                <a:spcPts val="0"/>
              </a:spcAft>
              <a:buClr>
                <a:schemeClr val="dk1"/>
              </a:buClr>
              <a:buSzPct val="25000"/>
              <a:buFont typeface="Arial"/>
              <a:buNone/>
            </a:pPr>
            <a:r>
              <a:rPr lang="en" sz="2200" b="0" i="1" u="none" strike="noStrike" cap="none" baseline="0" dirty="0">
                <a:solidFill>
                  <a:schemeClr val="dk1"/>
                </a:solidFill>
                <a:latin typeface="Arial"/>
                <a:ea typeface="Arial"/>
                <a:cs typeface="Arial"/>
                <a:sym typeface="Arial"/>
              </a:rPr>
              <a:t>Virtual function can be called non-virtual, if you specify a qualifier class:</a:t>
            </a:r>
          </a:p>
        </p:txBody>
      </p:sp>
      <p:pic>
        <p:nvPicPr>
          <p:cNvPr id="144" name="Shape 144"/>
          <p:cNvPicPr preferRelativeResize="0"/>
          <p:nvPr/>
        </p:nvPicPr>
        <p:blipFill>
          <a:blip r:embed="rId3">
            <a:alphaModFix/>
          </a:blip>
          <a:stretch>
            <a:fillRect/>
          </a:stretch>
        </p:blipFill>
        <p:spPr>
          <a:xfrm>
            <a:off x="1304950" y="1303336"/>
            <a:ext cx="7273925" cy="781050"/>
          </a:xfrm>
          <a:prstGeom prst="rect">
            <a:avLst/>
          </a:prstGeom>
          <a:noFill/>
          <a:ln>
            <a:noFill/>
          </a:ln>
        </p:spPr>
      </p:pic>
      <p:sp>
        <p:nvSpPr>
          <p:cNvPr id="145" name="Shape 145"/>
          <p:cNvSpPr txBox="1"/>
          <p:nvPr/>
        </p:nvSpPr>
        <p:spPr>
          <a:xfrm>
            <a:off x="152400" y="2276872"/>
            <a:ext cx="8915400" cy="1296986"/>
          </a:xfrm>
          <a:prstGeom prst="rect">
            <a:avLst/>
          </a:prstGeom>
          <a:noFill/>
          <a:ln>
            <a:noFill/>
          </a:ln>
        </p:spPr>
        <p:txBody>
          <a:bodyPr lIns="91425" tIns="45700" rIns="91425" bIns="45700" anchor="ctr" anchorCtr="0">
            <a:noAutofit/>
          </a:bodyPr>
          <a:lstStyle/>
          <a:p>
            <a:pPr marL="0" marR="0" lvl="0" indent="0" algn="just" rtl="0">
              <a:lnSpc>
                <a:spcPct val="120000"/>
              </a:lnSpc>
              <a:spcBef>
                <a:spcPts val="0"/>
              </a:spcBef>
              <a:spcAft>
                <a:spcPts val="0"/>
              </a:spcAft>
              <a:buClr>
                <a:schemeClr val="dk1"/>
              </a:buClr>
              <a:buSzPct val="25000"/>
              <a:buFont typeface="Arial"/>
              <a:buNone/>
            </a:pPr>
            <a:r>
              <a:rPr lang="en" sz="2200" b="0" i="1" u="none" strike="noStrike" cap="none" baseline="0" dirty="0">
                <a:solidFill>
                  <a:schemeClr val="dk1"/>
                </a:solidFill>
                <a:latin typeface="Arial"/>
                <a:ea typeface="Arial"/>
                <a:cs typeface="Arial"/>
                <a:sym typeface="Arial"/>
              </a:rPr>
              <a:t>Such a static call is needed when in the base class implements common actions that should be performed in all derived classes.</a:t>
            </a:r>
          </a:p>
        </p:txBody>
      </p:sp>
      <p:sp>
        <p:nvSpPr>
          <p:cNvPr id="146" name="Shape 146"/>
          <p:cNvSpPr txBox="1"/>
          <p:nvPr/>
        </p:nvSpPr>
        <p:spPr>
          <a:xfrm>
            <a:off x="228600" y="4229100"/>
            <a:ext cx="8763000" cy="1698625"/>
          </a:xfrm>
          <a:prstGeom prst="rect">
            <a:avLst/>
          </a:prstGeom>
          <a:noFill/>
          <a:ln>
            <a:noFill/>
          </a:ln>
        </p:spPr>
        <p:txBody>
          <a:bodyPr lIns="91425" tIns="45700" rIns="91425" bIns="45700" anchor="ctr" anchorCtr="0">
            <a:noAutofit/>
          </a:bodyPr>
          <a:lstStyle/>
          <a:p>
            <a:pPr marL="0" marR="0" lvl="0" indent="0" algn="just" rtl="0">
              <a:lnSpc>
                <a:spcPct val="120000"/>
              </a:lnSpc>
              <a:spcBef>
                <a:spcPts val="0"/>
              </a:spcBef>
              <a:spcAft>
                <a:spcPts val="0"/>
              </a:spcAft>
              <a:buClr>
                <a:schemeClr val="dk1"/>
              </a:buClr>
              <a:buSzPct val="25000"/>
              <a:buFont typeface="Arial"/>
              <a:buNone/>
            </a:pPr>
            <a:r>
              <a:rPr lang="en" sz="2200" b="0" i="1" u="none" strike="noStrike" cap="none" baseline="0">
                <a:solidFill>
                  <a:schemeClr val="dk1"/>
                </a:solidFill>
                <a:latin typeface="Arial"/>
                <a:ea typeface="Arial"/>
                <a:cs typeface="Arial"/>
                <a:sym typeface="Arial"/>
              </a:rPr>
              <a:t>When at least one virtual function of class size borderless is 4 - is the size of the pointer. The number of virtual functions is not important - the class size is equal to 4.</a:t>
            </a:r>
          </a:p>
        </p:txBody>
      </p:sp>
      <p:pic>
        <p:nvPicPr>
          <p:cNvPr id="147" name="Shape 147"/>
          <p:cNvPicPr preferRelativeResize="0"/>
          <p:nvPr/>
        </p:nvPicPr>
        <p:blipFill>
          <a:blip r:embed="rId4">
            <a:alphaModFix/>
          </a:blip>
          <a:stretch>
            <a:fillRect/>
          </a:stretch>
        </p:blipFill>
        <p:spPr>
          <a:xfrm>
            <a:off x="3276600" y="5734050"/>
            <a:ext cx="3984625" cy="514350"/>
          </a:xfrm>
          <a:prstGeom prst="rect">
            <a:avLst/>
          </a:prstGeom>
          <a:noFill/>
          <a:ln>
            <a:noFill/>
          </a:ln>
        </p:spPr>
      </p:pic>
    </p:spTree>
    <p:extLst>
      <p:ext uri="{BB962C8B-B14F-4D97-AF65-F5344CB8AC3E}">
        <p14:creationId xmlns:p14="http://schemas.microsoft.com/office/powerpoint/2010/main" val="4151004963"/>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p:nvPr/>
        </p:nvSpPr>
        <p:spPr>
          <a:xfrm>
            <a:off x="138659" y="409575"/>
            <a:ext cx="8467799" cy="4572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400" b="1" i="1" u="none" strike="noStrike" cap="none" baseline="0" dirty="0" smtClean="0">
                <a:solidFill>
                  <a:schemeClr val="hlink"/>
                </a:solidFill>
                <a:latin typeface="Arial"/>
                <a:ea typeface="Arial"/>
                <a:cs typeface="Arial"/>
                <a:sym typeface="Arial"/>
              </a:rPr>
              <a:t>static </a:t>
            </a:r>
            <a:r>
              <a:rPr lang="en" sz="2400" b="1" i="1" u="none" strike="noStrike" cap="none" baseline="0" dirty="0">
                <a:solidFill>
                  <a:schemeClr val="hlink"/>
                </a:solidFill>
                <a:latin typeface="Arial"/>
                <a:ea typeface="Arial"/>
                <a:cs typeface="Arial"/>
                <a:sym typeface="Arial"/>
              </a:rPr>
              <a:t>class elements.</a:t>
            </a:r>
          </a:p>
        </p:txBody>
      </p:sp>
      <p:sp>
        <p:nvSpPr>
          <p:cNvPr id="80" name="Shape 80"/>
          <p:cNvSpPr txBox="1"/>
          <p:nvPr/>
        </p:nvSpPr>
        <p:spPr>
          <a:xfrm>
            <a:off x="152400" y="838200"/>
            <a:ext cx="8839199" cy="1698625"/>
          </a:xfrm>
          <a:prstGeom prst="rect">
            <a:avLst/>
          </a:prstGeom>
          <a:noFill/>
          <a:ln>
            <a:noFill/>
          </a:ln>
        </p:spPr>
        <p:txBody>
          <a:bodyPr lIns="91425" tIns="45700" rIns="91425" bIns="45700" anchor="ctr" anchorCtr="0">
            <a:noAutofit/>
          </a:bodyPr>
          <a:lstStyle/>
          <a:p>
            <a:pPr marL="0" marR="0" lvl="0" indent="0" algn="just" rtl="0">
              <a:lnSpc>
                <a:spcPct val="120000"/>
              </a:lnSpc>
              <a:spcBef>
                <a:spcPts val="0"/>
              </a:spcBef>
              <a:spcAft>
                <a:spcPts val="0"/>
              </a:spcAft>
              <a:buClr>
                <a:schemeClr val="dk1"/>
              </a:buClr>
              <a:buSzPct val="25000"/>
              <a:buFont typeface="Arial"/>
              <a:buNone/>
            </a:pPr>
            <a:r>
              <a:rPr lang="en" sz="2200" b="0" i="1" u="none" strike="noStrike" cap="none" baseline="0" dirty="0">
                <a:solidFill>
                  <a:schemeClr val="dk1"/>
                </a:solidFill>
                <a:latin typeface="Arial"/>
                <a:ea typeface="Arial"/>
                <a:cs typeface="Arial"/>
                <a:sym typeface="Arial"/>
              </a:rPr>
              <a:t>In C ++ is the ability to access all objects created in one particular class variable (field), the contents of which is stored in one place. To do this, declare the variable:</a:t>
            </a:r>
          </a:p>
        </p:txBody>
      </p:sp>
      <p:sp>
        <p:nvSpPr>
          <p:cNvPr id="81" name="Shape 81"/>
          <p:cNvSpPr txBox="1"/>
          <p:nvPr/>
        </p:nvSpPr>
        <p:spPr>
          <a:xfrm>
            <a:off x="2667000" y="2438400"/>
            <a:ext cx="2921000" cy="493711"/>
          </a:xfrm>
          <a:prstGeom prst="rect">
            <a:avLst/>
          </a:prstGeom>
          <a:noFill/>
          <a:ln>
            <a:noFill/>
          </a:ln>
        </p:spPr>
        <p:txBody>
          <a:bodyPr lIns="91425" tIns="45700" rIns="91425" bIns="45700" anchor="ctr" anchorCtr="0">
            <a:noAutofit/>
          </a:bodyPr>
          <a:lstStyle/>
          <a:p>
            <a:pPr marL="0" marR="0" lvl="0" indent="0" algn="just" rtl="0">
              <a:lnSpc>
                <a:spcPct val="120000"/>
              </a:lnSpc>
              <a:spcBef>
                <a:spcPts val="0"/>
              </a:spcBef>
              <a:spcAft>
                <a:spcPts val="0"/>
              </a:spcAft>
              <a:buClr>
                <a:schemeClr val="dk1"/>
              </a:buClr>
              <a:buSzPct val="25000"/>
              <a:buFont typeface="Arial"/>
              <a:buNone/>
            </a:pPr>
            <a:r>
              <a:rPr lang="en" sz="2200" b="1" i="1" u="none" strike="noStrike" cap="none" baseline="0">
                <a:solidFill>
                  <a:srgbClr val="FF0000"/>
                </a:solidFill>
                <a:latin typeface="Arial"/>
                <a:ea typeface="Arial"/>
                <a:cs typeface="Arial"/>
                <a:sym typeface="Arial"/>
              </a:rPr>
              <a:t>static type name;</a:t>
            </a:r>
          </a:p>
        </p:txBody>
      </p:sp>
      <p:sp>
        <p:nvSpPr>
          <p:cNvPr id="82" name="Shape 82"/>
          <p:cNvSpPr txBox="1"/>
          <p:nvPr/>
        </p:nvSpPr>
        <p:spPr>
          <a:xfrm>
            <a:off x="228600" y="3192461"/>
            <a:ext cx="8763000" cy="2903537"/>
          </a:xfrm>
          <a:prstGeom prst="rect">
            <a:avLst/>
          </a:prstGeom>
          <a:noFill/>
          <a:ln>
            <a:noFill/>
          </a:ln>
        </p:spPr>
        <p:txBody>
          <a:bodyPr lIns="91425" tIns="45700" rIns="91425" bIns="45700" anchor="ctr" anchorCtr="0">
            <a:noAutofit/>
          </a:bodyPr>
          <a:lstStyle/>
          <a:p>
            <a:pPr marL="0" marR="0" lvl="0" indent="0" algn="just" rtl="0">
              <a:lnSpc>
                <a:spcPct val="120000"/>
              </a:lnSpc>
              <a:spcBef>
                <a:spcPts val="0"/>
              </a:spcBef>
              <a:spcAft>
                <a:spcPts val="0"/>
              </a:spcAft>
              <a:buClr>
                <a:schemeClr val="dk1"/>
              </a:buClr>
              <a:buSzPct val="25000"/>
              <a:buFont typeface="Arial"/>
              <a:buNone/>
            </a:pPr>
            <a:r>
              <a:rPr lang="en" sz="2200" b="0" i="1" u="none" strike="noStrike" cap="none" baseline="0">
                <a:solidFill>
                  <a:schemeClr val="dk1"/>
                </a:solidFill>
                <a:latin typeface="Arial"/>
                <a:ea typeface="Arial"/>
                <a:cs typeface="Arial"/>
                <a:sym typeface="Arial"/>
              </a:rPr>
              <a:t>This storage class (static) can be used not only to declare static fields (class variables), but also for class methods. The memory is reserved for this purpose at the start of the program up to an explicit object creation. Therefore, it is as if the same for all copies of the class fields. Access to this variable (: :) is possible only after the initialization:</a:t>
            </a:r>
          </a:p>
        </p:txBody>
      </p:sp>
      <p:sp>
        <p:nvSpPr>
          <p:cNvPr id="83" name="Shape 83"/>
          <p:cNvSpPr txBox="1"/>
          <p:nvPr/>
        </p:nvSpPr>
        <p:spPr>
          <a:xfrm>
            <a:off x="609600" y="6172200"/>
            <a:ext cx="8010525" cy="427037"/>
          </a:xfrm>
          <a:prstGeom prst="rect">
            <a:avLst/>
          </a:prstGeom>
          <a:noFill/>
          <a:ln>
            <a:noFill/>
          </a:ln>
        </p:spPr>
        <p:txBody>
          <a:bodyPr lIns="91425" tIns="45700" rIns="91425" bIns="45700" anchor="ctr" anchorCtr="0">
            <a:noAutofit/>
          </a:bodyPr>
          <a:lstStyle/>
          <a:p>
            <a:pPr marL="0" marR="0" lvl="0" indent="0" algn="just" rtl="0">
              <a:lnSpc>
                <a:spcPct val="100000"/>
              </a:lnSpc>
              <a:spcBef>
                <a:spcPts val="0"/>
              </a:spcBef>
              <a:spcAft>
                <a:spcPts val="0"/>
              </a:spcAft>
              <a:buClr>
                <a:schemeClr val="dk1"/>
              </a:buClr>
              <a:buSzPct val="25000"/>
              <a:buFont typeface="Arial"/>
              <a:buNone/>
            </a:pPr>
            <a:r>
              <a:rPr lang="en" sz="2200" b="1" i="1" u="none" strike="noStrike" cap="none" baseline="0">
                <a:solidFill>
                  <a:srgbClr val="FF0000"/>
                </a:solidFill>
                <a:latin typeface="Arial"/>
                <a:ea typeface="Arial"/>
                <a:cs typeface="Arial"/>
                <a:sym typeface="Arial"/>
              </a:rPr>
              <a:t>type-name variable-name :: = nach.znachenie;</a:t>
            </a:r>
          </a:p>
        </p:txBody>
      </p:sp>
    </p:spTree>
    <p:extLst>
      <p:ext uri="{BB962C8B-B14F-4D97-AF65-F5344CB8AC3E}">
        <p14:creationId xmlns:p14="http://schemas.microsoft.com/office/powerpoint/2010/main" val="3789362062"/>
      </p:ext>
    </p:extLst>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p:nvPr/>
        </p:nvSpPr>
        <p:spPr>
          <a:xfrm>
            <a:off x="0" y="568102"/>
            <a:ext cx="7715399" cy="603300"/>
          </a:xfrm>
          <a:prstGeom prst="rect">
            <a:avLst/>
          </a:prstGeom>
          <a:noFill/>
          <a:ln>
            <a:noFill/>
          </a:ln>
        </p:spPr>
        <p:txBody>
          <a:bodyPr lIns="91425" tIns="45700" rIns="91425" bIns="45700" anchor="t" anchorCtr="0">
            <a:noAutofit/>
          </a:bodyPr>
          <a:lstStyle/>
          <a:p>
            <a:pPr marL="0" marR="0" lvl="0" indent="0" algn="l" rtl="0">
              <a:lnSpc>
                <a:spcPct val="140000"/>
              </a:lnSpc>
              <a:spcBef>
                <a:spcPts val="0"/>
              </a:spcBef>
              <a:spcAft>
                <a:spcPts val="0"/>
              </a:spcAft>
              <a:buClr>
                <a:schemeClr val="dk1"/>
              </a:buClr>
              <a:buSzPct val="25000"/>
              <a:buFont typeface="Arial"/>
              <a:buNone/>
            </a:pPr>
            <a:r>
              <a:rPr lang="en" sz="2400" b="1" i="1" u="none" strike="noStrike" cap="none" baseline="0" dirty="0">
                <a:solidFill>
                  <a:schemeClr val="hlink"/>
                </a:solidFill>
                <a:latin typeface="Arial"/>
                <a:ea typeface="Arial"/>
                <a:cs typeface="Arial"/>
                <a:sym typeface="Arial"/>
              </a:rPr>
              <a:t>3. Early and late binding.</a:t>
            </a:r>
          </a:p>
        </p:txBody>
      </p:sp>
      <p:sp>
        <p:nvSpPr>
          <p:cNvPr id="153" name="Shape 153"/>
          <p:cNvSpPr txBox="1"/>
          <p:nvPr/>
        </p:nvSpPr>
        <p:spPr>
          <a:xfrm>
            <a:off x="138336" y="1196752"/>
            <a:ext cx="8686800" cy="3013074"/>
          </a:xfrm>
          <a:prstGeom prst="rect">
            <a:avLst/>
          </a:prstGeom>
          <a:noFill/>
          <a:ln>
            <a:noFill/>
          </a:ln>
        </p:spPr>
        <p:txBody>
          <a:bodyPr lIns="91425" tIns="45700" rIns="91425" bIns="45700" anchor="ctr" anchorCtr="0">
            <a:noAutofit/>
          </a:bodyPr>
          <a:lstStyle/>
          <a:p>
            <a:pPr marL="449262" marR="0" lvl="0" indent="-449262" algn="just" rtl="0">
              <a:lnSpc>
                <a:spcPct val="120000"/>
              </a:lnSpc>
              <a:spcBef>
                <a:spcPts val="0"/>
              </a:spcBef>
              <a:spcAft>
                <a:spcPts val="0"/>
              </a:spcAft>
              <a:buClr>
                <a:schemeClr val="dk1"/>
              </a:buClr>
              <a:buSzPct val="25000"/>
              <a:buFont typeface="Arial"/>
              <a:buNone/>
            </a:pPr>
            <a:r>
              <a:rPr lang="en" sz="2200" b="1" i="1" u="sng" strike="noStrike" cap="none" baseline="0" dirty="0">
                <a:solidFill>
                  <a:schemeClr val="accent2"/>
                </a:solidFill>
                <a:latin typeface="Arial"/>
                <a:ea typeface="Arial"/>
                <a:cs typeface="Arial"/>
                <a:sym typeface="Arial"/>
              </a:rPr>
              <a:t>static polymorphism</a:t>
            </a:r>
            <a:r>
              <a:rPr lang="en" sz="2200" b="0" i="1" u="none" strike="noStrike" cap="none" baseline="0" dirty="0">
                <a:solidFill>
                  <a:schemeClr val="dk1"/>
                </a:solidFill>
                <a:latin typeface="Arial"/>
                <a:ea typeface="Arial"/>
                <a:cs typeface="Arial"/>
                <a:sym typeface="Arial"/>
              </a:rPr>
              <a:t> implemented through an overload of functions and operations.</a:t>
            </a:r>
          </a:p>
          <a:p>
            <a:pPr marL="0" marR="0" lvl="0" indent="0" algn="l" rtl="0">
              <a:lnSpc>
                <a:spcPct val="100000"/>
              </a:lnSpc>
              <a:spcBef>
                <a:spcPts val="0"/>
              </a:spcBef>
              <a:spcAft>
                <a:spcPts val="0"/>
              </a:spcAft>
              <a:buNone/>
            </a:pPr>
            <a:endParaRPr sz="1800" b="0" i="0" u="none" strike="noStrike" cap="none" baseline="0" dirty="0">
              <a:solidFill>
                <a:schemeClr val="dk1"/>
              </a:solidFill>
              <a:latin typeface="Arial"/>
              <a:ea typeface="Arial"/>
              <a:cs typeface="Arial"/>
              <a:sym typeface="Arial"/>
            </a:endParaRPr>
          </a:p>
          <a:p>
            <a:pPr marL="449262" marR="0" lvl="0" indent="-449262" algn="just" rtl="0">
              <a:lnSpc>
                <a:spcPct val="120000"/>
              </a:lnSpc>
              <a:spcBef>
                <a:spcPts val="0"/>
              </a:spcBef>
              <a:spcAft>
                <a:spcPts val="0"/>
              </a:spcAft>
              <a:buClr>
                <a:schemeClr val="dk1"/>
              </a:buClr>
              <a:buSzPct val="25000"/>
              <a:buFont typeface="Arial"/>
              <a:buNone/>
            </a:pPr>
            <a:r>
              <a:rPr lang="en" sz="2200" b="1" i="1" u="sng" strike="noStrike" cap="none" baseline="0" dirty="0">
                <a:solidFill>
                  <a:schemeClr val="accent2"/>
                </a:solidFill>
                <a:latin typeface="Arial"/>
                <a:ea typeface="Arial"/>
                <a:cs typeface="Arial"/>
                <a:sym typeface="Arial"/>
              </a:rPr>
              <a:t>dynamic polymorphism</a:t>
            </a:r>
            <a:r>
              <a:rPr lang="en" sz="2200" b="0" i="1" u="none" strike="noStrike" cap="none" baseline="0" dirty="0">
                <a:solidFill>
                  <a:schemeClr val="dk1"/>
                </a:solidFill>
                <a:latin typeface="Arial"/>
                <a:ea typeface="Arial"/>
                <a:cs typeface="Arial"/>
                <a:sym typeface="Arial"/>
              </a:rPr>
              <a:t> - through the use of virtual functions.</a:t>
            </a:r>
          </a:p>
          <a:p>
            <a:pPr marL="0" marR="0" lvl="0" indent="0" algn="l" rtl="0">
              <a:lnSpc>
                <a:spcPct val="100000"/>
              </a:lnSpc>
              <a:spcBef>
                <a:spcPts val="0"/>
              </a:spcBef>
              <a:spcAft>
                <a:spcPts val="0"/>
              </a:spcAft>
              <a:buNone/>
            </a:pPr>
            <a:endParaRPr sz="1800" b="0" i="0" u="none" strike="noStrike" cap="none" baseline="0" dirty="0">
              <a:solidFill>
                <a:schemeClr val="dk1"/>
              </a:solidFill>
              <a:latin typeface="Arial"/>
              <a:ea typeface="Arial"/>
              <a:cs typeface="Arial"/>
              <a:sym typeface="Arial"/>
            </a:endParaRPr>
          </a:p>
          <a:p>
            <a:pPr marL="449262" marR="0" lvl="0" indent="-449262" algn="just" rtl="0">
              <a:lnSpc>
                <a:spcPct val="120000"/>
              </a:lnSpc>
              <a:spcBef>
                <a:spcPts val="0"/>
              </a:spcBef>
              <a:spcAft>
                <a:spcPts val="0"/>
              </a:spcAft>
              <a:buClr>
                <a:schemeClr val="dk1"/>
              </a:buClr>
              <a:buSzPct val="25000"/>
              <a:buFont typeface="Arial"/>
              <a:buNone/>
            </a:pPr>
            <a:r>
              <a:rPr lang="en" sz="2200" b="0" i="1" u="none" strike="noStrike" cap="none" baseline="0" dirty="0">
                <a:solidFill>
                  <a:schemeClr val="dk1"/>
                </a:solidFill>
                <a:latin typeface="Arial"/>
                <a:ea typeface="Arial"/>
                <a:cs typeface="Arial"/>
                <a:sym typeface="Arial"/>
              </a:rPr>
              <a:t>Static and dynamic versions of the polymorphism corresponds to the notion of early and late binding.</a:t>
            </a:r>
          </a:p>
        </p:txBody>
      </p:sp>
    </p:spTree>
    <p:extLst>
      <p:ext uri="{BB962C8B-B14F-4D97-AF65-F5344CB8AC3E}">
        <p14:creationId xmlns:p14="http://schemas.microsoft.com/office/powerpoint/2010/main" val="1570061162"/>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p:nvPr/>
        </p:nvSpPr>
        <p:spPr>
          <a:xfrm>
            <a:off x="228600" y="3657600"/>
            <a:ext cx="8839199" cy="2940049"/>
          </a:xfrm>
          <a:prstGeom prst="rect">
            <a:avLst/>
          </a:prstGeom>
          <a:noFill/>
          <a:ln>
            <a:noFill/>
          </a:ln>
        </p:spPr>
        <p:txBody>
          <a:bodyPr lIns="91425" tIns="45700" rIns="91425" bIns="45700" anchor="t" anchorCtr="0">
            <a:noAutofit/>
          </a:bodyPr>
          <a:lstStyle/>
          <a:p>
            <a:pPr marL="0" marR="0" lvl="0" indent="0" algn="just" rtl="0">
              <a:lnSpc>
                <a:spcPct val="120000"/>
              </a:lnSpc>
              <a:spcBef>
                <a:spcPts val="0"/>
              </a:spcBef>
              <a:spcAft>
                <a:spcPts val="0"/>
              </a:spcAft>
              <a:buClr>
                <a:schemeClr val="dk1"/>
              </a:buClr>
              <a:buSzPct val="25000"/>
              <a:buFont typeface="Arial"/>
              <a:buNone/>
            </a:pPr>
            <a:r>
              <a:rPr lang="en" sz="2200" b="0" i="1" u="none" strike="noStrike" cap="none" baseline="0">
                <a:solidFill>
                  <a:schemeClr val="dk1"/>
                </a:solidFill>
                <a:latin typeface="Arial"/>
                <a:ea typeface="Arial"/>
                <a:cs typeface="Arial"/>
                <a:sym typeface="Arial"/>
              </a:rPr>
              <a:t>When you call these functions all the necessary address information is known at compile time. </a:t>
            </a:r>
          </a:p>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a:p>
            <a:pPr marL="0" marR="0" lvl="0" indent="0" algn="just" rtl="0">
              <a:lnSpc>
                <a:spcPct val="120000"/>
              </a:lnSpc>
              <a:spcBef>
                <a:spcPts val="0"/>
              </a:spcBef>
              <a:spcAft>
                <a:spcPts val="0"/>
              </a:spcAft>
              <a:buClr>
                <a:schemeClr val="dk1"/>
              </a:buClr>
              <a:buSzPct val="25000"/>
              <a:buFont typeface="Arial"/>
              <a:buNone/>
            </a:pPr>
            <a:r>
              <a:rPr lang="en" sz="2200" b="0" i="1" u="none" strike="noStrike" cap="none" baseline="0">
                <a:solidFill>
                  <a:schemeClr val="dk1"/>
                </a:solidFill>
                <a:latin typeface="Arial"/>
                <a:ea typeface="Arial"/>
                <a:cs typeface="Arial"/>
                <a:sym typeface="Arial"/>
              </a:rPr>
              <a:t> The advantage of early binding is a high speed produced executables. </a:t>
            </a:r>
          </a:p>
          <a:p>
            <a:pPr marL="0" marR="0" lvl="0" indent="0" algn="just" rtl="0">
              <a:lnSpc>
                <a:spcPct val="120000"/>
              </a:lnSpc>
              <a:spcBef>
                <a:spcPts val="0"/>
              </a:spcBef>
              <a:spcAft>
                <a:spcPts val="0"/>
              </a:spcAft>
              <a:buClr>
                <a:schemeClr val="dk1"/>
              </a:buClr>
              <a:buSzPct val="25000"/>
              <a:buFont typeface="Arial"/>
              <a:buNone/>
            </a:pPr>
            <a:r>
              <a:rPr lang="en" sz="2200" b="0" i="1" u="none" strike="noStrike" cap="none" baseline="0">
                <a:solidFill>
                  <a:schemeClr val="dk1"/>
                </a:solidFill>
                <a:latin typeface="Arial"/>
                <a:ea typeface="Arial"/>
                <a:cs typeface="Arial"/>
                <a:sym typeface="Arial"/>
              </a:rPr>
              <a:t> The disadvantage of early binding is to reduce the flexibility of the program.</a:t>
            </a:r>
          </a:p>
        </p:txBody>
      </p:sp>
      <p:sp>
        <p:nvSpPr>
          <p:cNvPr id="159" name="Shape 159"/>
          <p:cNvSpPr txBox="1"/>
          <p:nvPr/>
        </p:nvSpPr>
        <p:spPr>
          <a:xfrm>
            <a:off x="76200" y="404664"/>
            <a:ext cx="9077324" cy="3308349"/>
          </a:xfrm>
          <a:prstGeom prst="rect">
            <a:avLst/>
          </a:prstGeom>
          <a:noFill/>
          <a:ln>
            <a:noFill/>
          </a:ln>
        </p:spPr>
        <p:txBody>
          <a:bodyPr lIns="91425" tIns="45700" rIns="91425" bIns="45700" anchor="t" anchorCtr="0">
            <a:noAutofit/>
          </a:bodyPr>
          <a:lstStyle/>
          <a:p>
            <a:pPr marL="0" marR="0" lvl="0" indent="0" algn="just" rtl="0">
              <a:lnSpc>
                <a:spcPct val="120000"/>
              </a:lnSpc>
              <a:spcBef>
                <a:spcPts val="0"/>
              </a:spcBef>
              <a:spcAft>
                <a:spcPts val="0"/>
              </a:spcAft>
              <a:buClr>
                <a:schemeClr val="dk1"/>
              </a:buClr>
              <a:buSzPct val="25000"/>
              <a:buFont typeface="Arial"/>
              <a:buNone/>
            </a:pPr>
            <a:r>
              <a:rPr lang="en" sz="2200" b="1" i="1" u="none" strike="noStrike" cap="none" baseline="0" dirty="0">
                <a:solidFill>
                  <a:srgbClr val="FF0000"/>
                </a:solidFill>
                <a:latin typeface="Arial"/>
                <a:ea typeface="Arial"/>
                <a:cs typeface="Arial"/>
                <a:sym typeface="Arial"/>
              </a:rPr>
              <a:t>early binding</a:t>
            </a:r>
            <a:r>
              <a:rPr lang="en" sz="2200" b="0" i="1" u="none" strike="noStrike" cap="none" baseline="0" dirty="0">
                <a:solidFill>
                  <a:schemeClr val="dk1"/>
                </a:solidFill>
                <a:latin typeface="Arial"/>
                <a:ea typeface="Arial"/>
                <a:cs typeface="Arial"/>
                <a:sym typeface="Arial"/>
              </a:rPr>
              <a:t> As for the events Compile the program, such as call </a:t>
            </a:r>
          </a:p>
          <a:p>
            <a:pPr marL="0" marR="0" lvl="0" indent="0" algn="just" rtl="0">
              <a:lnSpc>
                <a:spcPct val="180000"/>
              </a:lnSpc>
              <a:spcBef>
                <a:spcPts val="0"/>
              </a:spcBef>
              <a:spcAft>
                <a:spcPts val="0"/>
              </a:spcAft>
              <a:buClr>
                <a:schemeClr val="dk1"/>
              </a:buClr>
              <a:buSzPct val="25000"/>
              <a:buFont typeface="Arial"/>
              <a:buNone/>
            </a:pPr>
            <a:r>
              <a:rPr lang="en" sz="2200" b="0" i="1" u="none" strike="noStrike" cap="none" baseline="0" dirty="0">
                <a:solidFill>
                  <a:schemeClr val="dk1"/>
                </a:solidFill>
                <a:latin typeface="Arial"/>
                <a:ea typeface="Arial"/>
                <a:cs typeface="Arial"/>
                <a:sym typeface="Arial"/>
              </a:rPr>
              <a:t> - </a:t>
            </a:r>
            <a:r>
              <a:rPr lang="en" sz="2200" b="0" i="1" u="sng" strike="noStrike" cap="none" baseline="0" dirty="0">
                <a:solidFill>
                  <a:schemeClr val="dk1"/>
                </a:solidFill>
                <a:latin typeface="Arial"/>
                <a:ea typeface="Arial"/>
                <a:cs typeface="Arial"/>
                <a:sym typeface="Arial"/>
              </a:rPr>
              <a:t>common functions</a:t>
            </a:r>
            <a:r>
              <a:rPr lang="en" sz="2200" b="0" i="1" u="none" strike="noStrike" cap="none" baseline="0" dirty="0">
                <a:solidFill>
                  <a:schemeClr val="dk1"/>
                </a:solidFill>
                <a:latin typeface="Arial"/>
                <a:ea typeface="Arial"/>
                <a:cs typeface="Arial"/>
                <a:sym typeface="Arial"/>
              </a:rPr>
              <a:t>. </a:t>
            </a:r>
          </a:p>
          <a:p>
            <a:pPr marL="0" marR="0" lvl="0" indent="0" algn="l" rtl="0">
              <a:lnSpc>
                <a:spcPct val="180000"/>
              </a:lnSpc>
              <a:spcBef>
                <a:spcPts val="0"/>
              </a:spcBef>
              <a:spcAft>
                <a:spcPts val="0"/>
              </a:spcAft>
              <a:buClr>
                <a:schemeClr val="dk1"/>
              </a:buClr>
              <a:buSzPct val="25000"/>
              <a:buFont typeface="Arial"/>
              <a:buNone/>
            </a:pPr>
            <a:r>
              <a:rPr lang="en" sz="2200" b="0" i="1" u="none" strike="noStrike" cap="none" baseline="0" dirty="0">
                <a:solidFill>
                  <a:schemeClr val="dk1"/>
                </a:solidFill>
                <a:latin typeface="Arial"/>
                <a:ea typeface="Arial"/>
                <a:cs typeface="Arial"/>
                <a:sym typeface="Arial"/>
              </a:rPr>
              <a:t> - </a:t>
            </a:r>
            <a:r>
              <a:rPr lang="en" sz="2200" b="0" i="1" u="sng" strike="noStrike" cap="none" baseline="0" dirty="0">
                <a:solidFill>
                  <a:schemeClr val="dk1"/>
                </a:solidFill>
                <a:latin typeface="Arial"/>
                <a:ea typeface="Arial"/>
                <a:cs typeface="Arial"/>
                <a:sym typeface="Arial"/>
              </a:rPr>
              <a:t>overloaded functions</a:t>
            </a:r>
            <a:r>
              <a:rPr lang="en" sz="2200" b="0" i="1" u="none" strike="noStrike" cap="none" baseline="0" dirty="0">
                <a:solidFill>
                  <a:schemeClr val="dk1"/>
                </a:solidFill>
                <a:latin typeface="Arial"/>
                <a:ea typeface="Arial"/>
                <a:cs typeface="Arial"/>
                <a:sym typeface="Arial"/>
              </a:rPr>
              <a:t>. </a:t>
            </a:r>
            <a:r>
              <a:rPr lang="en" sz="800" b="0" i="1" u="none" strike="noStrike" cap="none" baseline="0" dirty="0">
                <a:solidFill>
                  <a:schemeClr val="dk1"/>
                </a:solidFill>
                <a:latin typeface="Arial"/>
                <a:ea typeface="Arial"/>
                <a:cs typeface="Arial"/>
                <a:sym typeface="Arial"/>
              </a:rPr>
              <a:t> </a:t>
            </a:r>
            <a:r>
              <a:rPr lang="en" sz="2200" b="0" i="1" u="none" strike="noStrike" cap="none" baseline="0" dirty="0">
                <a:solidFill>
                  <a:schemeClr val="dk1"/>
                </a:solidFill>
                <a:latin typeface="Arial"/>
                <a:ea typeface="Arial"/>
                <a:cs typeface="Arial"/>
                <a:sym typeface="Arial"/>
              </a:rPr>
              <a:t>- </a:t>
            </a:r>
            <a:r>
              <a:rPr lang="en" sz="2200" b="0" i="1" u="sng" strike="noStrike" cap="none" baseline="0" dirty="0">
                <a:solidFill>
                  <a:schemeClr val="dk1"/>
                </a:solidFill>
                <a:latin typeface="Arial"/>
                <a:ea typeface="Arial"/>
                <a:cs typeface="Arial"/>
                <a:sym typeface="Arial"/>
              </a:rPr>
              <a:t>component non-virtual functions</a:t>
            </a:r>
            <a:r>
              <a:rPr lang="en" sz="2200" b="0" i="1" u="none" strike="noStrike" cap="none" baseline="0" dirty="0">
                <a:solidFill>
                  <a:schemeClr val="dk1"/>
                </a:solidFill>
                <a:latin typeface="Arial"/>
                <a:ea typeface="Arial"/>
                <a:cs typeface="Arial"/>
                <a:sym typeface="Arial"/>
              </a:rPr>
              <a:t>. </a:t>
            </a:r>
          </a:p>
          <a:p>
            <a:pPr marL="0" marR="0" lvl="0" indent="0" algn="l" rtl="0">
              <a:lnSpc>
                <a:spcPct val="180000"/>
              </a:lnSpc>
              <a:spcBef>
                <a:spcPts val="0"/>
              </a:spcBef>
              <a:spcAft>
                <a:spcPts val="0"/>
              </a:spcAft>
              <a:buClr>
                <a:schemeClr val="dk1"/>
              </a:buClr>
              <a:buSzPct val="25000"/>
              <a:buFont typeface="Arial"/>
              <a:buNone/>
            </a:pPr>
            <a:r>
              <a:rPr lang="en" sz="2200" b="0" i="1" u="none" strike="noStrike" cap="none" baseline="0" dirty="0">
                <a:solidFill>
                  <a:schemeClr val="dk1"/>
                </a:solidFill>
                <a:latin typeface="Arial"/>
                <a:ea typeface="Arial"/>
                <a:cs typeface="Arial"/>
                <a:sym typeface="Arial"/>
              </a:rPr>
              <a:t> - </a:t>
            </a:r>
            <a:r>
              <a:rPr lang="en" sz="2200" b="0" i="1" u="sng" strike="noStrike" cap="none" baseline="0" dirty="0">
                <a:solidFill>
                  <a:schemeClr val="dk1"/>
                </a:solidFill>
                <a:latin typeface="Arial"/>
                <a:ea typeface="Arial"/>
                <a:cs typeface="Arial"/>
                <a:sym typeface="Arial"/>
              </a:rPr>
              <a:t>friendly features</a:t>
            </a:r>
            <a:r>
              <a:rPr lang="en" sz="2200" b="0" i="1" u="none" strike="noStrike" cap="none" baseline="0" dirty="0">
                <a:solidFill>
                  <a:schemeClr val="dk1"/>
                </a:solidFill>
                <a:latin typeface="Arial"/>
                <a:ea typeface="Arial"/>
                <a:cs typeface="Arial"/>
                <a:sym typeface="Arial"/>
              </a:rPr>
              <a:t>. </a:t>
            </a:r>
          </a:p>
        </p:txBody>
      </p:sp>
    </p:spTree>
    <p:extLst>
      <p:ext uri="{BB962C8B-B14F-4D97-AF65-F5344CB8AC3E}">
        <p14:creationId xmlns:p14="http://schemas.microsoft.com/office/powerpoint/2010/main" val="1986703968"/>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p:nvPr/>
        </p:nvSpPr>
        <p:spPr>
          <a:xfrm>
            <a:off x="152400" y="2835275"/>
            <a:ext cx="8839199" cy="3870324"/>
          </a:xfrm>
          <a:prstGeom prst="rect">
            <a:avLst/>
          </a:prstGeom>
          <a:noFill/>
          <a:ln>
            <a:noFill/>
          </a:ln>
        </p:spPr>
        <p:txBody>
          <a:bodyPr lIns="91425" tIns="45700" rIns="91425" bIns="45700" anchor="t" anchorCtr="0">
            <a:noAutofit/>
          </a:bodyPr>
          <a:lstStyle/>
          <a:p>
            <a:pPr marL="0" marR="0" lvl="0" indent="0" algn="just" rtl="0">
              <a:lnSpc>
                <a:spcPct val="120000"/>
              </a:lnSpc>
              <a:spcBef>
                <a:spcPts val="0"/>
              </a:spcBef>
              <a:spcAft>
                <a:spcPts val="0"/>
              </a:spcAft>
              <a:buClr>
                <a:schemeClr val="dk1"/>
              </a:buClr>
              <a:buSzPct val="25000"/>
              <a:buFont typeface="Arial"/>
              <a:buNone/>
            </a:pPr>
            <a:r>
              <a:rPr lang="en" sz="2200" b="0" i="1" u="none" strike="noStrike" cap="none" baseline="0" dirty="0">
                <a:solidFill>
                  <a:schemeClr val="dk1"/>
                </a:solidFill>
                <a:latin typeface="Arial"/>
                <a:ea typeface="Arial"/>
                <a:cs typeface="Arial"/>
                <a:sym typeface="Arial"/>
              </a:rPr>
              <a:t> When accessing the virtual function pointer through the base class at runtime is determined by the type of the linked object and the selected version of the virtual function for the call. </a:t>
            </a:r>
          </a:p>
          <a:p>
            <a:pPr marL="0" marR="0" lvl="0" indent="0" algn="l" rtl="0">
              <a:lnSpc>
                <a:spcPct val="100000"/>
              </a:lnSpc>
              <a:spcBef>
                <a:spcPts val="0"/>
              </a:spcBef>
              <a:spcAft>
                <a:spcPts val="0"/>
              </a:spcAft>
              <a:buNone/>
            </a:pPr>
            <a:endParaRPr sz="1800" b="0" i="0" u="none" strike="noStrike" cap="none" baseline="0" dirty="0">
              <a:solidFill>
                <a:schemeClr val="dk1"/>
              </a:solidFill>
              <a:latin typeface="Arial"/>
              <a:ea typeface="Arial"/>
              <a:cs typeface="Arial"/>
              <a:sym typeface="Arial"/>
            </a:endParaRPr>
          </a:p>
          <a:p>
            <a:pPr marL="0" marR="0" lvl="0" indent="0" algn="just" rtl="0">
              <a:lnSpc>
                <a:spcPct val="120000"/>
              </a:lnSpc>
              <a:spcBef>
                <a:spcPts val="0"/>
              </a:spcBef>
              <a:spcAft>
                <a:spcPts val="0"/>
              </a:spcAft>
              <a:buClr>
                <a:schemeClr val="dk1"/>
              </a:buClr>
              <a:buSzPct val="25000"/>
              <a:buFont typeface="Arial"/>
              <a:buNone/>
            </a:pPr>
            <a:r>
              <a:rPr lang="en" sz="2200" b="0" i="1" u="none" strike="noStrike" cap="none" baseline="0" dirty="0">
                <a:solidFill>
                  <a:schemeClr val="dk1"/>
                </a:solidFill>
                <a:latin typeface="Arial"/>
                <a:ea typeface="Arial"/>
                <a:cs typeface="Arial"/>
                <a:sym typeface="Arial"/>
              </a:rPr>
              <a:t> The advantage of late binding is performed by the high flexibility of the program, the ability to respond to events. </a:t>
            </a:r>
          </a:p>
          <a:p>
            <a:pPr marL="0" marR="0" lvl="0" indent="0" algn="just" rtl="0">
              <a:lnSpc>
                <a:spcPct val="120000"/>
              </a:lnSpc>
              <a:spcBef>
                <a:spcPts val="0"/>
              </a:spcBef>
              <a:spcAft>
                <a:spcPts val="0"/>
              </a:spcAft>
              <a:buClr>
                <a:schemeClr val="dk1"/>
              </a:buClr>
              <a:buSzPct val="25000"/>
              <a:buFont typeface="Arial"/>
              <a:buNone/>
            </a:pPr>
            <a:r>
              <a:rPr lang="en" sz="2200" b="0" i="1" u="none" strike="noStrike" cap="none" baseline="0" dirty="0">
                <a:solidFill>
                  <a:schemeClr val="dk1"/>
                </a:solidFill>
                <a:latin typeface="Arial"/>
                <a:ea typeface="Arial"/>
                <a:cs typeface="Arial"/>
                <a:sym typeface="Arial"/>
              </a:rPr>
              <a:t> A disadvantage is the relatively low speed of the program.</a:t>
            </a:r>
          </a:p>
        </p:txBody>
      </p:sp>
      <p:sp>
        <p:nvSpPr>
          <p:cNvPr id="165" name="Shape 165"/>
          <p:cNvSpPr txBox="1"/>
          <p:nvPr/>
        </p:nvSpPr>
        <p:spPr>
          <a:xfrm>
            <a:off x="228599" y="355600"/>
            <a:ext cx="8839199" cy="2501900"/>
          </a:xfrm>
          <a:prstGeom prst="rect">
            <a:avLst/>
          </a:prstGeom>
          <a:noFill/>
          <a:ln>
            <a:noFill/>
          </a:ln>
        </p:spPr>
        <p:txBody>
          <a:bodyPr lIns="91425" tIns="45700" rIns="91425" bIns="45700" anchor="ctr" anchorCtr="0">
            <a:noAutofit/>
          </a:bodyPr>
          <a:lstStyle/>
          <a:p>
            <a:pPr marL="0" marR="0" lvl="0" indent="0" algn="just" rtl="0">
              <a:lnSpc>
                <a:spcPct val="120000"/>
              </a:lnSpc>
              <a:spcBef>
                <a:spcPts val="0"/>
              </a:spcBef>
              <a:spcAft>
                <a:spcPts val="0"/>
              </a:spcAft>
              <a:buClr>
                <a:schemeClr val="dk1"/>
              </a:buClr>
              <a:buSzPct val="25000"/>
              <a:buFont typeface="Arial"/>
              <a:buNone/>
            </a:pPr>
            <a:r>
              <a:rPr lang="en" sz="2200" b="1" i="1" u="none" strike="noStrike" cap="none" baseline="0" dirty="0">
                <a:solidFill>
                  <a:srgbClr val="FF0000"/>
                </a:solidFill>
                <a:latin typeface="Arial"/>
                <a:ea typeface="Arial"/>
                <a:cs typeface="Arial"/>
                <a:sym typeface="Arial"/>
              </a:rPr>
              <a:t>Late binding</a:t>
            </a:r>
            <a:r>
              <a:rPr lang="en" sz="2200" b="0" i="1" u="none" strike="noStrike" cap="none" baseline="0" dirty="0">
                <a:solidFill>
                  <a:schemeClr val="dk1"/>
                </a:solidFill>
                <a:latin typeface="Arial"/>
                <a:ea typeface="Arial"/>
                <a:cs typeface="Arial"/>
                <a:sym typeface="Arial"/>
              </a:rPr>
              <a:t>As for the events that occur during the execution of the program. When a function call using late binding address of the called function before the start of the program is unknown. In particular, an object of late binding are virtual functions.</a:t>
            </a:r>
          </a:p>
        </p:txBody>
      </p:sp>
    </p:spTree>
    <p:extLst>
      <p:ext uri="{BB962C8B-B14F-4D97-AF65-F5344CB8AC3E}">
        <p14:creationId xmlns:p14="http://schemas.microsoft.com/office/powerpoint/2010/main" val="3360615603"/>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278482" y="473075"/>
            <a:ext cx="69183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2" eaLnBrk="0" hangingPunct="0">
              <a:spcBef>
                <a:spcPts val="900"/>
              </a:spcBef>
              <a:spcAft>
                <a:spcPts val="600"/>
              </a:spcAft>
            </a:pPr>
            <a:r>
              <a:rPr lang="ru-RU" altLang="ru-RU" sz="3200" dirty="0">
                <a:latin typeface="Arial" charset="0"/>
              </a:rPr>
              <a:t>multiple inheritance</a:t>
            </a:r>
            <a:endParaRPr lang="ru-RU" altLang="ru-RU" sz="3200" dirty="0">
              <a:latin typeface="Times New Roman" pitchFamily="18" charset="0"/>
            </a:endParaRPr>
          </a:p>
        </p:txBody>
      </p:sp>
      <p:sp>
        <p:nvSpPr>
          <p:cNvPr id="18435" name="Text Box 3"/>
          <p:cNvSpPr txBox="1">
            <a:spLocks noChangeArrowheads="1"/>
          </p:cNvSpPr>
          <p:nvPr/>
        </p:nvSpPr>
        <p:spPr bwMode="auto">
          <a:xfrm>
            <a:off x="1188244" y="1268760"/>
            <a:ext cx="75438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eaLnBrk="0" hangingPunct="0">
              <a:spcAft>
                <a:spcPts val="600"/>
              </a:spcAft>
            </a:pPr>
            <a:r>
              <a:rPr lang="en-US" altLang="ru-RU" sz="2000" dirty="0">
                <a:latin typeface="Arial Narrow" pitchFamily="34" charset="0"/>
              </a:rPr>
              <a:t>class </a:t>
            </a:r>
            <a:r>
              <a:rPr lang="en-US" altLang="ru-RU" sz="2000" dirty="0" err="1">
                <a:latin typeface="Arial Narrow" pitchFamily="34" charset="0"/>
              </a:rPr>
              <a:t>monstr</a:t>
            </a:r>
            <a:r>
              <a:rPr lang="en-US" altLang="ru-RU" sz="2000" dirty="0">
                <a:latin typeface="Arial Narrow" pitchFamily="34" charset="0"/>
              </a:rPr>
              <a:t>{</a:t>
            </a:r>
          </a:p>
          <a:p>
            <a:pPr lvl="1" eaLnBrk="0" hangingPunct="0">
              <a:spcAft>
                <a:spcPts val="600"/>
              </a:spcAft>
            </a:pPr>
            <a:r>
              <a:rPr lang="en-US" altLang="ru-RU" sz="2000" dirty="0">
                <a:latin typeface="Arial Narrow" pitchFamily="34" charset="0"/>
              </a:rPr>
              <a:t> public: </a:t>
            </a:r>
            <a:r>
              <a:rPr lang="en-US" altLang="ru-RU" sz="2000" dirty="0" err="1">
                <a:latin typeface="Arial Narrow" pitchFamily="34" charset="0"/>
              </a:rPr>
              <a:t>int</a:t>
            </a:r>
            <a:r>
              <a:rPr lang="en-US" altLang="ru-RU" sz="2000" dirty="0">
                <a:latin typeface="Arial Narrow" pitchFamily="34" charset="0"/>
              </a:rPr>
              <a:t> </a:t>
            </a:r>
            <a:r>
              <a:rPr lang="en-US" altLang="ru-RU" sz="2000" dirty="0" err="1">
                <a:latin typeface="Arial Narrow" pitchFamily="34" charset="0"/>
              </a:rPr>
              <a:t>get_health</a:t>
            </a:r>
            <a:r>
              <a:rPr lang="en-US" altLang="ru-RU" sz="2000" dirty="0">
                <a:latin typeface="Arial Narrow" pitchFamily="34" charset="0"/>
              </a:rPr>
              <a:t>(); ...</a:t>
            </a:r>
          </a:p>
          <a:p>
            <a:pPr lvl="1" eaLnBrk="0" hangingPunct="0">
              <a:spcAft>
                <a:spcPts val="600"/>
              </a:spcAft>
            </a:pPr>
            <a:r>
              <a:rPr lang="en-US" altLang="ru-RU" sz="2000" dirty="0">
                <a:latin typeface="Arial Narrow" pitchFamily="34" charset="0"/>
              </a:rPr>
              <a:t>};</a:t>
            </a:r>
          </a:p>
          <a:p>
            <a:pPr lvl="1" eaLnBrk="0" hangingPunct="0">
              <a:spcAft>
                <a:spcPts val="600"/>
              </a:spcAft>
            </a:pPr>
            <a:r>
              <a:rPr lang="en-US" altLang="ru-RU" sz="2000" dirty="0">
                <a:latin typeface="Arial Narrow" pitchFamily="34" charset="0"/>
              </a:rPr>
              <a:t>class hero {</a:t>
            </a:r>
          </a:p>
          <a:p>
            <a:pPr lvl="1" eaLnBrk="0" hangingPunct="0">
              <a:spcAft>
                <a:spcPts val="600"/>
              </a:spcAft>
            </a:pPr>
            <a:r>
              <a:rPr lang="en-US" altLang="ru-RU" sz="2000" dirty="0">
                <a:latin typeface="Arial Narrow" pitchFamily="34" charset="0"/>
              </a:rPr>
              <a:t> public: </a:t>
            </a:r>
            <a:r>
              <a:rPr lang="en-US" altLang="ru-RU" sz="2000" dirty="0" err="1">
                <a:latin typeface="Arial Narrow" pitchFamily="34" charset="0"/>
              </a:rPr>
              <a:t>int</a:t>
            </a:r>
            <a:r>
              <a:rPr lang="en-US" altLang="ru-RU" sz="2000" dirty="0">
                <a:latin typeface="Arial Narrow" pitchFamily="34" charset="0"/>
              </a:rPr>
              <a:t> </a:t>
            </a:r>
            <a:r>
              <a:rPr lang="en-US" altLang="ru-RU" sz="2000" dirty="0" err="1">
                <a:latin typeface="Arial Narrow" pitchFamily="34" charset="0"/>
              </a:rPr>
              <a:t>get_health</a:t>
            </a:r>
            <a:r>
              <a:rPr lang="en-US" altLang="ru-RU" sz="2000" dirty="0">
                <a:latin typeface="Arial Narrow" pitchFamily="34" charset="0"/>
              </a:rPr>
              <a:t>(); ...</a:t>
            </a:r>
          </a:p>
          <a:p>
            <a:pPr lvl="1" eaLnBrk="0" hangingPunct="0">
              <a:spcAft>
                <a:spcPts val="600"/>
              </a:spcAft>
            </a:pPr>
            <a:r>
              <a:rPr lang="en-US" altLang="ru-RU" sz="2000" dirty="0">
                <a:latin typeface="Arial Narrow" pitchFamily="34" charset="0"/>
              </a:rPr>
              <a:t>};</a:t>
            </a:r>
          </a:p>
          <a:p>
            <a:pPr lvl="1" eaLnBrk="0" hangingPunct="0">
              <a:spcAft>
                <a:spcPts val="600"/>
              </a:spcAft>
            </a:pPr>
            <a:r>
              <a:rPr lang="en-US" altLang="ru-RU" sz="2000" dirty="0">
                <a:latin typeface="Arial Narrow" pitchFamily="34" charset="0"/>
              </a:rPr>
              <a:t>class ostrich: </a:t>
            </a:r>
            <a:r>
              <a:rPr lang="en-US" altLang="ru-RU" sz="2000" dirty="0">
                <a:solidFill>
                  <a:schemeClr val="hlink"/>
                </a:solidFill>
                <a:latin typeface="Arial Narrow" pitchFamily="34" charset="0"/>
              </a:rPr>
              <a:t>public </a:t>
            </a:r>
            <a:r>
              <a:rPr lang="en-US" altLang="ru-RU" sz="2000" dirty="0" err="1">
                <a:solidFill>
                  <a:schemeClr val="hlink"/>
                </a:solidFill>
                <a:latin typeface="Arial Narrow" pitchFamily="34" charset="0"/>
              </a:rPr>
              <a:t>monstr</a:t>
            </a:r>
            <a:r>
              <a:rPr lang="en-US" altLang="ru-RU" sz="2000" dirty="0">
                <a:solidFill>
                  <a:schemeClr val="hlink"/>
                </a:solidFill>
                <a:latin typeface="Arial Narrow" pitchFamily="34" charset="0"/>
              </a:rPr>
              <a:t>, Public hero</a:t>
            </a:r>
            <a:r>
              <a:rPr lang="ru-RU" altLang="ru-RU" sz="2000" dirty="0">
                <a:solidFill>
                  <a:schemeClr val="hlink"/>
                </a:solidFill>
                <a:latin typeface="Arial Narrow" pitchFamily="34" charset="0"/>
              </a:rPr>
              <a:t> </a:t>
            </a:r>
            <a:r>
              <a:rPr lang="en-US" altLang="ru-RU" sz="2000" dirty="0">
                <a:latin typeface="Arial Narrow" pitchFamily="34" charset="0"/>
              </a:rPr>
              <a:t>{...</a:t>
            </a:r>
            <a:r>
              <a:rPr lang="ru-RU" altLang="ru-RU" sz="2000" dirty="0">
                <a:latin typeface="Arial Narrow" pitchFamily="34" charset="0"/>
              </a:rPr>
              <a:t> </a:t>
            </a:r>
            <a:r>
              <a:rPr lang="en-US" altLang="ru-RU" sz="2000" dirty="0">
                <a:latin typeface="Arial Narrow" pitchFamily="34" charset="0"/>
              </a:rPr>
              <a:t>};</a:t>
            </a:r>
          </a:p>
          <a:p>
            <a:pPr lvl="1" eaLnBrk="0" hangingPunct="0">
              <a:spcAft>
                <a:spcPts val="600"/>
              </a:spcAft>
            </a:pPr>
            <a:endParaRPr lang="ru-RU" altLang="ru-RU" sz="2000" dirty="0">
              <a:latin typeface="Arial Narrow" pitchFamily="34" charset="0"/>
            </a:endParaRPr>
          </a:p>
          <a:p>
            <a:pPr lvl="1" eaLnBrk="0" hangingPunct="0">
              <a:spcAft>
                <a:spcPts val="600"/>
              </a:spcAft>
            </a:pPr>
            <a:r>
              <a:rPr lang="en-US" altLang="ru-RU" sz="2000" dirty="0" err="1">
                <a:latin typeface="Arial Narrow" pitchFamily="34" charset="0"/>
              </a:rPr>
              <a:t>int</a:t>
            </a:r>
            <a:r>
              <a:rPr lang="en-US" altLang="ru-RU" sz="2000" dirty="0">
                <a:latin typeface="Arial Narrow" pitchFamily="34" charset="0"/>
              </a:rPr>
              <a:t> main () {</a:t>
            </a:r>
          </a:p>
          <a:p>
            <a:pPr lvl="1" eaLnBrk="0" hangingPunct="0">
              <a:spcAft>
                <a:spcPts val="600"/>
              </a:spcAft>
            </a:pPr>
            <a:r>
              <a:rPr lang="en-US" altLang="ru-RU" sz="2000" dirty="0">
                <a:latin typeface="Arial Narrow" pitchFamily="34" charset="0"/>
              </a:rPr>
              <a:t> ostrich A;</a:t>
            </a:r>
          </a:p>
          <a:p>
            <a:pPr lvl="1" eaLnBrk="0" hangingPunct="0">
              <a:spcAft>
                <a:spcPts val="600"/>
              </a:spcAft>
            </a:pPr>
            <a:r>
              <a:rPr lang="en-US" altLang="ru-RU" sz="2000" dirty="0">
                <a:latin typeface="Arial Narrow" pitchFamily="34" charset="0"/>
              </a:rPr>
              <a:t> </a:t>
            </a:r>
            <a:r>
              <a:rPr lang="en-US" altLang="ru-RU" sz="2000" dirty="0" err="1">
                <a:latin typeface="Arial Narrow" pitchFamily="34" charset="0"/>
              </a:rPr>
              <a:t>cout</a:t>
            </a:r>
            <a:r>
              <a:rPr lang="en-US" altLang="ru-RU" sz="2000" dirty="0">
                <a:latin typeface="Arial Narrow" pitchFamily="34" charset="0"/>
              </a:rPr>
              <a:t> &lt;&lt; </a:t>
            </a:r>
            <a:r>
              <a:rPr lang="en-US" altLang="ru-RU" sz="2000" dirty="0" err="1">
                <a:latin typeface="Arial Narrow" pitchFamily="34" charset="0"/>
              </a:rPr>
              <a:t>A.monstr</a:t>
            </a:r>
            <a:r>
              <a:rPr lang="en-US" altLang="ru-RU" sz="2000" dirty="0">
                <a:latin typeface="Arial Narrow" pitchFamily="34" charset="0"/>
              </a:rPr>
              <a:t>::</a:t>
            </a:r>
            <a:r>
              <a:rPr lang="en-US" altLang="ru-RU" sz="2000" dirty="0" err="1">
                <a:latin typeface="Arial Narrow" pitchFamily="34" charset="0"/>
              </a:rPr>
              <a:t>get_health</a:t>
            </a:r>
            <a:r>
              <a:rPr lang="en-US" altLang="ru-RU" sz="2000" dirty="0">
                <a:latin typeface="Arial Narrow" pitchFamily="34" charset="0"/>
              </a:rPr>
              <a:t>();</a:t>
            </a:r>
          </a:p>
          <a:p>
            <a:pPr lvl="1" eaLnBrk="0" hangingPunct="0">
              <a:spcAft>
                <a:spcPts val="600"/>
              </a:spcAft>
            </a:pPr>
            <a:r>
              <a:rPr lang="en-US" altLang="ru-RU" sz="2000" dirty="0">
                <a:latin typeface="Arial Narrow" pitchFamily="34" charset="0"/>
              </a:rPr>
              <a:t> </a:t>
            </a:r>
            <a:r>
              <a:rPr lang="en-US" altLang="ru-RU" sz="2000" dirty="0" err="1">
                <a:latin typeface="Arial Narrow" pitchFamily="34" charset="0"/>
              </a:rPr>
              <a:t>cout</a:t>
            </a:r>
            <a:r>
              <a:rPr lang="en-US" altLang="ru-RU" sz="2000" dirty="0">
                <a:latin typeface="Arial Narrow" pitchFamily="34" charset="0"/>
              </a:rPr>
              <a:t> &lt;&lt; </a:t>
            </a:r>
            <a:r>
              <a:rPr lang="en-US" altLang="ru-RU" sz="2000" dirty="0" err="1">
                <a:latin typeface="Arial Narrow" pitchFamily="34" charset="0"/>
              </a:rPr>
              <a:t>A.hero</a:t>
            </a:r>
            <a:r>
              <a:rPr lang="en-US" altLang="ru-RU" sz="2000" dirty="0">
                <a:latin typeface="Arial Narrow" pitchFamily="34" charset="0"/>
              </a:rPr>
              <a:t>::</a:t>
            </a:r>
            <a:r>
              <a:rPr lang="en-US" altLang="ru-RU" sz="2000" dirty="0" err="1">
                <a:latin typeface="Arial Narrow" pitchFamily="34" charset="0"/>
              </a:rPr>
              <a:t>get_health</a:t>
            </a:r>
            <a:r>
              <a:rPr lang="en-US" altLang="ru-RU" sz="2000" dirty="0">
                <a:latin typeface="Arial Narrow" pitchFamily="34" charset="0"/>
              </a:rPr>
              <a:t>();</a:t>
            </a:r>
          </a:p>
          <a:p>
            <a:pPr lvl="1" eaLnBrk="0" hangingPunct="0">
              <a:spcAft>
                <a:spcPts val="600"/>
              </a:spcAft>
            </a:pPr>
            <a:r>
              <a:rPr lang="ru-RU" altLang="ru-RU" sz="2000" dirty="0">
                <a:latin typeface="Arial Narrow" pitchFamily="34" charset="0"/>
              </a:rPr>
              <a:t>}</a:t>
            </a:r>
          </a:p>
        </p:txBody>
      </p:sp>
    </p:spTree>
    <p:extLst>
      <p:ext uri="{BB962C8B-B14F-4D97-AF65-F5344CB8AC3E}">
        <p14:creationId xmlns:p14="http://schemas.microsoft.com/office/powerpoint/2010/main" val="1290307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685800" y="1066800"/>
            <a:ext cx="6477000" cy="531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eaLnBrk="0" hangingPunct="0">
              <a:spcAft>
                <a:spcPts val="600"/>
              </a:spcAft>
            </a:pPr>
            <a:r>
              <a:rPr lang="ru-RU" altLang="ru-RU" sz="2400">
                <a:latin typeface="Arial Narrow" pitchFamily="34" charset="0"/>
              </a:rPr>
              <a:t>class monstr {</a:t>
            </a:r>
          </a:p>
          <a:p>
            <a:pPr lvl="1" eaLnBrk="0" hangingPunct="0">
              <a:spcAft>
                <a:spcPts val="600"/>
              </a:spcAft>
            </a:pPr>
            <a:r>
              <a:rPr lang="ru-RU" altLang="ru-RU" sz="2400">
                <a:latin typeface="Arial Narrow" pitchFamily="34" charset="0"/>
              </a:rPr>
              <a:t> ...</a:t>
            </a:r>
          </a:p>
          <a:p>
            <a:pPr lvl="1" eaLnBrk="0" hangingPunct="0">
              <a:spcAft>
                <a:spcPts val="600"/>
              </a:spcAft>
            </a:pPr>
            <a:r>
              <a:rPr lang="en-US" altLang="ru-RU" sz="2400">
                <a:latin typeface="Arial Narrow" pitchFamily="34" charset="0"/>
              </a:rPr>
              <a:t>};</a:t>
            </a:r>
          </a:p>
          <a:p>
            <a:pPr lvl="1" eaLnBrk="0" hangingPunct="0">
              <a:spcAft>
                <a:spcPts val="600"/>
              </a:spcAft>
            </a:pPr>
            <a:r>
              <a:rPr lang="en-US" altLang="ru-RU" sz="2400">
                <a:latin typeface="Arial Narrow" pitchFamily="34" charset="0"/>
              </a:rPr>
              <a:t>class daemon: </a:t>
            </a:r>
            <a:r>
              <a:rPr lang="en-US" altLang="ru-RU" sz="2400">
                <a:solidFill>
                  <a:schemeClr val="hlink"/>
                </a:solidFill>
                <a:latin typeface="Arial Narrow" pitchFamily="34" charset="0"/>
              </a:rPr>
              <a:t>virtual</a:t>
            </a:r>
            <a:r>
              <a:rPr lang="en-US" altLang="ru-RU" sz="2400">
                <a:latin typeface="Arial Narrow" pitchFamily="34" charset="0"/>
              </a:rPr>
              <a:t> public monstr {</a:t>
            </a:r>
          </a:p>
          <a:p>
            <a:pPr lvl="1" eaLnBrk="0" hangingPunct="0">
              <a:spcAft>
                <a:spcPts val="600"/>
              </a:spcAft>
            </a:pPr>
            <a:r>
              <a:rPr lang="en-US" altLang="ru-RU" sz="2400">
                <a:latin typeface="Arial Narrow" pitchFamily="34" charset="0"/>
              </a:rPr>
              <a:t> ...</a:t>
            </a:r>
            <a:endParaRPr lang="ru-RU" altLang="ru-RU" sz="2400">
              <a:latin typeface="Arial Narrow" pitchFamily="34" charset="0"/>
            </a:endParaRPr>
          </a:p>
          <a:p>
            <a:pPr lvl="1" eaLnBrk="0" hangingPunct="0">
              <a:spcAft>
                <a:spcPts val="600"/>
              </a:spcAft>
            </a:pPr>
            <a:r>
              <a:rPr lang="en-US" altLang="ru-RU" sz="2400">
                <a:latin typeface="Arial Narrow" pitchFamily="34" charset="0"/>
              </a:rPr>
              <a:t>};</a:t>
            </a:r>
          </a:p>
          <a:p>
            <a:pPr lvl="1" eaLnBrk="0" hangingPunct="0">
              <a:spcAft>
                <a:spcPts val="600"/>
              </a:spcAft>
            </a:pPr>
            <a:r>
              <a:rPr lang="en-US" altLang="ru-RU" sz="2400">
                <a:latin typeface="Arial Narrow" pitchFamily="34" charset="0"/>
              </a:rPr>
              <a:t>class lady: </a:t>
            </a:r>
            <a:r>
              <a:rPr lang="en-US" altLang="ru-RU" sz="2400">
                <a:solidFill>
                  <a:schemeClr val="hlink"/>
                </a:solidFill>
                <a:latin typeface="Arial Narrow" pitchFamily="34" charset="0"/>
              </a:rPr>
              <a:t>virtual</a:t>
            </a:r>
            <a:r>
              <a:rPr lang="en-US" altLang="ru-RU" sz="2400">
                <a:latin typeface="Arial Narrow" pitchFamily="34" charset="0"/>
              </a:rPr>
              <a:t> public monstr {</a:t>
            </a:r>
          </a:p>
          <a:p>
            <a:pPr lvl="1" eaLnBrk="0" hangingPunct="0">
              <a:spcAft>
                <a:spcPts val="600"/>
              </a:spcAft>
            </a:pPr>
            <a:r>
              <a:rPr lang="en-US" altLang="ru-RU" sz="2400">
                <a:latin typeface="Arial Narrow" pitchFamily="34" charset="0"/>
              </a:rPr>
              <a:t> ...</a:t>
            </a:r>
            <a:endParaRPr lang="ru-RU" altLang="ru-RU" sz="2400">
              <a:latin typeface="Arial Narrow" pitchFamily="34" charset="0"/>
            </a:endParaRPr>
          </a:p>
          <a:p>
            <a:pPr lvl="1" eaLnBrk="0" hangingPunct="0">
              <a:spcAft>
                <a:spcPts val="600"/>
              </a:spcAft>
            </a:pPr>
            <a:r>
              <a:rPr lang="en-US" altLang="ru-RU" sz="2400">
                <a:latin typeface="Arial Narrow" pitchFamily="34" charset="0"/>
              </a:rPr>
              <a:t>};</a:t>
            </a:r>
          </a:p>
          <a:p>
            <a:pPr lvl="1" eaLnBrk="0" hangingPunct="0">
              <a:spcAft>
                <a:spcPts val="600"/>
              </a:spcAft>
            </a:pPr>
            <a:r>
              <a:rPr lang="en-US" altLang="ru-RU" sz="2400">
                <a:latin typeface="Arial Narrow" pitchFamily="34" charset="0"/>
              </a:rPr>
              <a:t>class baby: public daemon, public lady {</a:t>
            </a:r>
          </a:p>
          <a:p>
            <a:pPr lvl="1" eaLnBrk="0" hangingPunct="0">
              <a:spcAft>
                <a:spcPts val="600"/>
              </a:spcAft>
            </a:pPr>
            <a:r>
              <a:rPr lang="en-US" altLang="ru-RU" sz="2400">
                <a:latin typeface="Arial Narrow" pitchFamily="34" charset="0"/>
              </a:rPr>
              <a:t> ...</a:t>
            </a:r>
            <a:endParaRPr lang="ru-RU" altLang="ru-RU" sz="2400">
              <a:latin typeface="Arial Narrow" pitchFamily="34" charset="0"/>
            </a:endParaRPr>
          </a:p>
          <a:p>
            <a:pPr lvl="1" eaLnBrk="0" hangingPunct="0">
              <a:spcAft>
                <a:spcPts val="600"/>
              </a:spcAft>
            </a:pPr>
            <a:r>
              <a:rPr lang="ru-RU" altLang="ru-RU" sz="2400">
                <a:latin typeface="Arial Narrow" pitchFamily="34" charset="0"/>
              </a:rPr>
              <a:t>};</a:t>
            </a:r>
          </a:p>
        </p:txBody>
      </p:sp>
      <p:sp>
        <p:nvSpPr>
          <p:cNvPr id="19459" name="AutoShape 3"/>
          <p:cNvSpPr>
            <a:spLocks noChangeArrowheads="1"/>
          </p:cNvSpPr>
          <p:nvPr/>
        </p:nvSpPr>
        <p:spPr bwMode="auto">
          <a:xfrm>
            <a:off x="7380288" y="1268413"/>
            <a:ext cx="792162" cy="3455987"/>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9460" name="Rectangle 4"/>
          <p:cNvSpPr>
            <a:spLocks noChangeArrowheads="1"/>
          </p:cNvSpPr>
          <p:nvPr/>
        </p:nvSpPr>
        <p:spPr bwMode="auto">
          <a:xfrm>
            <a:off x="7164388" y="836613"/>
            <a:ext cx="1116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ru-RU" sz="2400">
                <a:latin typeface="Arial Narrow" pitchFamily="34" charset="0"/>
              </a:rPr>
              <a:t>monstr</a:t>
            </a:r>
          </a:p>
        </p:txBody>
      </p:sp>
      <p:sp>
        <p:nvSpPr>
          <p:cNvPr id="19461" name="Rectangle 5"/>
          <p:cNvSpPr>
            <a:spLocks noChangeArrowheads="1"/>
          </p:cNvSpPr>
          <p:nvPr/>
        </p:nvSpPr>
        <p:spPr bwMode="auto">
          <a:xfrm>
            <a:off x="6156325" y="2781300"/>
            <a:ext cx="1287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ru-RU" sz="2400">
                <a:latin typeface="Arial Narrow" pitchFamily="34" charset="0"/>
              </a:rPr>
              <a:t>daemon</a:t>
            </a:r>
            <a:endParaRPr lang="ru-RU" altLang="ru-RU" sz="2400">
              <a:latin typeface="Arial Narrow" pitchFamily="34" charset="0"/>
            </a:endParaRPr>
          </a:p>
        </p:txBody>
      </p:sp>
      <p:sp>
        <p:nvSpPr>
          <p:cNvPr id="19462" name="Rectangle 6"/>
          <p:cNvSpPr>
            <a:spLocks noChangeArrowheads="1"/>
          </p:cNvSpPr>
          <p:nvPr/>
        </p:nvSpPr>
        <p:spPr bwMode="auto">
          <a:xfrm>
            <a:off x="8101013" y="2781300"/>
            <a:ext cx="744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ru-RU" sz="2400">
                <a:latin typeface="Arial Narrow" pitchFamily="34" charset="0"/>
              </a:rPr>
              <a:t>lady</a:t>
            </a:r>
            <a:endParaRPr lang="ru-RU" altLang="ru-RU" sz="2400">
              <a:latin typeface="Arial Narrow" pitchFamily="34" charset="0"/>
            </a:endParaRPr>
          </a:p>
        </p:txBody>
      </p:sp>
      <p:sp>
        <p:nvSpPr>
          <p:cNvPr id="19463" name="Rectangle 7"/>
          <p:cNvSpPr>
            <a:spLocks noChangeArrowheads="1"/>
          </p:cNvSpPr>
          <p:nvPr/>
        </p:nvSpPr>
        <p:spPr bwMode="auto">
          <a:xfrm>
            <a:off x="7380288" y="4652963"/>
            <a:ext cx="846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ru-RU" sz="2400">
                <a:latin typeface="Arial Narrow" pitchFamily="34" charset="0"/>
              </a:rPr>
              <a:t>baby</a:t>
            </a:r>
            <a:endParaRPr lang="ru-RU" altLang="ru-RU" sz="2400">
              <a:latin typeface="Arial Narrow" pitchFamily="34" charset="0"/>
            </a:endParaRPr>
          </a:p>
        </p:txBody>
      </p:sp>
    </p:spTree>
    <p:extLst>
      <p:ext uri="{BB962C8B-B14F-4D97-AF65-F5344CB8AC3E}">
        <p14:creationId xmlns:p14="http://schemas.microsoft.com/office/powerpoint/2010/main" val="21431148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Shape 35"/>
          <p:cNvSpPr txBox="1"/>
          <p:nvPr/>
        </p:nvSpPr>
        <p:spPr>
          <a:xfrm>
            <a:off x="1817514" y="487362"/>
            <a:ext cx="5673725" cy="561975"/>
          </a:xfrm>
          <a:prstGeom prst="rect">
            <a:avLst/>
          </a:prstGeom>
          <a:noFill/>
          <a:ln>
            <a:noFill/>
          </a:ln>
        </p:spPr>
        <p:txBody>
          <a:bodyPr lIns="91425" tIns="45700" rIns="91425" bIns="45700" anchor="t" anchorCtr="0">
            <a:noAutofit/>
          </a:bodyPr>
          <a:lstStyle/>
          <a:p>
            <a:pPr marL="0" marR="0" lvl="0" indent="0" algn="ctr" rtl="0">
              <a:lnSpc>
                <a:spcPct val="110000"/>
              </a:lnSpc>
              <a:spcBef>
                <a:spcPts val="0"/>
              </a:spcBef>
              <a:spcAft>
                <a:spcPts val="0"/>
              </a:spcAft>
              <a:buClr>
                <a:schemeClr val="dk1"/>
              </a:buClr>
              <a:buSzPct val="25000"/>
              <a:buFont typeface="Arial"/>
              <a:buNone/>
            </a:pPr>
            <a:r>
              <a:rPr lang="en" sz="2800" b="1" i="1" u="none" strike="noStrike" cap="none" baseline="0" dirty="0" smtClean="0">
                <a:solidFill>
                  <a:srgbClr val="FF0000"/>
                </a:solidFill>
                <a:latin typeface="Arial"/>
                <a:ea typeface="Arial"/>
                <a:cs typeface="Arial"/>
                <a:sym typeface="Arial"/>
              </a:rPr>
              <a:t>abstract </a:t>
            </a:r>
            <a:r>
              <a:rPr lang="en" sz="2800" b="1" i="1" u="none" strike="noStrike" cap="none" baseline="0" dirty="0">
                <a:solidFill>
                  <a:srgbClr val="FF0000"/>
                </a:solidFill>
                <a:latin typeface="Arial"/>
                <a:ea typeface="Arial"/>
                <a:cs typeface="Arial"/>
                <a:sym typeface="Arial"/>
              </a:rPr>
              <a:t>classes.</a:t>
            </a:r>
          </a:p>
        </p:txBody>
      </p:sp>
      <p:sp>
        <p:nvSpPr>
          <p:cNvPr id="36" name="Shape 36"/>
          <p:cNvSpPr txBox="1"/>
          <p:nvPr/>
        </p:nvSpPr>
        <p:spPr>
          <a:xfrm>
            <a:off x="228600" y="1219200"/>
            <a:ext cx="8486774" cy="2901950"/>
          </a:xfrm>
          <a:prstGeom prst="rect">
            <a:avLst/>
          </a:prstGeom>
          <a:noFill/>
          <a:ln>
            <a:noFill/>
          </a:ln>
        </p:spPr>
        <p:txBody>
          <a:bodyPr lIns="91425" tIns="45700" rIns="91425" bIns="45700" anchor="t" anchorCtr="0">
            <a:noAutofit/>
          </a:bodyPr>
          <a:lstStyle/>
          <a:p>
            <a:pPr marL="0" marR="0" lvl="0" indent="0" algn="l" rtl="0">
              <a:lnSpc>
                <a:spcPct val="140000"/>
              </a:lnSpc>
              <a:spcBef>
                <a:spcPts val="0"/>
              </a:spcBef>
              <a:spcAft>
                <a:spcPts val="0"/>
              </a:spcAft>
              <a:buClr>
                <a:schemeClr val="dk1"/>
              </a:buClr>
              <a:buSzPct val="25000"/>
              <a:buFont typeface="Arial"/>
              <a:buNone/>
            </a:pPr>
            <a:r>
              <a:rPr lang="en" sz="2200" b="0" i="1" u="none" strike="noStrike" cap="none" baseline="0" dirty="0">
                <a:solidFill>
                  <a:schemeClr val="dk1"/>
                </a:solidFill>
                <a:latin typeface="Arial"/>
                <a:ea typeface="Arial"/>
                <a:cs typeface="Arial"/>
                <a:sym typeface="Arial"/>
              </a:rPr>
              <a:t>Plan:</a:t>
            </a:r>
          </a:p>
          <a:p>
            <a:pPr marL="0" marR="0" lvl="0" indent="0" algn="l" rtl="0">
              <a:lnSpc>
                <a:spcPct val="140000"/>
              </a:lnSpc>
              <a:spcBef>
                <a:spcPts val="0"/>
              </a:spcBef>
              <a:spcAft>
                <a:spcPts val="0"/>
              </a:spcAft>
              <a:buClr>
                <a:schemeClr val="dk1"/>
              </a:buClr>
              <a:buSzPct val="25000"/>
              <a:buFont typeface="Arial"/>
              <a:buNone/>
            </a:pPr>
            <a:r>
              <a:rPr lang="en" sz="2200" b="0" i="1" u="none" strike="noStrike" cap="none" baseline="0" dirty="0">
                <a:solidFill>
                  <a:schemeClr val="dk1"/>
                </a:solidFill>
                <a:latin typeface="Arial"/>
                <a:ea typeface="Arial"/>
                <a:cs typeface="Arial"/>
                <a:sym typeface="Arial"/>
              </a:rPr>
              <a:t> 1. The concept of an abstract class.</a:t>
            </a:r>
          </a:p>
          <a:p>
            <a:pPr marL="0" marR="0" lvl="0" indent="0" algn="l" rtl="0">
              <a:lnSpc>
                <a:spcPct val="140000"/>
              </a:lnSpc>
              <a:spcBef>
                <a:spcPts val="0"/>
              </a:spcBef>
              <a:spcAft>
                <a:spcPts val="0"/>
              </a:spcAft>
              <a:buClr>
                <a:schemeClr val="dk1"/>
              </a:buClr>
              <a:buSzPct val="25000"/>
              <a:buFont typeface="Arial"/>
              <a:buNone/>
            </a:pPr>
            <a:r>
              <a:rPr lang="en" sz="2200" b="0" i="1" u="none" strike="noStrike" cap="none" baseline="0" dirty="0">
                <a:solidFill>
                  <a:schemeClr val="dk1"/>
                </a:solidFill>
                <a:latin typeface="Arial"/>
                <a:ea typeface="Arial"/>
                <a:cs typeface="Arial"/>
                <a:sym typeface="Arial"/>
              </a:rPr>
              <a:t> 2. Pure virtual functions and abstract classes.</a:t>
            </a:r>
          </a:p>
          <a:p>
            <a:pPr marL="0" marR="0" lvl="0" indent="0" algn="l" rtl="0">
              <a:lnSpc>
                <a:spcPct val="140000"/>
              </a:lnSpc>
              <a:spcBef>
                <a:spcPts val="0"/>
              </a:spcBef>
              <a:spcAft>
                <a:spcPts val="0"/>
              </a:spcAft>
              <a:buClr>
                <a:schemeClr val="dk1"/>
              </a:buClr>
              <a:buSzPct val="25000"/>
              <a:buFont typeface="Arial"/>
              <a:buNone/>
            </a:pPr>
            <a:r>
              <a:rPr lang="en" sz="2200" b="0" i="1" u="none" strike="noStrike" cap="none" baseline="0" dirty="0">
                <a:solidFill>
                  <a:schemeClr val="dk1"/>
                </a:solidFill>
                <a:latin typeface="Arial"/>
                <a:ea typeface="Arial"/>
                <a:cs typeface="Arial"/>
                <a:sym typeface="Arial"/>
              </a:rPr>
              <a:t> 3. Virtual destructors.</a:t>
            </a:r>
          </a:p>
          <a:p>
            <a:pPr marL="0" marR="0" lvl="0" indent="0" algn="l" rtl="0">
              <a:lnSpc>
                <a:spcPct val="140000"/>
              </a:lnSpc>
              <a:spcBef>
                <a:spcPts val="0"/>
              </a:spcBef>
              <a:spcAft>
                <a:spcPts val="0"/>
              </a:spcAft>
              <a:buClr>
                <a:schemeClr val="dk1"/>
              </a:buClr>
              <a:buSzPct val="25000"/>
              <a:buFont typeface="Arial"/>
              <a:buNone/>
            </a:pPr>
            <a:r>
              <a:rPr lang="en" sz="2200" b="0" i="1" u="none" strike="noStrike" cap="none" baseline="0" dirty="0">
                <a:solidFill>
                  <a:schemeClr val="dk1"/>
                </a:solidFill>
                <a:latin typeface="Arial"/>
                <a:ea typeface="Arial"/>
                <a:cs typeface="Arial"/>
                <a:sym typeface="Arial"/>
              </a:rPr>
              <a:t> </a:t>
            </a:r>
          </a:p>
          <a:p>
            <a:pPr marL="0" marR="0" lvl="0" indent="0" algn="l" rtl="0">
              <a:lnSpc>
                <a:spcPct val="100000"/>
              </a:lnSpc>
              <a:spcBef>
                <a:spcPts val="0"/>
              </a:spcBef>
              <a:spcAft>
                <a:spcPts val="0"/>
              </a:spcAft>
              <a:buNone/>
            </a:pPr>
            <a:endParaRPr sz="1800" b="0" i="0" u="none" strike="noStrike" cap="none" baseline="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96184574"/>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p:nvPr/>
        </p:nvSpPr>
        <p:spPr>
          <a:xfrm>
            <a:off x="152400" y="1031875"/>
            <a:ext cx="8839199" cy="2501900"/>
          </a:xfrm>
          <a:prstGeom prst="rect">
            <a:avLst/>
          </a:prstGeom>
          <a:noFill/>
          <a:ln>
            <a:noFill/>
          </a:ln>
        </p:spPr>
        <p:txBody>
          <a:bodyPr lIns="91425" tIns="45700" rIns="91425" bIns="45700" anchor="ctr" anchorCtr="0">
            <a:noAutofit/>
          </a:bodyPr>
          <a:lstStyle/>
          <a:p>
            <a:pPr marL="0" marR="0" lvl="0" indent="0" algn="just" rtl="0">
              <a:lnSpc>
                <a:spcPct val="120000"/>
              </a:lnSpc>
              <a:spcBef>
                <a:spcPts val="0"/>
              </a:spcBef>
              <a:spcAft>
                <a:spcPts val="0"/>
              </a:spcAft>
              <a:buClr>
                <a:schemeClr val="dk1"/>
              </a:buClr>
              <a:buSzPct val="25000"/>
              <a:buFont typeface="Arial"/>
              <a:buNone/>
            </a:pPr>
            <a:r>
              <a:rPr lang="en" sz="2200" b="0" i="1" u="none" strike="noStrike" cap="none" baseline="0" dirty="0">
                <a:solidFill>
                  <a:schemeClr val="dk1"/>
                </a:solidFill>
                <a:latin typeface="Arial"/>
                <a:ea typeface="Arial"/>
                <a:cs typeface="Arial"/>
                <a:sym typeface="Arial"/>
              </a:rPr>
              <a:t> </a:t>
            </a:r>
            <a:r>
              <a:rPr lang="en" sz="2200" b="1" i="1" u="none" strike="noStrike" cap="none" baseline="0" dirty="0">
                <a:solidFill>
                  <a:srgbClr val="FF0000"/>
                </a:solidFill>
                <a:latin typeface="Arial"/>
                <a:ea typeface="Arial"/>
                <a:cs typeface="Arial"/>
                <a:sym typeface="Arial"/>
              </a:rPr>
              <a:t>An abstract class</a:t>
            </a:r>
            <a:r>
              <a:rPr lang="en" sz="2200" b="0" i="1" u="none" strike="noStrike" cap="none" baseline="0" dirty="0">
                <a:solidFill>
                  <a:schemeClr val="dk1"/>
                </a:solidFill>
                <a:latin typeface="Arial"/>
                <a:ea typeface="Arial"/>
                <a:cs typeface="Arial"/>
                <a:sym typeface="Arial"/>
              </a:rPr>
              <a:t>- a class that expresses a kind of overall concept, which reflects the basic idea for the use of derived classes. Abstract class is created only in order to create on its basis the other classes. You instantiate objects of such classes can not, so they are called abstract.</a:t>
            </a:r>
          </a:p>
        </p:txBody>
      </p:sp>
      <p:sp>
        <p:nvSpPr>
          <p:cNvPr id="42" name="Shape 42"/>
          <p:cNvSpPr txBox="1"/>
          <p:nvPr/>
        </p:nvSpPr>
        <p:spPr>
          <a:xfrm>
            <a:off x="152400" y="408000"/>
            <a:ext cx="8228699" cy="603300"/>
          </a:xfrm>
          <a:prstGeom prst="rect">
            <a:avLst/>
          </a:prstGeom>
          <a:noFill/>
          <a:ln>
            <a:noFill/>
          </a:ln>
        </p:spPr>
        <p:txBody>
          <a:bodyPr lIns="91425" tIns="45700" rIns="91425" bIns="45700" anchor="t" anchorCtr="0">
            <a:noAutofit/>
          </a:bodyPr>
          <a:lstStyle/>
          <a:p>
            <a:pPr marL="0" marR="0" lvl="0" indent="0" algn="l" rtl="0">
              <a:lnSpc>
                <a:spcPct val="140000"/>
              </a:lnSpc>
              <a:spcBef>
                <a:spcPts val="0"/>
              </a:spcBef>
              <a:spcAft>
                <a:spcPts val="0"/>
              </a:spcAft>
              <a:buClr>
                <a:schemeClr val="dk1"/>
              </a:buClr>
              <a:buSzPct val="25000"/>
              <a:buFont typeface="Arial"/>
              <a:buNone/>
            </a:pPr>
            <a:r>
              <a:rPr lang="en" sz="2400" b="1" i="1" u="none" strike="noStrike" cap="none" baseline="0" dirty="0" smtClean="0">
                <a:solidFill>
                  <a:schemeClr val="hlink"/>
                </a:solidFill>
                <a:latin typeface="Arial"/>
                <a:ea typeface="Arial"/>
                <a:cs typeface="Arial"/>
                <a:sym typeface="Arial"/>
              </a:rPr>
              <a:t>notion </a:t>
            </a:r>
            <a:r>
              <a:rPr lang="en" sz="2400" b="1" i="1" u="none" strike="noStrike" cap="none" baseline="0" dirty="0">
                <a:solidFill>
                  <a:schemeClr val="hlink"/>
                </a:solidFill>
                <a:latin typeface="Arial"/>
                <a:ea typeface="Arial"/>
                <a:cs typeface="Arial"/>
                <a:sym typeface="Arial"/>
              </a:rPr>
              <a:t>abstract class.</a:t>
            </a:r>
          </a:p>
        </p:txBody>
      </p:sp>
      <p:pic>
        <p:nvPicPr>
          <p:cNvPr id="43" name="Shape 43"/>
          <p:cNvPicPr preferRelativeResize="0"/>
          <p:nvPr/>
        </p:nvPicPr>
        <p:blipFill>
          <a:blip r:embed="rId3">
            <a:alphaModFix/>
          </a:blip>
          <a:stretch>
            <a:fillRect/>
          </a:stretch>
        </p:blipFill>
        <p:spPr>
          <a:xfrm>
            <a:off x="2057400" y="3505200"/>
            <a:ext cx="4495800" cy="2022475"/>
          </a:xfrm>
          <a:prstGeom prst="rect">
            <a:avLst/>
          </a:prstGeom>
          <a:noFill/>
          <a:ln>
            <a:noFill/>
          </a:ln>
        </p:spPr>
      </p:pic>
    </p:spTree>
    <p:extLst>
      <p:ext uri="{BB962C8B-B14F-4D97-AF65-F5344CB8AC3E}">
        <p14:creationId xmlns:p14="http://schemas.microsoft.com/office/powerpoint/2010/main" val="2089829396"/>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pic>
        <p:nvPicPr>
          <p:cNvPr id="48" name="Shape 48"/>
          <p:cNvPicPr preferRelativeResize="0"/>
          <p:nvPr/>
        </p:nvPicPr>
        <p:blipFill>
          <a:blip r:embed="rId3">
            <a:alphaModFix/>
          </a:blip>
          <a:stretch>
            <a:fillRect/>
          </a:stretch>
        </p:blipFill>
        <p:spPr>
          <a:xfrm>
            <a:off x="685799" y="836712"/>
            <a:ext cx="7796211" cy="4699000"/>
          </a:xfrm>
          <a:prstGeom prst="rect">
            <a:avLst/>
          </a:prstGeom>
          <a:noFill/>
          <a:ln>
            <a:noFill/>
          </a:ln>
        </p:spPr>
      </p:pic>
    </p:spTree>
    <p:extLst>
      <p:ext uri="{BB962C8B-B14F-4D97-AF65-F5344CB8AC3E}">
        <p14:creationId xmlns:p14="http://schemas.microsoft.com/office/powerpoint/2010/main" val="392116159"/>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p:nvPr/>
        </p:nvSpPr>
        <p:spPr>
          <a:xfrm>
            <a:off x="152399" y="492125"/>
            <a:ext cx="8839199" cy="1698625"/>
          </a:xfrm>
          <a:prstGeom prst="rect">
            <a:avLst/>
          </a:prstGeom>
          <a:noFill/>
          <a:ln>
            <a:noFill/>
          </a:ln>
        </p:spPr>
        <p:txBody>
          <a:bodyPr lIns="91425" tIns="45700" rIns="91425" bIns="45700" anchor="ctr" anchorCtr="0">
            <a:noAutofit/>
          </a:bodyPr>
          <a:lstStyle/>
          <a:p>
            <a:pPr marL="0" marR="0" lvl="0" indent="0" algn="just" rtl="0">
              <a:lnSpc>
                <a:spcPct val="120000"/>
              </a:lnSpc>
              <a:spcBef>
                <a:spcPts val="0"/>
              </a:spcBef>
              <a:spcAft>
                <a:spcPts val="0"/>
              </a:spcAft>
              <a:buClr>
                <a:schemeClr val="dk1"/>
              </a:buClr>
              <a:buSzPct val="25000"/>
              <a:buFont typeface="Arial"/>
              <a:buNone/>
            </a:pPr>
            <a:r>
              <a:rPr lang="en" sz="2200" b="0" i="1" u="none" strike="noStrike" cap="none" baseline="0" dirty="0">
                <a:solidFill>
                  <a:schemeClr val="dk1"/>
                </a:solidFill>
                <a:latin typeface="Arial"/>
                <a:ea typeface="Arial"/>
                <a:cs typeface="Arial"/>
                <a:sym typeface="Arial"/>
              </a:rPr>
              <a:t> To make an abstract class, you must declare one or more of its functions purely virtual.</a:t>
            </a:r>
          </a:p>
          <a:p>
            <a:pPr marL="0" marR="0" lvl="0" indent="0" algn="l" rtl="0">
              <a:lnSpc>
                <a:spcPct val="100000"/>
              </a:lnSpc>
              <a:spcBef>
                <a:spcPts val="0"/>
              </a:spcBef>
              <a:spcAft>
                <a:spcPts val="0"/>
              </a:spcAft>
              <a:buNone/>
            </a:pPr>
            <a:endParaRPr sz="1800" b="0" i="0" u="none" strike="noStrike" cap="none" baseline="0" dirty="0">
              <a:solidFill>
                <a:schemeClr val="dk1"/>
              </a:solidFill>
              <a:latin typeface="Arial"/>
              <a:ea typeface="Arial"/>
              <a:cs typeface="Arial"/>
              <a:sym typeface="Arial"/>
            </a:endParaRPr>
          </a:p>
          <a:p>
            <a:pPr marL="0" marR="0" lvl="0" indent="0" algn="ctr" rtl="0">
              <a:lnSpc>
                <a:spcPct val="120000"/>
              </a:lnSpc>
              <a:spcBef>
                <a:spcPts val="0"/>
              </a:spcBef>
              <a:spcAft>
                <a:spcPts val="0"/>
              </a:spcAft>
              <a:buClr>
                <a:schemeClr val="dk1"/>
              </a:buClr>
              <a:buSzPct val="25000"/>
              <a:buFont typeface="Arial"/>
              <a:buNone/>
            </a:pPr>
            <a:r>
              <a:rPr lang="en" sz="2200" b="1" i="0" u="none" strike="noStrike" cap="none" baseline="0" dirty="0">
                <a:solidFill>
                  <a:srgbClr val="FF0000"/>
                </a:solidFill>
                <a:latin typeface="Arial"/>
                <a:ea typeface="Arial"/>
                <a:cs typeface="Arial"/>
                <a:sym typeface="Arial"/>
              </a:rPr>
              <a:t>virtual </a:t>
            </a:r>
            <a:r>
              <a:rPr lang="en" sz="2200" b="1" i="0" u="none" strike="noStrike" cap="none" baseline="0" dirty="0">
                <a:solidFill>
                  <a:schemeClr val="dk1"/>
                </a:solidFill>
                <a:latin typeface="Arial"/>
                <a:ea typeface="Arial"/>
                <a:cs typeface="Arial"/>
                <a:sym typeface="Arial"/>
              </a:rPr>
              <a:t> </a:t>
            </a:r>
            <a:r>
              <a:rPr lang="en" sz="2200" b="1" i="0" u="none" strike="noStrike" cap="none" baseline="0" dirty="0">
                <a:solidFill>
                  <a:schemeClr val="accent2"/>
                </a:solidFill>
                <a:latin typeface="Arial"/>
                <a:ea typeface="Arial"/>
                <a:cs typeface="Arial"/>
                <a:sym typeface="Arial"/>
              </a:rPr>
              <a:t>tip_vozvr_znacheniya functionname (parameters) = Ø;</a:t>
            </a:r>
          </a:p>
        </p:txBody>
      </p:sp>
      <p:pic>
        <p:nvPicPr>
          <p:cNvPr id="54" name="Shape 54"/>
          <p:cNvPicPr preferRelativeResize="0"/>
          <p:nvPr/>
        </p:nvPicPr>
        <p:blipFill>
          <a:blip r:embed="rId3">
            <a:alphaModFix/>
          </a:blip>
          <a:stretch>
            <a:fillRect/>
          </a:stretch>
        </p:blipFill>
        <p:spPr>
          <a:xfrm>
            <a:off x="2764805" y="2400300"/>
            <a:ext cx="3508375" cy="381000"/>
          </a:xfrm>
          <a:prstGeom prst="rect">
            <a:avLst/>
          </a:prstGeom>
          <a:noFill/>
          <a:ln>
            <a:noFill/>
          </a:ln>
        </p:spPr>
      </p:pic>
      <p:sp>
        <p:nvSpPr>
          <p:cNvPr id="55" name="Shape 55"/>
          <p:cNvSpPr txBox="1"/>
          <p:nvPr/>
        </p:nvSpPr>
        <p:spPr>
          <a:xfrm>
            <a:off x="152400" y="2970211"/>
            <a:ext cx="8839199" cy="1296986"/>
          </a:xfrm>
          <a:prstGeom prst="rect">
            <a:avLst/>
          </a:prstGeom>
          <a:noFill/>
          <a:ln>
            <a:noFill/>
          </a:ln>
        </p:spPr>
        <p:txBody>
          <a:bodyPr lIns="91425" tIns="45700" rIns="91425" bIns="45700" anchor="ctr" anchorCtr="0">
            <a:noAutofit/>
          </a:bodyPr>
          <a:lstStyle/>
          <a:p>
            <a:pPr marL="0" marR="0" lvl="0" indent="0" algn="just" rtl="0">
              <a:lnSpc>
                <a:spcPct val="120000"/>
              </a:lnSpc>
              <a:spcBef>
                <a:spcPts val="0"/>
              </a:spcBef>
              <a:spcAft>
                <a:spcPts val="0"/>
              </a:spcAft>
              <a:buClr>
                <a:schemeClr val="dk1"/>
              </a:buClr>
              <a:buSzPct val="25000"/>
              <a:buFont typeface="Arial"/>
              <a:buNone/>
            </a:pPr>
            <a:r>
              <a:rPr lang="en" sz="2200" b="0" i="1" u="none" strike="noStrike" cap="none" baseline="0">
                <a:solidFill>
                  <a:schemeClr val="dk1"/>
                </a:solidFill>
                <a:latin typeface="Arial"/>
                <a:ea typeface="Arial"/>
                <a:cs typeface="Arial"/>
                <a:sym typeface="Arial"/>
              </a:rPr>
              <a:t>Classes with at least one pure virtual function call </a:t>
            </a:r>
            <a:r>
              <a:rPr lang="en" sz="2200" b="0" i="1" u="none" strike="noStrike" cap="none" baseline="0">
                <a:solidFill>
                  <a:srgbClr val="FF0000"/>
                </a:solidFill>
                <a:latin typeface="Arial"/>
                <a:ea typeface="Arial"/>
                <a:cs typeface="Arial"/>
                <a:sym typeface="Arial"/>
              </a:rPr>
              <a:t>abstract</a:t>
            </a:r>
            <a:r>
              <a:rPr lang="en" sz="2200" b="0" i="1" u="none" strike="noStrike" cap="none" baseline="0">
                <a:solidFill>
                  <a:schemeClr val="dk1"/>
                </a:solidFill>
                <a:latin typeface="Arial"/>
                <a:ea typeface="Arial"/>
                <a:cs typeface="Arial"/>
                <a:sym typeface="Arial"/>
              </a:rPr>
              <a:t>And can not be used to create objects.</a:t>
            </a:r>
          </a:p>
        </p:txBody>
      </p:sp>
    </p:spTree>
    <p:extLst>
      <p:ext uri="{BB962C8B-B14F-4D97-AF65-F5344CB8AC3E}">
        <p14:creationId xmlns:p14="http://schemas.microsoft.com/office/powerpoint/2010/main" val="2922936124"/>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1" name="Shape 61"/>
          <p:cNvPicPr preferRelativeResize="0"/>
          <p:nvPr/>
        </p:nvPicPr>
        <p:blipFill>
          <a:blip r:embed="rId3">
            <a:alphaModFix/>
          </a:blip>
          <a:stretch>
            <a:fillRect/>
          </a:stretch>
        </p:blipFill>
        <p:spPr>
          <a:xfrm>
            <a:off x="228600" y="533400"/>
            <a:ext cx="7334250" cy="5600700"/>
          </a:xfrm>
          <a:prstGeom prst="rect">
            <a:avLst/>
          </a:prstGeom>
          <a:noFill/>
          <a:ln>
            <a:noFill/>
          </a:ln>
        </p:spPr>
      </p:pic>
      <p:sp>
        <p:nvSpPr>
          <p:cNvPr id="60" name="Shape 60"/>
          <p:cNvSpPr txBox="1"/>
          <p:nvPr/>
        </p:nvSpPr>
        <p:spPr>
          <a:xfrm>
            <a:off x="5004048" y="692696"/>
            <a:ext cx="3816424" cy="1008112"/>
          </a:xfrm>
          <a:prstGeom prst="rect">
            <a:avLst/>
          </a:prstGeom>
          <a:noFill/>
          <a:ln>
            <a:noFill/>
          </a:ln>
        </p:spPr>
        <p:txBody>
          <a:bodyPr lIns="91425" tIns="45700" rIns="91425" bIns="45700" anchor="t" anchorCtr="0">
            <a:noAutofit/>
          </a:bodyPr>
          <a:lstStyle/>
          <a:p>
            <a:pPr marL="0" marR="0" lvl="0" indent="0" algn="just" rtl="0">
              <a:lnSpc>
                <a:spcPct val="120000"/>
              </a:lnSpc>
              <a:spcBef>
                <a:spcPts val="0"/>
              </a:spcBef>
              <a:spcAft>
                <a:spcPts val="0"/>
              </a:spcAft>
              <a:buClr>
                <a:schemeClr val="dk1"/>
              </a:buClr>
              <a:buSzPct val="25000"/>
              <a:buFont typeface="Arial"/>
              <a:buNone/>
            </a:pPr>
            <a:r>
              <a:rPr lang="en" sz="2200" b="1" i="1" u="none" strike="noStrike" cap="none" baseline="0" dirty="0" smtClean="0">
                <a:solidFill>
                  <a:schemeClr val="accent2"/>
                </a:solidFill>
                <a:latin typeface="Arial"/>
                <a:ea typeface="Arial"/>
                <a:cs typeface="Arial"/>
                <a:sym typeface="Arial"/>
              </a:rPr>
              <a:t>Example.</a:t>
            </a:r>
          </a:p>
          <a:p>
            <a:pPr marL="0" marR="0" lvl="0" indent="0" algn="just" rtl="0">
              <a:lnSpc>
                <a:spcPct val="120000"/>
              </a:lnSpc>
              <a:spcBef>
                <a:spcPts val="0"/>
              </a:spcBef>
              <a:spcAft>
                <a:spcPts val="0"/>
              </a:spcAft>
              <a:buClr>
                <a:schemeClr val="dk1"/>
              </a:buClr>
              <a:buSzPct val="25000"/>
              <a:buFont typeface="Arial"/>
              <a:buNone/>
            </a:pPr>
            <a:r>
              <a:rPr lang="en" sz="2200" b="1" i="1" u="none" strike="noStrike" cap="none" baseline="0" dirty="0" smtClean="0">
                <a:solidFill>
                  <a:schemeClr val="accent2"/>
                </a:solidFill>
                <a:latin typeface="Arial"/>
                <a:ea typeface="Arial"/>
                <a:cs typeface="Arial"/>
                <a:sym typeface="Arial"/>
              </a:rPr>
              <a:t> </a:t>
            </a:r>
            <a:r>
              <a:rPr lang="en" sz="2200" b="0" i="1" u="none" strike="noStrike" cap="none" baseline="0" dirty="0">
                <a:solidFill>
                  <a:schemeClr val="dk1"/>
                </a:solidFill>
                <a:latin typeface="Arial"/>
                <a:ea typeface="Arial"/>
                <a:cs typeface="Arial"/>
                <a:sym typeface="Arial"/>
              </a:rPr>
              <a:t>An abstract class.</a:t>
            </a:r>
          </a:p>
        </p:txBody>
      </p:sp>
    </p:spTree>
    <p:extLst>
      <p:ext uri="{BB962C8B-B14F-4D97-AF65-F5344CB8AC3E}">
        <p14:creationId xmlns:p14="http://schemas.microsoft.com/office/powerpoint/2010/main" val="1197474910"/>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p:nvPr/>
        </p:nvSpPr>
        <p:spPr>
          <a:xfrm>
            <a:off x="139104" y="476672"/>
            <a:ext cx="8839199" cy="1698625"/>
          </a:xfrm>
          <a:prstGeom prst="rect">
            <a:avLst/>
          </a:prstGeom>
          <a:noFill/>
          <a:ln>
            <a:noFill/>
          </a:ln>
        </p:spPr>
        <p:txBody>
          <a:bodyPr lIns="91425" tIns="45700" rIns="91425" bIns="45700" anchor="ctr" anchorCtr="0">
            <a:noAutofit/>
          </a:bodyPr>
          <a:lstStyle/>
          <a:p>
            <a:pPr marL="0" marR="0" lvl="0" indent="0" algn="just" rtl="0">
              <a:lnSpc>
                <a:spcPct val="120000"/>
              </a:lnSpc>
              <a:spcBef>
                <a:spcPts val="0"/>
              </a:spcBef>
              <a:spcAft>
                <a:spcPts val="0"/>
              </a:spcAft>
              <a:buClr>
                <a:schemeClr val="dk1"/>
              </a:buClr>
              <a:buSzPct val="25000"/>
              <a:buFont typeface="Arial"/>
              <a:buNone/>
            </a:pPr>
            <a:r>
              <a:rPr lang="en" sz="2200" b="0" i="1" u="none" strike="noStrike" cap="none" baseline="0" dirty="0">
                <a:solidFill>
                  <a:schemeClr val="dk1"/>
                </a:solidFill>
                <a:latin typeface="Arial"/>
                <a:ea typeface="Arial"/>
                <a:cs typeface="Arial"/>
                <a:sym typeface="Arial"/>
              </a:rPr>
              <a:t>You can not initialize static class within the class members in the body of the class methods. They are available in the initialization file scope. In this respect, static data members are similar to global variables.</a:t>
            </a:r>
          </a:p>
        </p:txBody>
      </p:sp>
      <p:sp>
        <p:nvSpPr>
          <p:cNvPr id="89" name="Shape 89"/>
          <p:cNvSpPr txBox="1"/>
          <p:nvPr/>
        </p:nvSpPr>
        <p:spPr>
          <a:xfrm>
            <a:off x="0" y="2020886"/>
            <a:ext cx="8839199" cy="493711"/>
          </a:xfrm>
          <a:prstGeom prst="rect">
            <a:avLst/>
          </a:prstGeom>
          <a:noFill/>
          <a:ln>
            <a:noFill/>
          </a:ln>
        </p:spPr>
        <p:txBody>
          <a:bodyPr lIns="91425" tIns="45700" rIns="91425" bIns="45700" anchor="t" anchorCtr="0">
            <a:noAutofit/>
          </a:bodyPr>
          <a:lstStyle/>
          <a:p>
            <a:pPr marL="0" marR="0" lvl="0" indent="0" algn="just" rtl="0">
              <a:lnSpc>
                <a:spcPct val="120000"/>
              </a:lnSpc>
              <a:spcBef>
                <a:spcPts val="0"/>
              </a:spcBef>
              <a:spcAft>
                <a:spcPts val="0"/>
              </a:spcAft>
              <a:buClr>
                <a:schemeClr val="dk1"/>
              </a:buClr>
              <a:buSzPct val="25000"/>
              <a:buFont typeface="Arial"/>
              <a:buNone/>
            </a:pPr>
            <a:r>
              <a:rPr lang="en" sz="2200" b="1" i="1" u="none" strike="noStrike" cap="none" baseline="0" dirty="0">
                <a:solidFill>
                  <a:schemeClr val="accent2"/>
                </a:solidFill>
                <a:latin typeface="Arial"/>
                <a:ea typeface="Arial"/>
                <a:cs typeface="Arial"/>
                <a:sym typeface="Arial"/>
              </a:rPr>
              <a:t>Example 9. </a:t>
            </a:r>
            <a:r>
              <a:rPr lang="en" sz="2200" b="0" i="1" u="none" strike="noStrike" cap="none" baseline="0" dirty="0">
                <a:solidFill>
                  <a:schemeClr val="dk1"/>
                </a:solidFill>
                <a:latin typeface="Arial"/>
                <a:ea typeface="Arial"/>
                <a:cs typeface="Arial"/>
                <a:sym typeface="Arial"/>
              </a:rPr>
              <a:t>Static class components.</a:t>
            </a:r>
          </a:p>
        </p:txBody>
      </p:sp>
      <p:pic>
        <p:nvPicPr>
          <p:cNvPr id="90" name="Shape 90"/>
          <p:cNvPicPr preferRelativeResize="0"/>
          <p:nvPr/>
        </p:nvPicPr>
        <p:blipFill>
          <a:blip r:embed="rId3">
            <a:alphaModFix/>
          </a:blip>
          <a:stretch>
            <a:fillRect/>
          </a:stretch>
        </p:blipFill>
        <p:spPr>
          <a:xfrm>
            <a:off x="152400" y="2514600"/>
            <a:ext cx="5314950" cy="3965575"/>
          </a:xfrm>
          <a:prstGeom prst="rect">
            <a:avLst/>
          </a:prstGeom>
          <a:noFill/>
          <a:ln>
            <a:noFill/>
          </a:ln>
        </p:spPr>
      </p:pic>
    </p:spTree>
    <p:extLst>
      <p:ext uri="{BB962C8B-B14F-4D97-AF65-F5344CB8AC3E}">
        <p14:creationId xmlns:p14="http://schemas.microsoft.com/office/powerpoint/2010/main" val="3014356823"/>
      </p:ext>
    </p:extLst>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Shape 66"/>
          <p:cNvPicPr preferRelativeResize="0"/>
          <p:nvPr/>
        </p:nvPicPr>
        <p:blipFill>
          <a:blip r:embed="rId3">
            <a:alphaModFix/>
          </a:blip>
          <a:stretch>
            <a:fillRect/>
          </a:stretch>
        </p:blipFill>
        <p:spPr>
          <a:xfrm>
            <a:off x="152400" y="152400"/>
            <a:ext cx="8532811" cy="4249737"/>
          </a:xfrm>
          <a:prstGeom prst="rect">
            <a:avLst/>
          </a:prstGeom>
          <a:noFill/>
          <a:ln>
            <a:noFill/>
          </a:ln>
        </p:spPr>
      </p:pic>
      <p:pic>
        <p:nvPicPr>
          <p:cNvPr id="67" name="Shape 67"/>
          <p:cNvPicPr preferRelativeResize="0"/>
          <p:nvPr/>
        </p:nvPicPr>
        <p:blipFill>
          <a:blip r:embed="rId4">
            <a:alphaModFix/>
          </a:blip>
          <a:stretch>
            <a:fillRect/>
          </a:stretch>
        </p:blipFill>
        <p:spPr>
          <a:xfrm>
            <a:off x="2967036" y="4114800"/>
            <a:ext cx="6100761" cy="1371600"/>
          </a:xfrm>
          <a:prstGeom prst="rect">
            <a:avLst/>
          </a:prstGeom>
          <a:noFill/>
          <a:ln>
            <a:noFill/>
          </a:ln>
        </p:spPr>
      </p:pic>
    </p:spTree>
    <p:extLst>
      <p:ext uri="{BB962C8B-B14F-4D97-AF65-F5344CB8AC3E}">
        <p14:creationId xmlns:p14="http://schemas.microsoft.com/office/powerpoint/2010/main" val="84460204"/>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p:nvPr/>
        </p:nvSpPr>
        <p:spPr>
          <a:xfrm>
            <a:off x="30138" y="476672"/>
            <a:ext cx="8899525" cy="442912"/>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300" b="1" i="1" u="none" strike="noStrike" cap="none" baseline="0">
                <a:solidFill>
                  <a:schemeClr val="hlink"/>
                </a:solidFill>
                <a:latin typeface="Arial"/>
                <a:ea typeface="Arial"/>
                <a:cs typeface="Arial"/>
                <a:sym typeface="Arial"/>
              </a:rPr>
              <a:t>2. Pure virtual functions and abstract classes.</a:t>
            </a:r>
          </a:p>
        </p:txBody>
      </p:sp>
      <p:sp>
        <p:nvSpPr>
          <p:cNvPr id="73" name="Shape 73"/>
          <p:cNvSpPr txBox="1"/>
          <p:nvPr/>
        </p:nvSpPr>
        <p:spPr>
          <a:xfrm>
            <a:off x="166663" y="836712"/>
            <a:ext cx="8763000" cy="5678486"/>
          </a:xfrm>
          <a:prstGeom prst="rect">
            <a:avLst/>
          </a:prstGeom>
          <a:noFill/>
          <a:ln>
            <a:noFill/>
          </a:ln>
        </p:spPr>
        <p:txBody>
          <a:bodyPr lIns="91425" tIns="45700" rIns="91425" bIns="45700" anchor="ctr" anchorCtr="0">
            <a:noAutofit/>
          </a:bodyPr>
          <a:lstStyle/>
          <a:p>
            <a:pPr marL="449262" marR="0" lvl="0" indent="-449262" algn="just" rtl="0">
              <a:lnSpc>
                <a:spcPct val="120000"/>
              </a:lnSpc>
              <a:spcBef>
                <a:spcPts val="0"/>
              </a:spcBef>
              <a:spcAft>
                <a:spcPts val="0"/>
              </a:spcAft>
              <a:buClr>
                <a:schemeClr val="dk1"/>
              </a:buClr>
              <a:buSzPct val="25000"/>
              <a:buFont typeface="Arial"/>
              <a:buNone/>
            </a:pPr>
            <a:r>
              <a:rPr lang="en" sz="2200" b="0" i="1" u="none" strike="noStrike" cap="none" baseline="0" dirty="0">
                <a:solidFill>
                  <a:schemeClr val="dk1"/>
                </a:solidFill>
                <a:latin typeface="Arial"/>
                <a:ea typeface="Arial"/>
                <a:cs typeface="Arial"/>
                <a:sym typeface="Arial"/>
              </a:rPr>
              <a:t> Virtual function that has no definition of the body is called </a:t>
            </a:r>
            <a:r>
              <a:rPr lang="en" sz="2200" b="1" i="1" u="none" strike="noStrike" cap="none" baseline="0" dirty="0">
                <a:solidFill>
                  <a:srgbClr val="FF0000"/>
                </a:solidFill>
                <a:latin typeface="Arial"/>
                <a:ea typeface="Arial"/>
                <a:cs typeface="Arial"/>
                <a:sym typeface="Arial"/>
              </a:rPr>
              <a:t>pure (pure)</a:t>
            </a:r>
            <a:r>
              <a:rPr lang="en" sz="2200" b="0" i="1" u="none" strike="noStrike" cap="none" baseline="0" dirty="0">
                <a:solidFill>
                  <a:schemeClr val="dk1"/>
                </a:solidFill>
                <a:latin typeface="Arial"/>
                <a:ea typeface="Arial"/>
                <a:cs typeface="Arial"/>
                <a:sym typeface="Arial"/>
              </a:rPr>
              <a:t> and declared as follows:</a:t>
            </a:r>
          </a:p>
          <a:p>
            <a:pPr marL="449262" marR="0" lvl="0" indent="-449262" algn="just" rtl="0">
              <a:lnSpc>
                <a:spcPct val="120000"/>
              </a:lnSpc>
              <a:spcBef>
                <a:spcPts val="0"/>
              </a:spcBef>
              <a:spcAft>
                <a:spcPts val="0"/>
              </a:spcAft>
              <a:buClr>
                <a:schemeClr val="dk1"/>
              </a:buClr>
              <a:buSzPct val="25000"/>
              <a:buFont typeface="Arial"/>
              <a:buNone/>
            </a:pPr>
            <a:r>
              <a:rPr lang="en" sz="2200" b="0" i="1" u="none" strike="noStrike" cap="none" baseline="0" dirty="0">
                <a:solidFill>
                  <a:schemeClr val="dk1"/>
                </a:solidFill>
                <a:latin typeface="Arial"/>
                <a:ea typeface="Arial"/>
                <a:cs typeface="Arial"/>
                <a:sym typeface="Arial"/>
              </a:rPr>
              <a:t> </a:t>
            </a:r>
            <a:r>
              <a:rPr lang="en" sz="2200" b="1" i="1" u="none" strike="noStrike" cap="none" baseline="0" dirty="0">
                <a:solidFill>
                  <a:schemeClr val="accent2"/>
                </a:solidFill>
                <a:latin typeface="Arial"/>
                <a:ea typeface="Arial"/>
                <a:cs typeface="Arial"/>
                <a:sym typeface="Arial"/>
              </a:rPr>
              <a:t>virtual type name (parameter) = 0;</a:t>
            </a:r>
          </a:p>
          <a:p>
            <a:pPr marL="0" marR="0" lvl="0" indent="0" algn="l" rtl="0">
              <a:lnSpc>
                <a:spcPct val="100000"/>
              </a:lnSpc>
              <a:spcBef>
                <a:spcPts val="0"/>
              </a:spcBef>
              <a:spcAft>
                <a:spcPts val="0"/>
              </a:spcAft>
              <a:buNone/>
            </a:pPr>
            <a:endParaRPr sz="1800" b="0" i="0" u="none" strike="noStrike" cap="none" baseline="0" dirty="0">
              <a:solidFill>
                <a:schemeClr val="dk1"/>
              </a:solidFill>
              <a:latin typeface="Arial"/>
              <a:ea typeface="Arial"/>
              <a:cs typeface="Arial"/>
              <a:sym typeface="Arial"/>
            </a:endParaRPr>
          </a:p>
          <a:p>
            <a:pPr marL="449262" marR="0" lvl="0" indent="-449262" algn="just" rtl="0">
              <a:lnSpc>
                <a:spcPct val="120000"/>
              </a:lnSpc>
              <a:spcBef>
                <a:spcPts val="0"/>
              </a:spcBef>
              <a:spcAft>
                <a:spcPts val="0"/>
              </a:spcAft>
              <a:buClr>
                <a:schemeClr val="dk1"/>
              </a:buClr>
              <a:buSzPct val="25000"/>
              <a:buFont typeface="Arial"/>
              <a:buNone/>
            </a:pPr>
            <a:r>
              <a:rPr lang="en" sz="2200" b="0" i="1" u="none" strike="noStrike" cap="none" baseline="0" dirty="0">
                <a:solidFill>
                  <a:schemeClr val="dk1"/>
                </a:solidFill>
                <a:latin typeface="Arial"/>
                <a:ea typeface="Arial"/>
                <a:cs typeface="Arial"/>
                <a:sym typeface="Arial"/>
              </a:rPr>
              <a:t> It is expected that this feature will be implemented in derived classes.</a:t>
            </a:r>
          </a:p>
          <a:p>
            <a:pPr marL="0" marR="0" lvl="0" indent="0" algn="l" rtl="0">
              <a:lnSpc>
                <a:spcPct val="100000"/>
              </a:lnSpc>
              <a:spcBef>
                <a:spcPts val="0"/>
              </a:spcBef>
              <a:spcAft>
                <a:spcPts val="0"/>
              </a:spcAft>
              <a:buNone/>
            </a:pPr>
            <a:endParaRPr sz="1800" b="0" i="0" u="none" strike="noStrike" cap="none" baseline="0" dirty="0">
              <a:solidFill>
                <a:schemeClr val="dk1"/>
              </a:solidFill>
              <a:latin typeface="Arial"/>
              <a:ea typeface="Arial"/>
              <a:cs typeface="Arial"/>
              <a:sym typeface="Arial"/>
            </a:endParaRPr>
          </a:p>
          <a:p>
            <a:pPr marL="449262" marR="0" lvl="0" indent="-449262" algn="just" rtl="0">
              <a:lnSpc>
                <a:spcPct val="120000"/>
              </a:lnSpc>
              <a:spcBef>
                <a:spcPts val="0"/>
              </a:spcBef>
              <a:spcAft>
                <a:spcPts val="0"/>
              </a:spcAft>
              <a:buClr>
                <a:schemeClr val="dk1"/>
              </a:buClr>
              <a:buSzPct val="25000"/>
              <a:buFont typeface="Arial"/>
              <a:buNone/>
            </a:pPr>
            <a:r>
              <a:rPr lang="en" sz="2200" b="0" i="1" u="none" strike="noStrike" cap="none" baseline="0" dirty="0">
                <a:solidFill>
                  <a:schemeClr val="dk1"/>
                </a:solidFill>
                <a:latin typeface="Arial"/>
                <a:ea typeface="Arial"/>
                <a:cs typeface="Arial"/>
                <a:sym typeface="Arial"/>
              </a:rPr>
              <a:t> The class in which there is at least one pure virtual function is called an abstract class. </a:t>
            </a:r>
            <a:r>
              <a:rPr lang="ru-RU" sz="2200" b="0" i="1" u="none" strike="noStrike" cap="none" baseline="0" dirty="0" smtClean="0">
                <a:solidFill>
                  <a:schemeClr val="dk1"/>
                </a:solidFill>
                <a:latin typeface="Arial"/>
                <a:ea typeface="Arial"/>
                <a:cs typeface="Arial"/>
                <a:sym typeface="Arial"/>
              </a:rPr>
              <a:t>E</a:t>
            </a:r>
            <a:r>
              <a:rPr lang="uk-UA" sz="2200" i="1" dirty="0" err="1" smtClean="0">
                <a:solidFill>
                  <a:schemeClr val="dk1"/>
                </a:solidFill>
              </a:rPr>
              <a:t>Instances</a:t>
            </a:r>
            <a:r>
              <a:rPr lang="ru-RU" sz="2200" i="1" dirty="0" smtClean="0">
                <a:solidFill>
                  <a:schemeClr val="dk1"/>
                </a:solidFill>
              </a:rPr>
              <a:t>s </a:t>
            </a:r>
            <a:r>
              <a:rPr lang="en" sz="2200" b="0" i="1" u="none" strike="noStrike" cap="none" baseline="0" dirty="0" smtClean="0">
                <a:solidFill>
                  <a:schemeClr val="dk1"/>
                </a:solidFill>
                <a:latin typeface="Arial"/>
                <a:ea typeface="Arial"/>
                <a:cs typeface="Arial"/>
                <a:sym typeface="Arial"/>
              </a:rPr>
              <a:t>abstract </a:t>
            </a:r>
            <a:r>
              <a:rPr lang="en" sz="2200" b="0" i="1" u="none" strike="noStrike" cap="none" baseline="0" dirty="0">
                <a:solidFill>
                  <a:schemeClr val="dk1"/>
                </a:solidFill>
                <a:latin typeface="Arial"/>
                <a:ea typeface="Arial"/>
                <a:cs typeface="Arial"/>
                <a:sym typeface="Arial"/>
              </a:rPr>
              <a:t>class to create prohibited. </a:t>
            </a:r>
          </a:p>
          <a:p>
            <a:pPr marL="0" marR="0" lvl="0" indent="0" algn="l" rtl="0">
              <a:lnSpc>
                <a:spcPct val="100000"/>
              </a:lnSpc>
              <a:spcBef>
                <a:spcPts val="0"/>
              </a:spcBef>
              <a:spcAft>
                <a:spcPts val="0"/>
              </a:spcAft>
              <a:buNone/>
            </a:pPr>
            <a:endParaRPr sz="1800" b="0" i="0" u="none" strike="noStrike" cap="none" baseline="0" dirty="0">
              <a:solidFill>
                <a:schemeClr val="dk1"/>
              </a:solidFill>
              <a:latin typeface="Arial"/>
              <a:ea typeface="Arial"/>
              <a:cs typeface="Arial"/>
              <a:sym typeface="Arial"/>
            </a:endParaRPr>
          </a:p>
          <a:p>
            <a:pPr marL="449262" marR="0" lvl="0" indent="-449262" algn="just" rtl="0">
              <a:lnSpc>
                <a:spcPct val="120000"/>
              </a:lnSpc>
              <a:spcBef>
                <a:spcPts val="0"/>
              </a:spcBef>
              <a:spcAft>
                <a:spcPts val="0"/>
              </a:spcAft>
              <a:buClr>
                <a:schemeClr val="dk1"/>
              </a:buClr>
              <a:buSzPct val="25000"/>
              <a:buFont typeface="Arial"/>
              <a:buNone/>
            </a:pPr>
            <a:r>
              <a:rPr lang="en" sz="2200" b="0" i="1" u="none" strike="noStrike" cap="none" baseline="0" dirty="0">
                <a:solidFill>
                  <a:schemeClr val="dk1"/>
                </a:solidFill>
                <a:latin typeface="Arial"/>
                <a:ea typeface="Arial"/>
                <a:cs typeface="Arial"/>
                <a:sym typeface="Arial"/>
              </a:rPr>
              <a:t> </a:t>
            </a:r>
          </a:p>
        </p:txBody>
      </p:sp>
    </p:spTree>
    <p:extLst>
      <p:ext uri="{BB962C8B-B14F-4D97-AF65-F5344CB8AC3E}">
        <p14:creationId xmlns:p14="http://schemas.microsoft.com/office/powerpoint/2010/main" val="1999321706"/>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p:nvPr/>
        </p:nvSpPr>
        <p:spPr>
          <a:xfrm>
            <a:off x="158155" y="836712"/>
            <a:ext cx="8839199" cy="1296986"/>
          </a:xfrm>
          <a:prstGeom prst="rect">
            <a:avLst/>
          </a:prstGeom>
          <a:noFill/>
          <a:ln>
            <a:noFill/>
          </a:ln>
        </p:spPr>
        <p:txBody>
          <a:bodyPr lIns="91425" tIns="45700" rIns="91425" bIns="45700" anchor="ctr" anchorCtr="0">
            <a:noAutofit/>
          </a:bodyPr>
          <a:lstStyle/>
          <a:p>
            <a:pPr marL="0" marR="0" lvl="0" indent="0" algn="just" rtl="0">
              <a:lnSpc>
                <a:spcPct val="120000"/>
              </a:lnSpc>
              <a:spcBef>
                <a:spcPts val="0"/>
              </a:spcBef>
              <a:spcAft>
                <a:spcPts val="0"/>
              </a:spcAft>
              <a:buClr>
                <a:schemeClr val="dk1"/>
              </a:buClr>
              <a:buSzPct val="25000"/>
              <a:buFont typeface="Arial"/>
              <a:buNone/>
            </a:pPr>
            <a:r>
              <a:rPr lang="en" sz="2200" b="0" i="1" u="none" strike="noStrike" cap="none" baseline="0" dirty="0">
                <a:solidFill>
                  <a:schemeClr val="dk1"/>
                </a:solidFill>
                <a:latin typeface="Arial"/>
                <a:ea typeface="Arial"/>
                <a:cs typeface="Arial"/>
                <a:sym typeface="Arial"/>
              </a:rPr>
              <a:t>When inheriting abstraction remains the same: if the derived class does not implement inherited pure virtual function, it is also abstract. </a:t>
            </a:r>
          </a:p>
        </p:txBody>
      </p:sp>
      <p:sp>
        <p:nvSpPr>
          <p:cNvPr id="79" name="Shape 79"/>
          <p:cNvSpPr txBox="1"/>
          <p:nvPr/>
        </p:nvSpPr>
        <p:spPr>
          <a:xfrm>
            <a:off x="234355" y="2348880"/>
            <a:ext cx="8686800" cy="2100261"/>
          </a:xfrm>
          <a:prstGeom prst="rect">
            <a:avLst/>
          </a:prstGeom>
          <a:noFill/>
          <a:ln>
            <a:noFill/>
          </a:ln>
        </p:spPr>
        <p:txBody>
          <a:bodyPr lIns="91425" tIns="45700" rIns="91425" bIns="45700" anchor="ctr" anchorCtr="0">
            <a:noAutofit/>
          </a:bodyPr>
          <a:lstStyle/>
          <a:p>
            <a:pPr marL="0" marR="0" lvl="0" indent="0" algn="just" rtl="0">
              <a:lnSpc>
                <a:spcPct val="120000"/>
              </a:lnSpc>
              <a:spcBef>
                <a:spcPts val="0"/>
              </a:spcBef>
              <a:spcAft>
                <a:spcPts val="0"/>
              </a:spcAft>
              <a:buClr>
                <a:schemeClr val="dk1"/>
              </a:buClr>
              <a:buSzPct val="25000"/>
              <a:buFont typeface="Arial"/>
              <a:buNone/>
            </a:pPr>
            <a:r>
              <a:rPr lang="en" sz="2200" b="0" i="1" u="none" strike="noStrike" cap="none" baseline="0" dirty="0">
                <a:solidFill>
                  <a:schemeClr val="dk1"/>
                </a:solidFill>
                <a:latin typeface="Arial"/>
                <a:ea typeface="Arial"/>
                <a:cs typeface="Arial"/>
                <a:sym typeface="Arial"/>
              </a:rPr>
              <a:t>Net (rire) virtual functions are used in the case where the base class virtual function is not a significant effect. In each derived class from a given class of a function must always be overridden.</a:t>
            </a:r>
          </a:p>
        </p:txBody>
      </p:sp>
    </p:spTree>
    <p:extLst>
      <p:ext uri="{BB962C8B-B14F-4D97-AF65-F5344CB8AC3E}">
        <p14:creationId xmlns:p14="http://schemas.microsoft.com/office/powerpoint/2010/main" val="1649229898"/>
      </p:ext>
    </p:extLst>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Shape 137"/>
          <p:cNvSpPr txBox="1"/>
          <p:nvPr/>
        </p:nvSpPr>
        <p:spPr>
          <a:xfrm>
            <a:off x="152400" y="548680"/>
            <a:ext cx="6771899" cy="4572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400" b="1" i="1" u="none" strike="noStrike" cap="none" baseline="0" dirty="0" smtClean="0">
                <a:solidFill>
                  <a:schemeClr val="hlink"/>
                </a:solidFill>
                <a:latin typeface="Arial"/>
                <a:ea typeface="Arial"/>
                <a:cs typeface="Arial"/>
                <a:sym typeface="Arial"/>
              </a:rPr>
              <a:t>virtual </a:t>
            </a:r>
            <a:r>
              <a:rPr lang="en" sz="2400" b="1" i="1" u="none" strike="noStrike" cap="none" baseline="0" dirty="0">
                <a:solidFill>
                  <a:schemeClr val="hlink"/>
                </a:solidFill>
                <a:latin typeface="Arial"/>
                <a:ea typeface="Arial"/>
                <a:cs typeface="Arial"/>
                <a:sym typeface="Arial"/>
              </a:rPr>
              <a:t>destructors.</a:t>
            </a:r>
          </a:p>
        </p:txBody>
      </p:sp>
      <p:sp>
        <p:nvSpPr>
          <p:cNvPr id="138" name="Shape 138"/>
          <p:cNvSpPr txBox="1"/>
          <p:nvPr/>
        </p:nvSpPr>
        <p:spPr>
          <a:xfrm>
            <a:off x="152399" y="1005880"/>
            <a:ext cx="8839199" cy="2501900"/>
          </a:xfrm>
          <a:prstGeom prst="rect">
            <a:avLst/>
          </a:prstGeom>
          <a:noFill/>
          <a:ln>
            <a:noFill/>
          </a:ln>
        </p:spPr>
        <p:txBody>
          <a:bodyPr lIns="91425" tIns="45700" rIns="91425" bIns="45700" anchor="ctr" anchorCtr="0">
            <a:noAutofit/>
          </a:bodyPr>
          <a:lstStyle/>
          <a:p>
            <a:pPr marL="0" marR="0" lvl="0" indent="0" algn="just" rtl="0">
              <a:lnSpc>
                <a:spcPct val="120000"/>
              </a:lnSpc>
              <a:spcBef>
                <a:spcPts val="0"/>
              </a:spcBef>
              <a:spcAft>
                <a:spcPts val="0"/>
              </a:spcAft>
              <a:buClr>
                <a:schemeClr val="dk1"/>
              </a:buClr>
              <a:buSzPct val="25000"/>
              <a:buFont typeface="Arial"/>
              <a:buNone/>
            </a:pPr>
            <a:r>
              <a:rPr lang="en" sz="2200" b="0" i="1" u="none" strike="noStrike" cap="none" baseline="0" dirty="0">
                <a:solidFill>
                  <a:schemeClr val="dk1"/>
                </a:solidFill>
                <a:latin typeface="Arial"/>
                <a:ea typeface="Arial"/>
                <a:cs typeface="Arial"/>
                <a:sym typeface="Arial"/>
              </a:rPr>
              <a:t>Class destructor can be declared </a:t>
            </a:r>
            <a:r>
              <a:rPr lang="en" sz="2200" b="0" i="1" u="none" strike="noStrike" cap="none" baseline="0" dirty="0">
                <a:solidFill>
                  <a:srgbClr val="FF0000"/>
                </a:solidFill>
                <a:latin typeface="Arial"/>
                <a:ea typeface="Arial"/>
                <a:cs typeface="Arial"/>
                <a:sym typeface="Arial"/>
              </a:rPr>
              <a:t>virtual</a:t>
            </a:r>
            <a:r>
              <a:rPr lang="en" sz="2200" b="0" i="1" u="none" strike="noStrike" cap="none" baseline="0" dirty="0">
                <a:solidFill>
                  <a:schemeClr val="dk1"/>
                </a:solidFill>
                <a:latin typeface="Arial"/>
                <a:ea typeface="Arial"/>
                <a:cs typeface="Arial"/>
                <a:sym typeface="Arial"/>
              </a:rPr>
              <a:t>. When the base class destructor is virtual, the destructor of all the heirs and the same.</a:t>
            </a:r>
          </a:p>
          <a:p>
            <a:pPr marL="0" marR="0" lvl="0" indent="0" algn="just" rtl="0">
              <a:lnSpc>
                <a:spcPct val="120000"/>
              </a:lnSpc>
              <a:spcBef>
                <a:spcPts val="0"/>
              </a:spcBef>
              <a:spcAft>
                <a:spcPts val="0"/>
              </a:spcAft>
              <a:buClr>
                <a:schemeClr val="dk1"/>
              </a:buClr>
              <a:buSzPct val="25000"/>
              <a:buFont typeface="Arial"/>
              <a:buNone/>
            </a:pPr>
            <a:r>
              <a:rPr lang="en" sz="2200" b="0" i="1" u="none" strike="noStrike" cap="none" baseline="0" dirty="0">
                <a:solidFill>
                  <a:schemeClr val="dk1"/>
                </a:solidFill>
                <a:latin typeface="Arial"/>
                <a:ea typeface="Arial"/>
                <a:cs typeface="Arial"/>
                <a:sym typeface="Arial"/>
              </a:rPr>
              <a:t>Destructor virtual must declare if access to the dynamic object is executed by the derived class pointer of the base class. </a:t>
            </a:r>
          </a:p>
        </p:txBody>
      </p:sp>
      <p:sp>
        <p:nvSpPr>
          <p:cNvPr id="5" name="Shape 143"/>
          <p:cNvSpPr txBox="1"/>
          <p:nvPr/>
        </p:nvSpPr>
        <p:spPr>
          <a:xfrm>
            <a:off x="122336" y="3717032"/>
            <a:ext cx="8763000" cy="2501900"/>
          </a:xfrm>
          <a:prstGeom prst="rect">
            <a:avLst/>
          </a:prstGeom>
          <a:noFill/>
          <a:ln>
            <a:noFill/>
          </a:ln>
        </p:spPr>
        <p:txBody>
          <a:bodyPr lIns="91425" tIns="45700" rIns="91425" bIns="45700" anchor="t" anchorCtr="0">
            <a:noAutofit/>
          </a:bodyPr>
          <a:lstStyle/>
          <a:p>
            <a:pPr marL="0" marR="0" lvl="0" indent="0" algn="just" rtl="0">
              <a:lnSpc>
                <a:spcPct val="120000"/>
              </a:lnSpc>
              <a:spcBef>
                <a:spcPts val="0"/>
              </a:spcBef>
              <a:spcAft>
                <a:spcPts val="0"/>
              </a:spcAft>
              <a:buClr>
                <a:schemeClr val="dk1"/>
              </a:buClr>
              <a:buSzPct val="25000"/>
              <a:buFont typeface="Arial"/>
              <a:buNone/>
            </a:pPr>
            <a:r>
              <a:rPr lang="en" sz="2200" b="0" i="1" u="none" strike="noStrike" cap="none" baseline="0" dirty="0">
                <a:solidFill>
                  <a:schemeClr val="dk1"/>
                </a:solidFill>
                <a:latin typeface="Arial"/>
                <a:ea typeface="Arial"/>
                <a:cs typeface="Arial"/>
                <a:sym typeface="Arial"/>
              </a:rPr>
              <a:t>In this case, when an object is destroyed via the pointer base class destructor is called a derived class, and he calls the destructor of the base class. If the base class destructor is not virtual, then the destruction of the derived class object through a pointer to the base class destructor is called only the base class.</a:t>
            </a:r>
          </a:p>
        </p:txBody>
      </p:sp>
    </p:spTree>
    <p:extLst>
      <p:ext uri="{BB962C8B-B14F-4D97-AF65-F5344CB8AC3E}">
        <p14:creationId xmlns:p14="http://schemas.microsoft.com/office/powerpoint/2010/main" val="340811703"/>
      </p:ext>
    </p:extLst>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4" name="Shape 144"/>
          <p:cNvPicPr preferRelativeResize="0"/>
          <p:nvPr/>
        </p:nvPicPr>
        <p:blipFill>
          <a:blip r:embed="rId3">
            <a:alphaModFix/>
          </a:blip>
          <a:stretch>
            <a:fillRect/>
          </a:stretch>
        </p:blipFill>
        <p:spPr>
          <a:xfrm>
            <a:off x="353988" y="692696"/>
            <a:ext cx="7602388" cy="4680520"/>
          </a:xfrm>
          <a:prstGeom prst="rect">
            <a:avLst/>
          </a:prstGeom>
          <a:noFill/>
          <a:ln>
            <a:noFill/>
          </a:ln>
        </p:spPr>
      </p:pic>
      <p:sp>
        <p:nvSpPr>
          <p:cNvPr id="145" name="Shape 145"/>
          <p:cNvSpPr txBox="1"/>
          <p:nvPr/>
        </p:nvSpPr>
        <p:spPr>
          <a:xfrm>
            <a:off x="3200401" y="548680"/>
            <a:ext cx="5943599" cy="493711"/>
          </a:xfrm>
          <a:prstGeom prst="rect">
            <a:avLst/>
          </a:prstGeom>
          <a:noFill/>
          <a:ln>
            <a:noFill/>
          </a:ln>
        </p:spPr>
        <p:txBody>
          <a:bodyPr lIns="91425" tIns="45700" rIns="91425" bIns="45700" anchor="t" anchorCtr="0">
            <a:noAutofit/>
          </a:bodyPr>
          <a:lstStyle/>
          <a:p>
            <a:pPr marL="0" marR="0" lvl="0" indent="0" algn="just" rtl="0">
              <a:lnSpc>
                <a:spcPct val="120000"/>
              </a:lnSpc>
              <a:spcBef>
                <a:spcPts val="0"/>
              </a:spcBef>
              <a:spcAft>
                <a:spcPts val="0"/>
              </a:spcAft>
              <a:buClr>
                <a:schemeClr val="dk1"/>
              </a:buClr>
              <a:buSzPct val="25000"/>
              <a:buFont typeface="Arial"/>
              <a:buNone/>
            </a:pPr>
            <a:r>
              <a:rPr lang="en" sz="2200" b="1" i="1" u="none" strike="noStrike" cap="none" baseline="0" dirty="0" smtClean="0">
                <a:solidFill>
                  <a:schemeClr val="accent2"/>
                </a:solidFill>
                <a:latin typeface="Arial"/>
                <a:ea typeface="Arial"/>
                <a:cs typeface="Arial"/>
                <a:sym typeface="Arial"/>
              </a:rPr>
              <a:t>Example. </a:t>
            </a:r>
            <a:r>
              <a:rPr lang="en" sz="2200" b="0" i="1" u="none" strike="noStrike" cap="none" baseline="0" dirty="0">
                <a:solidFill>
                  <a:schemeClr val="dk1"/>
                </a:solidFill>
                <a:latin typeface="Arial"/>
                <a:ea typeface="Arial"/>
                <a:cs typeface="Arial"/>
                <a:sym typeface="Arial"/>
              </a:rPr>
              <a:t>Virtual destructors. </a:t>
            </a:r>
          </a:p>
        </p:txBody>
      </p:sp>
    </p:spTree>
    <p:extLst>
      <p:ext uri="{BB962C8B-B14F-4D97-AF65-F5344CB8AC3E}">
        <p14:creationId xmlns:p14="http://schemas.microsoft.com/office/powerpoint/2010/main" val="853420145"/>
      </p:ext>
    </p:extLst>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Shape 150"/>
          <p:cNvPicPr preferRelativeResize="0"/>
          <p:nvPr/>
        </p:nvPicPr>
        <p:blipFill>
          <a:blip r:embed="rId3">
            <a:alphaModFix/>
          </a:blip>
          <a:stretch>
            <a:fillRect/>
          </a:stretch>
        </p:blipFill>
        <p:spPr>
          <a:xfrm>
            <a:off x="292274" y="537368"/>
            <a:ext cx="6200775" cy="5367337"/>
          </a:xfrm>
          <a:prstGeom prst="rect">
            <a:avLst/>
          </a:prstGeom>
          <a:noFill/>
          <a:ln>
            <a:noFill/>
          </a:ln>
        </p:spPr>
      </p:pic>
      <p:pic>
        <p:nvPicPr>
          <p:cNvPr id="151" name="Shape 151"/>
          <p:cNvPicPr preferRelativeResize="0"/>
          <p:nvPr/>
        </p:nvPicPr>
        <p:blipFill>
          <a:blip r:embed="rId4">
            <a:alphaModFix/>
          </a:blip>
          <a:stretch>
            <a:fillRect/>
          </a:stretch>
        </p:blipFill>
        <p:spPr>
          <a:xfrm>
            <a:off x="3208215" y="5256214"/>
            <a:ext cx="5919786" cy="1601786"/>
          </a:xfrm>
          <a:prstGeom prst="rect">
            <a:avLst/>
          </a:prstGeom>
          <a:noFill/>
          <a:ln>
            <a:noFill/>
          </a:ln>
        </p:spPr>
      </p:pic>
    </p:spTree>
    <p:extLst>
      <p:ext uri="{BB962C8B-B14F-4D97-AF65-F5344CB8AC3E}">
        <p14:creationId xmlns:p14="http://schemas.microsoft.com/office/powerpoint/2010/main" val="1972085672"/>
      </p:ext>
    </p:extLst>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p:nvPr/>
        </p:nvSpPr>
        <p:spPr>
          <a:xfrm>
            <a:off x="228600" y="123825"/>
            <a:ext cx="8763000" cy="5057775"/>
          </a:xfrm>
          <a:prstGeom prst="rect">
            <a:avLst/>
          </a:prstGeom>
          <a:noFill/>
          <a:ln>
            <a:noFill/>
          </a:ln>
        </p:spPr>
        <p:txBody>
          <a:bodyPr lIns="91425" tIns="45700" rIns="91425" bIns="45700" anchor="ctr" anchorCtr="0">
            <a:noAutofit/>
          </a:bodyPr>
          <a:lstStyle/>
          <a:p>
            <a:pPr marL="449262" marR="0" lvl="0" indent="-449262" algn="just" rtl="0">
              <a:lnSpc>
                <a:spcPct val="120000"/>
              </a:lnSpc>
              <a:spcBef>
                <a:spcPts val="0"/>
              </a:spcBef>
              <a:spcAft>
                <a:spcPts val="0"/>
              </a:spcAft>
              <a:buClr>
                <a:schemeClr val="dk1"/>
              </a:buClr>
              <a:buSzPct val="25000"/>
              <a:buFont typeface="Arial"/>
              <a:buNone/>
            </a:pPr>
            <a:r>
              <a:rPr lang="en" sz="2200" b="0" i="1" u="none" strike="noStrike" cap="none" baseline="0" dirty="0">
                <a:solidFill>
                  <a:schemeClr val="dk1"/>
                </a:solidFill>
                <a:latin typeface="Arial"/>
                <a:ea typeface="Arial"/>
                <a:cs typeface="Arial"/>
                <a:sym typeface="Arial"/>
              </a:rPr>
              <a:t>Destructor can be declared as a pure virtual:</a:t>
            </a:r>
          </a:p>
          <a:p>
            <a:pPr marL="0" marR="0" lvl="0" indent="0" algn="l" rtl="0">
              <a:lnSpc>
                <a:spcPct val="100000"/>
              </a:lnSpc>
              <a:spcBef>
                <a:spcPts val="0"/>
              </a:spcBef>
              <a:spcAft>
                <a:spcPts val="0"/>
              </a:spcAft>
              <a:buNone/>
            </a:pPr>
            <a:endParaRPr sz="1800" b="0" i="0" u="none" strike="noStrike" cap="none" baseline="0" dirty="0">
              <a:solidFill>
                <a:schemeClr val="dk1"/>
              </a:solidFill>
              <a:latin typeface="Arial"/>
              <a:ea typeface="Arial"/>
              <a:cs typeface="Arial"/>
              <a:sym typeface="Arial"/>
            </a:endParaRPr>
          </a:p>
          <a:p>
            <a:pPr marL="449262" marR="0" lvl="0" indent="-449262" algn="ctr" rtl="0">
              <a:lnSpc>
                <a:spcPct val="120000"/>
              </a:lnSpc>
              <a:spcBef>
                <a:spcPts val="0"/>
              </a:spcBef>
              <a:spcAft>
                <a:spcPts val="0"/>
              </a:spcAft>
              <a:buClr>
                <a:schemeClr val="dk1"/>
              </a:buClr>
              <a:buSzPct val="25000"/>
              <a:buFont typeface="Arial"/>
              <a:buNone/>
            </a:pPr>
            <a:r>
              <a:rPr lang="en" sz="2200" b="1" i="1" u="none" strike="noStrike" cap="none" baseline="0" dirty="0">
                <a:solidFill>
                  <a:srgbClr val="FF0000"/>
                </a:solidFill>
                <a:latin typeface="Arial"/>
                <a:ea typeface="Arial"/>
                <a:cs typeface="Arial"/>
                <a:sym typeface="Arial"/>
              </a:rPr>
              <a:t>virtual ~ VBase () = 0;</a:t>
            </a:r>
          </a:p>
          <a:p>
            <a:pPr marL="0" marR="0" lvl="0" indent="0" algn="l" rtl="0">
              <a:lnSpc>
                <a:spcPct val="100000"/>
              </a:lnSpc>
              <a:spcBef>
                <a:spcPts val="0"/>
              </a:spcBef>
              <a:spcAft>
                <a:spcPts val="0"/>
              </a:spcAft>
              <a:buNone/>
            </a:pPr>
            <a:endParaRPr sz="1800" b="0" i="0" u="none" strike="noStrike" cap="none" baseline="0" dirty="0">
              <a:solidFill>
                <a:schemeClr val="dk1"/>
              </a:solidFill>
              <a:latin typeface="Arial"/>
              <a:ea typeface="Arial"/>
              <a:cs typeface="Arial"/>
              <a:sym typeface="Arial"/>
            </a:endParaRPr>
          </a:p>
          <a:p>
            <a:pPr marL="449262" marR="0" lvl="0" indent="-449262" algn="just" rtl="0">
              <a:lnSpc>
                <a:spcPct val="120000"/>
              </a:lnSpc>
              <a:spcBef>
                <a:spcPts val="0"/>
              </a:spcBef>
              <a:spcAft>
                <a:spcPts val="0"/>
              </a:spcAft>
              <a:buClr>
                <a:schemeClr val="dk1"/>
              </a:buClr>
              <a:buSzPct val="25000"/>
              <a:buFont typeface="Arial"/>
              <a:buNone/>
            </a:pPr>
            <a:r>
              <a:rPr lang="en" sz="2200" b="0" i="1" u="none" strike="noStrike" cap="none" baseline="0" dirty="0">
                <a:solidFill>
                  <a:schemeClr val="dk1"/>
                </a:solidFill>
                <a:latin typeface="Arial"/>
                <a:ea typeface="Arial"/>
                <a:cs typeface="Arial"/>
                <a:sym typeface="Arial"/>
              </a:rPr>
              <a:t>The class, which defines a pure virtual destructor, is abstract, and create objects of this class is prohibited. However, the derived class is not an abstract class, because the destructor is not inherited, and an heir in the absence of clearly defined destructor, it is created automatically. When you declare a pure virtual destructor to write and its definition.</a:t>
            </a:r>
          </a:p>
        </p:txBody>
      </p:sp>
    </p:spTree>
    <p:extLst>
      <p:ext uri="{BB962C8B-B14F-4D97-AF65-F5344CB8AC3E}">
        <p14:creationId xmlns:p14="http://schemas.microsoft.com/office/powerpoint/2010/main" val="323143534"/>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Shape 95"/>
          <p:cNvPicPr preferRelativeResize="0"/>
          <p:nvPr/>
        </p:nvPicPr>
        <p:blipFill>
          <a:blip r:embed="rId3">
            <a:alphaModFix/>
          </a:blip>
          <a:stretch>
            <a:fillRect/>
          </a:stretch>
        </p:blipFill>
        <p:spPr>
          <a:xfrm>
            <a:off x="152400" y="152400"/>
            <a:ext cx="7618412" cy="2767011"/>
          </a:xfrm>
          <a:prstGeom prst="rect">
            <a:avLst/>
          </a:prstGeom>
          <a:noFill/>
          <a:ln>
            <a:noFill/>
          </a:ln>
        </p:spPr>
      </p:pic>
      <p:sp>
        <p:nvSpPr>
          <p:cNvPr id="96" name="Shape 96"/>
          <p:cNvSpPr txBox="1"/>
          <p:nvPr/>
        </p:nvSpPr>
        <p:spPr>
          <a:xfrm>
            <a:off x="228600" y="4605337"/>
            <a:ext cx="8763000" cy="2100261"/>
          </a:xfrm>
          <a:prstGeom prst="rect">
            <a:avLst/>
          </a:prstGeom>
          <a:noFill/>
          <a:ln>
            <a:noFill/>
          </a:ln>
        </p:spPr>
        <p:txBody>
          <a:bodyPr lIns="91425" tIns="45700" rIns="91425" bIns="45700" anchor="t" anchorCtr="0">
            <a:noAutofit/>
          </a:bodyPr>
          <a:lstStyle/>
          <a:p>
            <a:pPr marL="0" marR="0" lvl="0" indent="0" algn="just" rtl="0">
              <a:lnSpc>
                <a:spcPct val="120000"/>
              </a:lnSpc>
              <a:spcBef>
                <a:spcPts val="0"/>
              </a:spcBef>
              <a:spcAft>
                <a:spcPts val="0"/>
              </a:spcAft>
              <a:buClr>
                <a:schemeClr val="dk1"/>
              </a:buClr>
              <a:buSzPct val="25000"/>
              <a:buFont typeface="Arial"/>
              <a:buNone/>
            </a:pPr>
            <a:r>
              <a:rPr lang="en" sz="2200" b="0" i="1" u="none" strike="noStrike" cap="none" baseline="0">
                <a:solidFill>
                  <a:schemeClr val="dk1"/>
                </a:solidFill>
                <a:latin typeface="Arial"/>
                <a:ea typeface="Arial"/>
                <a:cs typeface="Arial"/>
                <a:sym typeface="Arial"/>
              </a:rPr>
              <a:t>Static fields, you can set the initial values ​​of one (and only one) time in the action file. Access to public static class members via any possible class object class name, or by using a binary operation permission scope.</a:t>
            </a:r>
          </a:p>
        </p:txBody>
      </p:sp>
      <p:pic>
        <p:nvPicPr>
          <p:cNvPr id="97" name="Shape 97"/>
          <p:cNvPicPr preferRelativeResize="0"/>
          <p:nvPr/>
        </p:nvPicPr>
        <p:blipFill>
          <a:blip r:embed="rId4">
            <a:alphaModFix/>
          </a:blip>
          <a:stretch>
            <a:fillRect/>
          </a:stretch>
        </p:blipFill>
        <p:spPr>
          <a:xfrm>
            <a:off x="3052761" y="2601911"/>
            <a:ext cx="5938836" cy="1741487"/>
          </a:xfrm>
          <a:prstGeom prst="rect">
            <a:avLst/>
          </a:prstGeom>
          <a:noFill/>
          <a:ln>
            <a:noFill/>
          </a:ln>
        </p:spPr>
      </p:pic>
    </p:spTree>
    <p:extLst>
      <p:ext uri="{BB962C8B-B14F-4D97-AF65-F5344CB8AC3E}">
        <p14:creationId xmlns:p14="http://schemas.microsoft.com/office/powerpoint/2010/main" val="1527555185"/>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p:nvPr/>
        </p:nvSpPr>
        <p:spPr>
          <a:xfrm>
            <a:off x="113606" y="809328"/>
            <a:ext cx="8839199" cy="6048672"/>
          </a:xfrm>
          <a:prstGeom prst="rect">
            <a:avLst/>
          </a:prstGeom>
          <a:noFill/>
          <a:ln>
            <a:noFill/>
          </a:ln>
        </p:spPr>
        <p:txBody>
          <a:bodyPr lIns="91425" tIns="45700" rIns="91425" bIns="45700" anchor="ctr" anchorCtr="0">
            <a:noAutofit/>
          </a:bodyPr>
          <a:lstStyle/>
          <a:p>
            <a:pPr marL="0" marR="0" lvl="0" indent="0" algn="just" rtl="0">
              <a:lnSpc>
                <a:spcPct val="120000"/>
              </a:lnSpc>
              <a:spcBef>
                <a:spcPts val="0"/>
              </a:spcBef>
              <a:spcAft>
                <a:spcPts val="0"/>
              </a:spcAft>
              <a:buClr>
                <a:schemeClr val="dk1"/>
              </a:buClr>
              <a:buSzPct val="25000"/>
              <a:buFont typeface="Arial"/>
              <a:buNone/>
            </a:pPr>
            <a:r>
              <a:rPr lang="en" sz="2000" b="0" u="none" strike="noStrike" cap="none" baseline="0" dirty="0">
                <a:solidFill>
                  <a:schemeClr val="dk1"/>
                </a:solidFill>
                <a:ea typeface="Arial"/>
                <a:cs typeface="Arial"/>
                <a:sym typeface="Arial"/>
              </a:rPr>
              <a:t> Static class elements exist even when there are no objects of that class.</a:t>
            </a:r>
          </a:p>
          <a:p>
            <a:pPr marL="0" marR="0" lvl="0" indent="0" algn="just" rtl="0">
              <a:lnSpc>
                <a:spcPct val="120000"/>
              </a:lnSpc>
              <a:spcBef>
                <a:spcPts val="0"/>
              </a:spcBef>
              <a:spcAft>
                <a:spcPts val="0"/>
              </a:spcAft>
              <a:buClr>
                <a:schemeClr val="dk1"/>
              </a:buClr>
              <a:buSzPct val="25000"/>
              <a:buFont typeface="Arial"/>
              <a:buNone/>
            </a:pPr>
            <a:r>
              <a:rPr lang="en" sz="2000" b="0" u="none" strike="noStrike" cap="none" baseline="0" dirty="0">
                <a:solidFill>
                  <a:schemeClr val="dk1"/>
                </a:solidFill>
                <a:ea typeface="Arial"/>
                <a:cs typeface="Arial"/>
                <a:sym typeface="Arial"/>
              </a:rPr>
              <a:t> To provide access to private or protected class member must be provided for public static method to be called with the addition of his name to the class name and the binary operation permission scope</a:t>
            </a:r>
            <a:r>
              <a:rPr lang="en" sz="2000" b="0" u="none" strike="noStrike" cap="none" baseline="0" dirty="0" smtClean="0">
                <a:solidFill>
                  <a:schemeClr val="dk1"/>
                </a:solidFill>
                <a:ea typeface="Arial"/>
                <a:cs typeface="Arial"/>
                <a:sym typeface="Arial"/>
              </a:rPr>
              <a:t>.</a:t>
            </a:r>
            <a:endParaRPr lang="ru-RU" sz="2000" b="0" u="none" strike="noStrike" cap="none" baseline="0" dirty="0" smtClean="0">
              <a:solidFill>
                <a:schemeClr val="dk1"/>
              </a:solidFill>
              <a:ea typeface="Arial"/>
              <a:cs typeface="Arial"/>
              <a:sym typeface="Arial"/>
            </a:endParaRPr>
          </a:p>
          <a:p>
            <a:pPr lvl="0" algn="just">
              <a:lnSpc>
                <a:spcPct val="120000"/>
              </a:lnSpc>
              <a:buClr>
                <a:schemeClr val="dk1"/>
              </a:buClr>
              <a:buSzPct val="25000"/>
            </a:pPr>
            <a:r>
              <a:rPr lang="ru-RU" sz="2000" dirty="0" smtClean="0">
                <a:solidFill>
                  <a:schemeClr val="dk1"/>
                </a:solidFill>
                <a:ea typeface="Arial"/>
                <a:cs typeface="Arial"/>
                <a:sym typeface="Arial"/>
              </a:rPr>
              <a:t> </a:t>
            </a:r>
            <a:r>
              <a:rPr lang="en" sz="2000" dirty="0" smtClean="0">
                <a:solidFill>
                  <a:schemeClr val="dk1"/>
                </a:solidFill>
                <a:ea typeface="Arial"/>
                <a:cs typeface="Arial"/>
                <a:sym typeface="Arial"/>
              </a:rPr>
              <a:t>Method </a:t>
            </a:r>
            <a:r>
              <a:rPr lang="en" sz="2000" dirty="0">
                <a:solidFill>
                  <a:schemeClr val="dk1"/>
                </a:solidFill>
                <a:ea typeface="Arial"/>
                <a:cs typeface="Arial"/>
                <a:sym typeface="Arial"/>
              </a:rPr>
              <a:t>class may be declared as static, if it does not have access to non-static class members.</a:t>
            </a:r>
          </a:p>
          <a:p>
            <a:pPr lvl="0" algn="just">
              <a:lnSpc>
                <a:spcPct val="120000"/>
              </a:lnSpc>
              <a:buClr>
                <a:schemeClr val="dk1"/>
              </a:buClr>
              <a:buSzPct val="25000"/>
            </a:pPr>
            <a:r>
              <a:rPr lang="en" sz="2000" dirty="0">
                <a:solidFill>
                  <a:schemeClr val="dk1"/>
                </a:solidFill>
                <a:ea typeface="Arial"/>
                <a:cs typeface="Arial"/>
                <a:sym typeface="Arial"/>
              </a:rPr>
              <a:t> Static method has no this pointer, because the static fields and static methods exist independently of any class of objects</a:t>
            </a:r>
            <a:r>
              <a:rPr lang="en" sz="2000" dirty="0" smtClean="0">
                <a:solidFill>
                  <a:schemeClr val="dk1"/>
                </a:solidFill>
                <a:ea typeface="Arial"/>
                <a:cs typeface="Arial"/>
                <a:sym typeface="Arial"/>
              </a:rPr>
              <a:t>.</a:t>
            </a:r>
            <a:endParaRPr lang="ru-RU" sz="2000" dirty="0" smtClean="0">
              <a:solidFill>
                <a:schemeClr val="dk1"/>
              </a:solidFill>
              <a:ea typeface="Arial"/>
              <a:cs typeface="Arial"/>
              <a:sym typeface="Arial"/>
            </a:endParaRPr>
          </a:p>
          <a:p>
            <a:pPr algn="just">
              <a:lnSpc>
                <a:spcPct val="120000"/>
              </a:lnSpc>
              <a:buClr>
                <a:schemeClr val="dk1"/>
              </a:buClr>
              <a:buSzPct val="25000"/>
            </a:pPr>
            <a:r>
              <a:rPr lang="ru-RU" sz="2000" dirty="0" smtClean="0">
                <a:solidFill>
                  <a:schemeClr val="dk1"/>
                </a:solidFill>
                <a:ea typeface="Arial"/>
                <a:cs typeface="Arial"/>
                <a:sym typeface="Arial"/>
              </a:rPr>
              <a:t> </a:t>
            </a:r>
            <a:r>
              <a:rPr lang="en" sz="2000" dirty="0" smtClean="0">
                <a:solidFill>
                  <a:schemeClr val="dk1"/>
                </a:solidFill>
                <a:ea typeface="Arial"/>
                <a:cs typeface="Arial"/>
                <a:sym typeface="Arial"/>
              </a:rPr>
              <a:t>static </a:t>
            </a:r>
            <a:r>
              <a:rPr lang="en" sz="2000" dirty="0">
                <a:solidFill>
                  <a:schemeClr val="dk1"/>
                </a:solidFill>
                <a:ea typeface="Arial"/>
                <a:cs typeface="Arial"/>
                <a:sym typeface="Arial"/>
              </a:rPr>
              <a:t>class fields are created in the single copy regardless of the amount determined in the program objects. All objects (even dynamically created) share a single copy of the static fields.</a:t>
            </a:r>
          </a:p>
          <a:p>
            <a:pPr lvl="0" algn="just">
              <a:lnSpc>
                <a:spcPct val="120000"/>
              </a:lnSpc>
              <a:buClr>
                <a:schemeClr val="dk1"/>
              </a:buClr>
              <a:buSzPct val="25000"/>
            </a:pPr>
            <a:endParaRPr lang="en" sz="2000" dirty="0">
              <a:solidFill>
                <a:schemeClr val="dk1"/>
              </a:solidFill>
              <a:ea typeface="Arial"/>
              <a:cs typeface="Arial"/>
              <a:sym typeface="Arial"/>
            </a:endParaRPr>
          </a:p>
          <a:p>
            <a:pPr marL="0" marR="0" lvl="0" indent="0" algn="just" rtl="0">
              <a:lnSpc>
                <a:spcPct val="120000"/>
              </a:lnSpc>
              <a:spcBef>
                <a:spcPts val="0"/>
              </a:spcBef>
              <a:spcAft>
                <a:spcPts val="0"/>
              </a:spcAft>
              <a:buClr>
                <a:schemeClr val="dk1"/>
              </a:buClr>
              <a:buSzPct val="25000"/>
              <a:buFont typeface="Arial"/>
              <a:buNone/>
            </a:pPr>
            <a:endParaRPr lang="en" sz="2000" b="0" u="none" strike="noStrike" cap="none" baseline="0" dirty="0">
              <a:solidFill>
                <a:schemeClr val="dk1"/>
              </a:solidFill>
              <a:ea typeface="Arial"/>
              <a:cs typeface="Arial"/>
              <a:sym typeface="Arial"/>
            </a:endParaRPr>
          </a:p>
        </p:txBody>
      </p:sp>
    </p:spTree>
    <p:extLst>
      <p:ext uri="{BB962C8B-B14F-4D97-AF65-F5344CB8AC3E}">
        <p14:creationId xmlns:p14="http://schemas.microsoft.com/office/powerpoint/2010/main" val="750770460"/>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p:nvPr/>
        </p:nvSpPr>
        <p:spPr>
          <a:xfrm>
            <a:off x="76200" y="301650"/>
            <a:ext cx="8337299" cy="603300"/>
          </a:xfrm>
          <a:prstGeom prst="rect">
            <a:avLst/>
          </a:prstGeom>
          <a:noFill/>
          <a:ln>
            <a:noFill/>
          </a:ln>
        </p:spPr>
        <p:txBody>
          <a:bodyPr lIns="91425" tIns="45700" rIns="91425" bIns="45700" anchor="t" anchorCtr="0">
            <a:noAutofit/>
          </a:bodyPr>
          <a:lstStyle/>
          <a:p>
            <a:pPr marL="0" marR="0" lvl="0" indent="0" algn="l" rtl="0">
              <a:lnSpc>
                <a:spcPct val="140000"/>
              </a:lnSpc>
              <a:spcBef>
                <a:spcPts val="0"/>
              </a:spcBef>
              <a:spcAft>
                <a:spcPts val="0"/>
              </a:spcAft>
              <a:buClr>
                <a:schemeClr val="dk1"/>
              </a:buClr>
              <a:buSzPct val="25000"/>
              <a:buFont typeface="Arial"/>
              <a:buNone/>
            </a:pPr>
            <a:r>
              <a:rPr lang="en" sz="2400" b="1" i="1" u="none" strike="noStrike" cap="none" baseline="0" dirty="0" smtClean="0">
                <a:solidFill>
                  <a:schemeClr val="hlink"/>
                </a:solidFill>
                <a:latin typeface="Arial"/>
                <a:ea typeface="Arial"/>
                <a:cs typeface="Arial"/>
                <a:sym typeface="Arial"/>
              </a:rPr>
              <a:t>Count </a:t>
            </a:r>
            <a:r>
              <a:rPr lang="en" sz="2400" b="1" i="1" u="none" strike="noStrike" cap="none" baseline="0" dirty="0">
                <a:solidFill>
                  <a:schemeClr val="hlink"/>
                </a:solidFill>
                <a:latin typeface="Arial"/>
                <a:ea typeface="Arial"/>
                <a:cs typeface="Arial"/>
                <a:sym typeface="Arial"/>
              </a:rPr>
              <a:t>class facilities.</a:t>
            </a:r>
          </a:p>
        </p:txBody>
      </p:sp>
      <p:sp>
        <p:nvSpPr>
          <p:cNvPr id="182" name="Shape 182"/>
          <p:cNvSpPr txBox="1"/>
          <p:nvPr/>
        </p:nvSpPr>
        <p:spPr>
          <a:xfrm>
            <a:off x="533400" y="758825"/>
            <a:ext cx="8458200" cy="1698625"/>
          </a:xfrm>
          <a:prstGeom prst="rect">
            <a:avLst/>
          </a:prstGeom>
          <a:noFill/>
          <a:ln>
            <a:noFill/>
          </a:ln>
        </p:spPr>
        <p:txBody>
          <a:bodyPr lIns="91425" tIns="45700" rIns="91425" bIns="45700" anchor="ctr" anchorCtr="0">
            <a:noAutofit/>
          </a:bodyPr>
          <a:lstStyle/>
          <a:p>
            <a:pPr marL="0" marR="0" lvl="0" indent="0" algn="just" rtl="0">
              <a:lnSpc>
                <a:spcPct val="120000"/>
              </a:lnSpc>
              <a:spcBef>
                <a:spcPts val="0"/>
              </a:spcBef>
              <a:spcAft>
                <a:spcPts val="0"/>
              </a:spcAft>
              <a:buClr>
                <a:schemeClr val="dk1"/>
              </a:buClr>
              <a:buSzPct val="25000"/>
              <a:buFont typeface="Arial"/>
              <a:buNone/>
            </a:pPr>
            <a:r>
              <a:rPr lang="en" sz="2200" b="0" i="1" u="none" strike="noStrike" cap="none" baseline="0" dirty="0">
                <a:solidFill>
                  <a:schemeClr val="dk1"/>
                </a:solidFill>
                <a:latin typeface="Arial"/>
                <a:ea typeface="Arial"/>
                <a:cs typeface="Arial"/>
                <a:sym typeface="Arial"/>
              </a:rPr>
              <a:t>The classic application of static fields - count objects. To do this in a class declares a static field of a type that increases in the constructor and destructor decreases.</a:t>
            </a:r>
          </a:p>
        </p:txBody>
      </p:sp>
      <p:sp>
        <p:nvSpPr>
          <p:cNvPr id="183" name="Shape 183"/>
          <p:cNvSpPr txBox="1"/>
          <p:nvPr/>
        </p:nvSpPr>
        <p:spPr>
          <a:xfrm>
            <a:off x="0" y="2438400"/>
            <a:ext cx="8839199" cy="493711"/>
          </a:xfrm>
          <a:prstGeom prst="rect">
            <a:avLst/>
          </a:prstGeom>
          <a:noFill/>
          <a:ln>
            <a:noFill/>
          </a:ln>
        </p:spPr>
        <p:txBody>
          <a:bodyPr lIns="91425" tIns="45700" rIns="91425" bIns="45700" anchor="t" anchorCtr="0">
            <a:noAutofit/>
          </a:bodyPr>
          <a:lstStyle/>
          <a:p>
            <a:pPr marL="0" marR="0" lvl="0" indent="0" algn="just" rtl="0">
              <a:lnSpc>
                <a:spcPct val="120000"/>
              </a:lnSpc>
              <a:spcBef>
                <a:spcPts val="0"/>
              </a:spcBef>
              <a:spcAft>
                <a:spcPts val="0"/>
              </a:spcAft>
              <a:buClr>
                <a:schemeClr val="dk1"/>
              </a:buClr>
              <a:buSzPct val="25000"/>
              <a:buFont typeface="Arial"/>
              <a:buNone/>
            </a:pPr>
            <a:r>
              <a:rPr lang="en" sz="2200" b="1" i="1" u="none" strike="noStrike" cap="none" baseline="0">
                <a:solidFill>
                  <a:schemeClr val="accent2"/>
                </a:solidFill>
                <a:latin typeface="Arial"/>
                <a:ea typeface="Arial"/>
                <a:cs typeface="Arial"/>
                <a:sym typeface="Arial"/>
              </a:rPr>
              <a:t>Example 11. </a:t>
            </a:r>
            <a:r>
              <a:rPr lang="en" sz="2200" b="0" i="1" u="none" strike="noStrike" cap="none" baseline="0">
                <a:solidFill>
                  <a:schemeClr val="dk1"/>
                </a:solidFill>
                <a:latin typeface="Arial"/>
                <a:ea typeface="Arial"/>
                <a:cs typeface="Arial"/>
                <a:sym typeface="Arial"/>
              </a:rPr>
              <a:t>Counting the object class.</a:t>
            </a:r>
          </a:p>
        </p:txBody>
      </p:sp>
      <p:pic>
        <p:nvPicPr>
          <p:cNvPr id="184" name="Shape 184"/>
          <p:cNvPicPr preferRelativeResize="0"/>
          <p:nvPr/>
        </p:nvPicPr>
        <p:blipFill>
          <a:blip r:embed="rId3">
            <a:alphaModFix/>
          </a:blip>
          <a:stretch>
            <a:fillRect/>
          </a:stretch>
        </p:blipFill>
        <p:spPr>
          <a:xfrm>
            <a:off x="228600" y="2968625"/>
            <a:ext cx="4203699" cy="3736974"/>
          </a:xfrm>
          <a:prstGeom prst="rect">
            <a:avLst/>
          </a:prstGeom>
          <a:noFill/>
          <a:ln>
            <a:noFill/>
          </a:ln>
        </p:spPr>
      </p:pic>
      <p:pic>
        <p:nvPicPr>
          <p:cNvPr id="185" name="Shape 185"/>
          <p:cNvPicPr preferRelativeResize="0"/>
          <p:nvPr/>
        </p:nvPicPr>
        <p:blipFill>
          <a:blip r:embed="rId4">
            <a:alphaModFix/>
          </a:blip>
          <a:stretch>
            <a:fillRect/>
          </a:stretch>
        </p:blipFill>
        <p:spPr>
          <a:xfrm>
            <a:off x="5791200" y="2743200"/>
            <a:ext cx="3065462" cy="2082799"/>
          </a:xfrm>
          <a:prstGeom prst="rect">
            <a:avLst/>
          </a:prstGeom>
          <a:noFill/>
          <a:ln>
            <a:noFill/>
          </a:ln>
        </p:spPr>
      </p:pic>
      <p:pic>
        <p:nvPicPr>
          <p:cNvPr id="186" name="Shape 186"/>
          <p:cNvPicPr preferRelativeResize="0"/>
          <p:nvPr/>
        </p:nvPicPr>
        <p:blipFill>
          <a:blip r:embed="rId5">
            <a:alphaModFix/>
          </a:blip>
          <a:stretch>
            <a:fillRect/>
          </a:stretch>
        </p:blipFill>
        <p:spPr>
          <a:xfrm>
            <a:off x="6629400" y="5181600"/>
            <a:ext cx="2343150" cy="1500187"/>
          </a:xfrm>
          <a:prstGeom prst="rect">
            <a:avLst/>
          </a:prstGeom>
          <a:noFill/>
          <a:ln>
            <a:noFill/>
          </a:ln>
        </p:spPr>
      </p:pic>
    </p:spTree>
    <p:extLst>
      <p:ext uri="{BB962C8B-B14F-4D97-AF65-F5344CB8AC3E}">
        <p14:creationId xmlns:p14="http://schemas.microsoft.com/office/powerpoint/2010/main" val="2071322699"/>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p:nvPr/>
        </p:nvSpPr>
        <p:spPr>
          <a:xfrm>
            <a:off x="251520" y="357175"/>
            <a:ext cx="6138899" cy="4572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2400" b="1" u="none" strike="noStrike" cap="none" baseline="0" dirty="0" smtClean="0">
                <a:latin typeface="+mj-lt"/>
                <a:ea typeface="Arial"/>
                <a:cs typeface="Arial"/>
                <a:sym typeface="Arial"/>
              </a:rPr>
              <a:t>notion </a:t>
            </a:r>
            <a:r>
              <a:rPr lang="en" sz="2400" b="1" u="none" strike="noStrike" cap="none" baseline="0" dirty="0">
                <a:latin typeface="+mj-lt"/>
                <a:ea typeface="Arial"/>
                <a:cs typeface="Arial"/>
                <a:sym typeface="Arial"/>
              </a:rPr>
              <a:t>inheritance.</a:t>
            </a:r>
          </a:p>
        </p:txBody>
      </p:sp>
      <p:sp>
        <p:nvSpPr>
          <p:cNvPr id="42" name="Shape 42"/>
          <p:cNvSpPr txBox="1"/>
          <p:nvPr/>
        </p:nvSpPr>
        <p:spPr>
          <a:xfrm>
            <a:off x="152400" y="698500"/>
            <a:ext cx="8839199" cy="2501900"/>
          </a:xfrm>
          <a:prstGeom prst="rect">
            <a:avLst/>
          </a:prstGeom>
          <a:noFill/>
          <a:ln>
            <a:noFill/>
          </a:ln>
        </p:spPr>
        <p:txBody>
          <a:bodyPr lIns="91425" tIns="45700" rIns="91425" bIns="45700" anchor="ctr" anchorCtr="0">
            <a:noAutofit/>
          </a:bodyPr>
          <a:lstStyle/>
          <a:p>
            <a:pPr marL="0" marR="0" lvl="0" indent="0" algn="just" rtl="0">
              <a:lnSpc>
                <a:spcPct val="120000"/>
              </a:lnSpc>
              <a:spcBef>
                <a:spcPts val="0"/>
              </a:spcBef>
              <a:spcAft>
                <a:spcPts val="0"/>
              </a:spcAft>
              <a:buClr>
                <a:schemeClr val="dk1"/>
              </a:buClr>
              <a:buSzPct val="25000"/>
              <a:buFont typeface="Arial"/>
              <a:buNone/>
            </a:pPr>
            <a:r>
              <a:rPr lang="en" sz="2200" b="1" i="1" u="none" strike="noStrike" cap="none" baseline="0" dirty="0">
                <a:solidFill>
                  <a:srgbClr val="FF0000"/>
                </a:solidFill>
                <a:latin typeface="Arial"/>
                <a:ea typeface="Arial"/>
                <a:cs typeface="Arial"/>
                <a:sym typeface="Arial"/>
              </a:rPr>
              <a:t>Inheritance</a:t>
            </a:r>
            <a:r>
              <a:rPr lang="en" sz="2200" b="0" i="1" u="none" strike="noStrike" cap="none" baseline="0" dirty="0">
                <a:solidFill>
                  <a:schemeClr val="dk1"/>
                </a:solidFill>
                <a:latin typeface="Arial"/>
                <a:ea typeface="Arial"/>
                <a:cs typeface="Arial"/>
                <a:sym typeface="Arial"/>
              </a:rPr>
              <a:t>- a way to re-use the software in which new classes are created from existing classes by borrowing their attributes and functions and enrichment of these opportunities of new classes. Reusing code saves time when developing programs.</a:t>
            </a:r>
          </a:p>
        </p:txBody>
      </p:sp>
      <p:pic>
        <p:nvPicPr>
          <p:cNvPr id="43" name="Shape 43"/>
          <p:cNvPicPr preferRelativeResize="0"/>
          <p:nvPr/>
        </p:nvPicPr>
        <p:blipFill>
          <a:blip r:embed="rId3">
            <a:alphaModFix/>
          </a:blip>
          <a:stretch>
            <a:fillRect/>
          </a:stretch>
        </p:blipFill>
        <p:spPr>
          <a:xfrm>
            <a:off x="152400" y="3505200"/>
            <a:ext cx="4495799" cy="2330449"/>
          </a:xfrm>
          <a:prstGeom prst="rect">
            <a:avLst/>
          </a:prstGeom>
          <a:noFill/>
          <a:ln>
            <a:noFill/>
          </a:ln>
        </p:spPr>
      </p:pic>
      <p:pic>
        <p:nvPicPr>
          <p:cNvPr id="44" name="Shape 44"/>
          <p:cNvPicPr preferRelativeResize="0"/>
          <p:nvPr/>
        </p:nvPicPr>
        <p:blipFill>
          <a:blip r:embed="rId4">
            <a:alphaModFix/>
          </a:blip>
          <a:stretch>
            <a:fillRect/>
          </a:stretch>
        </p:blipFill>
        <p:spPr>
          <a:xfrm>
            <a:off x="5715000" y="4516437"/>
            <a:ext cx="3248025" cy="2179637"/>
          </a:xfrm>
          <a:prstGeom prst="rect">
            <a:avLst/>
          </a:prstGeom>
          <a:noFill/>
          <a:ln>
            <a:noFill/>
          </a:ln>
        </p:spPr>
      </p:pic>
    </p:spTree>
    <p:extLst>
      <p:ext uri="{BB962C8B-B14F-4D97-AF65-F5344CB8AC3E}">
        <p14:creationId xmlns:p14="http://schemas.microsoft.com/office/powerpoint/2010/main" val="1921668785"/>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Shape 49"/>
          <p:cNvSpPr txBox="1"/>
          <p:nvPr/>
        </p:nvSpPr>
        <p:spPr>
          <a:xfrm>
            <a:off x="165272" y="548680"/>
            <a:ext cx="8839199" cy="1698625"/>
          </a:xfrm>
          <a:prstGeom prst="rect">
            <a:avLst/>
          </a:prstGeom>
          <a:noFill/>
          <a:ln>
            <a:noFill/>
          </a:ln>
        </p:spPr>
        <p:txBody>
          <a:bodyPr lIns="91425" tIns="45700" rIns="91425" bIns="45700" anchor="ctr" anchorCtr="0">
            <a:noAutofit/>
          </a:bodyPr>
          <a:lstStyle/>
          <a:p>
            <a:pPr marL="0" marR="0" lvl="0" indent="0" algn="just" rtl="0">
              <a:lnSpc>
                <a:spcPct val="120000"/>
              </a:lnSpc>
              <a:spcBef>
                <a:spcPts val="0"/>
              </a:spcBef>
              <a:spcAft>
                <a:spcPts val="0"/>
              </a:spcAft>
              <a:buClr>
                <a:schemeClr val="dk1"/>
              </a:buClr>
              <a:buSzPct val="25000"/>
              <a:buFont typeface="Arial"/>
              <a:buNone/>
            </a:pPr>
            <a:r>
              <a:rPr lang="en" sz="2200" b="0" i="1" u="none" strike="noStrike" cap="none" baseline="0" dirty="0">
                <a:solidFill>
                  <a:schemeClr val="dk1"/>
                </a:solidFill>
                <a:latin typeface="Arial"/>
                <a:ea typeface="Arial"/>
                <a:cs typeface="Arial"/>
                <a:sym typeface="Arial"/>
              </a:rPr>
              <a:t>Each derived class object is also an object corresponding to the base class. However, the converse is not true: the base class object is not an object class generated by this base class.</a:t>
            </a:r>
          </a:p>
        </p:txBody>
      </p:sp>
      <p:sp>
        <p:nvSpPr>
          <p:cNvPr id="50" name="Shape 50"/>
          <p:cNvSpPr txBox="1"/>
          <p:nvPr/>
        </p:nvSpPr>
        <p:spPr>
          <a:xfrm>
            <a:off x="228600" y="2438400"/>
            <a:ext cx="8763000" cy="2392361"/>
          </a:xfrm>
          <a:prstGeom prst="rect">
            <a:avLst/>
          </a:prstGeom>
          <a:noFill/>
          <a:ln>
            <a:noFill/>
          </a:ln>
        </p:spPr>
        <p:txBody>
          <a:bodyPr lIns="91425" tIns="45700" rIns="91425" bIns="45700" anchor="ctr" anchorCtr="0">
            <a:noAutofit/>
          </a:bodyPr>
          <a:lstStyle/>
          <a:p>
            <a:pPr marL="0" marR="0" lvl="0" indent="0" algn="just" rtl="0">
              <a:lnSpc>
                <a:spcPct val="120000"/>
              </a:lnSpc>
              <a:spcBef>
                <a:spcPts val="0"/>
              </a:spcBef>
              <a:spcAft>
                <a:spcPts val="0"/>
              </a:spcAft>
              <a:buClr>
                <a:schemeClr val="dk1"/>
              </a:buClr>
              <a:buSzPct val="25000"/>
              <a:buFont typeface="Arial"/>
              <a:buNone/>
            </a:pPr>
            <a:r>
              <a:rPr lang="en" sz="2200" b="0" i="1" u="none" strike="noStrike" cap="none" baseline="0">
                <a:solidFill>
                  <a:schemeClr val="dk1"/>
                </a:solidFill>
                <a:latin typeface="Arial"/>
                <a:ea typeface="Arial"/>
                <a:cs typeface="Arial"/>
                <a:sym typeface="Arial"/>
              </a:rPr>
              <a:t> </a:t>
            </a:r>
            <a:r>
              <a:rPr lang="en" sz="2200" b="0" i="1" u="sng" strike="noStrike" cap="none" baseline="0">
                <a:solidFill>
                  <a:schemeClr val="dk1"/>
                </a:solidFill>
                <a:latin typeface="Arial"/>
                <a:ea typeface="Arial"/>
                <a:cs typeface="Arial"/>
                <a:sym typeface="Arial"/>
              </a:rPr>
              <a:t>Types of inheritance:</a:t>
            </a:r>
            <a:r>
              <a:rPr lang="en" sz="2200" b="0" i="1" u="none" strike="noStrike" cap="none" baseline="0">
                <a:solidFill>
                  <a:schemeClr val="dk1"/>
                </a:solidFill>
                <a:latin typeface="Arial"/>
                <a:ea typeface="Arial"/>
                <a:cs typeface="Arial"/>
                <a:sym typeface="Arial"/>
              </a:rPr>
              <a:t> simple and multiple. </a:t>
            </a:r>
          </a:p>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a:p>
            <a:pPr marL="0" marR="0" lvl="0" indent="0" algn="just" rtl="0">
              <a:lnSpc>
                <a:spcPct val="120000"/>
              </a:lnSpc>
              <a:spcBef>
                <a:spcPts val="0"/>
              </a:spcBef>
              <a:spcAft>
                <a:spcPts val="0"/>
              </a:spcAft>
              <a:buClr>
                <a:schemeClr val="dk1"/>
              </a:buClr>
              <a:buSzPct val="25000"/>
              <a:buFont typeface="Arial"/>
              <a:buNone/>
            </a:pPr>
            <a:r>
              <a:rPr lang="en" sz="2200" b="0" i="1" u="none" strike="noStrike" cap="none" baseline="0">
                <a:solidFill>
                  <a:schemeClr val="dk1"/>
                </a:solidFill>
                <a:latin typeface="Arial"/>
                <a:ea typeface="Arial"/>
                <a:cs typeface="Arial"/>
                <a:sym typeface="Arial"/>
              </a:rPr>
              <a:t> </a:t>
            </a:r>
            <a:r>
              <a:rPr lang="en" sz="2200" b="0" i="1" u="none" strike="noStrike" cap="none" baseline="0">
                <a:solidFill>
                  <a:srgbClr val="FF0000"/>
                </a:solidFill>
                <a:latin typeface="Arial"/>
                <a:ea typeface="Arial"/>
                <a:cs typeface="Arial"/>
                <a:sym typeface="Arial"/>
              </a:rPr>
              <a:t>simple inheritance </a:t>
            </a:r>
            <a:r>
              <a:rPr lang="en" sz="2200" b="0" i="1" u="none" strike="noStrike" cap="none" baseline="0">
                <a:solidFill>
                  <a:schemeClr val="dk1"/>
                </a:solidFill>
                <a:latin typeface="Arial"/>
                <a:ea typeface="Arial"/>
                <a:cs typeface="Arial"/>
                <a:sym typeface="Arial"/>
              </a:rPr>
              <a:t>- each class has only one parent class the next level.</a:t>
            </a:r>
          </a:p>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a:p>
            <a:pPr marL="0" marR="0" lvl="0" indent="0" algn="just" rtl="0">
              <a:lnSpc>
                <a:spcPct val="120000"/>
              </a:lnSpc>
              <a:spcBef>
                <a:spcPts val="0"/>
              </a:spcBef>
              <a:spcAft>
                <a:spcPts val="0"/>
              </a:spcAft>
              <a:buClr>
                <a:schemeClr val="dk1"/>
              </a:buClr>
              <a:buSzPct val="25000"/>
              <a:buFont typeface="Arial"/>
              <a:buNone/>
            </a:pPr>
            <a:r>
              <a:rPr lang="en" sz="2200" b="0" i="0" u="none" strike="noStrike" cap="none" baseline="0">
                <a:solidFill>
                  <a:schemeClr val="dk1"/>
                </a:solidFill>
                <a:latin typeface="Arial"/>
                <a:ea typeface="Arial"/>
                <a:cs typeface="Arial"/>
                <a:sym typeface="Arial"/>
              </a:rPr>
              <a:t> </a:t>
            </a:r>
            <a:r>
              <a:rPr lang="en" sz="2200" b="0" i="1" u="none" strike="noStrike" cap="none" baseline="0">
                <a:solidFill>
                  <a:srgbClr val="FF0000"/>
                </a:solidFill>
                <a:latin typeface="Arial"/>
                <a:ea typeface="Arial"/>
                <a:cs typeface="Arial"/>
                <a:sym typeface="Arial"/>
              </a:rPr>
              <a:t>multiple inheritance</a:t>
            </a:r>
            <a:r>
              <a:rPr lang="en" sz="2200" b="0" i="1" u="none" strike="noStrike" cap="none" baseline="0">
                <a:solidFill>
                  <a:schemeClr val="dk1"/>
                </a:solidFill>
                <a:latin typeface="Arial"/>
                <a:ea typeface="Arial"/>
                <a:cs typeface="Arial"/>
                <a:sym typeface="Arial"/>
              </a:rPr>
              <a:t> - descendant class is created using a few basic classes-parents.</a:t>
            </a:r>
          </a:p>
        </p:txBody>
      </p:sp>
    </p:spTree>
    <p:extLst>
      <p:ext uri="{BB962C8B-B14F-4D97-AF65-F5344CB8AC3E}">
        <p14:creationId xmlns:p14="http://schemas.microsoft.com/office/powerpoint/2010/main" val="448224977"/>
      </p:ext>
    </p:extLst>
  </p:cSld>
  <p:clrMapOvr>
    <a:masterClrMapping/>
  </p:clrMapOvr>
  <p:transition spd="slow">
    <p:cu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Городская">
  <a:themeElements>
    <a:clrScheme name="Городская">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Городская">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Городская">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927</TotalTime>
  <Words>2902</Words>
  <Application>Microsoft Office PowerPoint</Application>
  <PresentationFormat>Экран (4:3)</PresentationFormat>
  <Paragraphs>243</Paragraphs>
  <Slides>46</Slides>
  <Notes>32</Notes>
  <HiddenSlides>0</HiddenSlides>
  <MMClips>0</MMClips>
  <ScaleCrop>false</ScaleCrop>
  <HeadingPairs>
    <vt:vector size="4" baseType="variant">
      <vt:variant>
        <vt:lpstr>Тема</vt:lpstr>
      </vt:variant>
      <vt:variant>
        <vt:i4>1</vt:i4>
      </vt:variant>
      <vt:variant>
        <vt:lpstr>Заголовки слайдов</vt:lpstr>
      </vt:variant>
      <vt:variant>
        <vt:i4>46</vt:i4>
      </vt:variant>
    </vt:vector>
  </HeadingPairs>
  <TitlesOfParts>
    <vt:vector size="47" baseType="lpstr">
      <vt:lpstr>Городская</vt:lpstr>
      <vt:lpstr>Object-oriented programming</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Inheritance</vt:lpstr>
      <vt:lpstr>Презентация PowerPoint</vt:lpstr>
      <vt:lpstr>Презентация PowerPoint</vt:lpstr>
      <vt:lpstr>heirship</vt:lpstr>
      <vt:lpstr>In other words: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Объектно-ориентированное программирование</dc:title>
  <dc:creator>olena</dc:creator>
  <cp:lastModifiedBy>oleksii</cp:lastModifiedBy>
  <cp:revision>146</cp:revision>
  <dcterms:created xsi:type="dcterms:W3CDTF">2015-02-24T13:54:31Z</dcterms:created>
  <dcterms:modified xsi:type="dcterms:W3CDTF">2020-03-03T11:45:44Z</dcterms:modified>
</cp:coreProperties>
</file>