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1A8E5-CDF1-4F51-925F-863258DF532F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0A2F-D938-408D-B71E-071A60BBA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5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AAA5-A14A-44C9-AE63-B0B7E46459D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WgqLpcPbMge5iNrKfIkg4vgRNwkj2pt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Origin pro  video tutorial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www.youtube.com/playlist?list=PLWgqLpcPbMge5iNrKfIkg4vgRNwkj2ptT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26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Визуализация данных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42</cp:revision>
  <dcterms:created xsi:type="dcterms:W3CDTF">2018-02-06T20:44:58Z</dcterms:created>
  <dcterms:modified xsi:type="dcterms:W3CDTF">2019-02-19T22:44:27Z</dcterms:modified>
</cp:coreProperties>
</file>