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69" d="100"/>
          <a:sy n="69" d="100"/>
        </p:scale>
        <p:origin x="-141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</p:spTree>
    <p:extLst>
      <p:ext uri="{BB962C8B-B14F-4D97-AF65-F5344CB8AC3E}">
        <p14:creationId xmlns=""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uk-U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086" y="1412776"/>
            <a:ext cx="5047186" cy="475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QFrame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Предназначен для создания рамки.</a:t>
            </a:r>
          </a:p>
          <a:p>
            <a:pPr>
              <a:buNone/>
            </a:pPr>
            <a:r>
              <a:rPr lang="ru-RU" dirty="0" smtClean="0"/>
              <a:t>Унаследован от класса </a:t>
            </a:r>
            <a:r>
              <a:rPr lang="ru-RU" dirty="0" err="1" smtClean="0"/>
              <a:t>QWidget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Конструктор:</a:t>
            </a:r>
            <a:endParaRPr lang="uk-UA" dirty="0" smtClean="0"/>
          </a:p>
          <a:p>
            <a:pPr>
              <a:buNone/>
            </a:pPr>
            <a:r>
              <a:rPr lang="ru-RU" sz="2800" dirty="0" err="1" smtClean="0"/>
              <a:t>QFrame</a:t>
            </a:r>
            <a:r>
              <a:rPr lang="ru-RU" sz="2800" dirty="0" smtClean="0"/>
              <a:t>(</a:t>
            </a:r>
            <a:r>
              <a:rPr lang="ru-RU" sz="2800" dirty="0" err="1" smtClean="0"/>
              <a:t>QWidget</a:t>
            </a:r>
            <a:r>
              <a:rPr lang="ru-RU" sz="2800" dirty="0" smtClean="0"/>
              <a:t> *parent=0, </a:t>
            </a:r>
            <a:r>
              <a:rPr lang="ru-RU" sz="2800" dirty="0" err="1" smtClean="0"/>
              <a:t>Qt::WindowFlags</a:t>
            </a:r>
            <a:r>
              <a:rPr lang="ru-RU" sz="2800" dirty="0" smtClean="0"/>
              <a:t> f=0),</a:t>
            </a:r>
            <a:endParaRPr lang="uk-UA" sz="2800" dirty="0" smtClean="0"/>
          </a:p>
          <a:p>
            <a:pPr>
              <a:buNone/>
            </a:pPr>
            <a:r>
              <a:rPr lang="ru-RU" sz="2800" dirty="0" smtClean="0"/>
              <a:t>где </a:t>
            </a:r>
            <a:r>
              <a:rPr lang="ru-RU" sz="2800" dirty="0" err="1" smtClean="0"/>
              <a:t>parent</a:t>
            </a:r>
            <a:r>
              <a:rPr lang="ru-RU" sz="2800" dirty="0" smtClean="0"/>
              <a:t> – указатель  на родительское окно, </a:t>
            </a:r>
          </a:p>
          <a:p>
            <a:pPr>
              <a:buNone/>
            </a:pPr>
            <a:r>
              <a:rPr lang="ru-RU" sz="2800" dirty="0" err="1" smtClean="0"/>
              <a:t>f</a:t>
            </a:r>
            <a:r>
              <a:rPr lang="ru-RU" sz="2800" dirty="0" smtClean="0"/>
              <a:t> – задает вид рамки (как у </a:t>
            </a:r>
            <a:r>
              <a:rPr lang="ru-RU" sz="2800" dirty="0" err="1" smtClean="0"/>
              <a:t>QWidget</a:t>
            </a:r>
            <a:r>
              <a:rPr lang="ru-RU" sz="2800" dirty="0" smtClean="0"/>
              <a:t>).</a:t>
            </a:r>
            <a:endParaRPr lang="uk-UA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QFrame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Основным отличием класса </a:t>
            </a:r>
            <a:r>
              <a:rPr lang="ru-RU" dirty="0" err="1" smtClean="0"/>
              <a:t>QFrame</a:t>
            </a:r>
            <a:r>
              <a:rPr lang="ru-RU" dirty="0" smtClean="0"/>
              <a:t> от </a:t>
            </a:r>
            <a:r>
              <a:rPr lang="ru-RU" dirty="0" err="1" smtClean="0"/>
              <a:t>QWidget</a:t>
            </a:r>
            <a:r>
              <a:rPr lang="ru-RU" dirty="0" smtClean="0"/>
              <a:t> является метод </a:t>
            </a: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setFrameStyle</a:t>
            </a:r>
            <a:r>
              <a:rPr lang="ru-RU" dirty="0" smtClean="0"/>
              <a:t> 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r>
              <a:rPr lang="ru-RU" dirty="0" smtClean="0"/>
              <a:t>), задающий тип рамки: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 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(</a:t>
            </a:r>
            <a:r>
              <a:rPr lang="ru-RU" dirty="0" err="1" smtClean="0"/>
              <a:t>QFrame::Box</a:t>
            </a:r>
            <a:r>
              <a:rPr lang="ru-RU" dirty="0" smtClean="0"/>
              <a:t> | </a:t>
            </a:r>
            <a:r>
              <a:rPr lang="ru-RU" dirty="0" err="1" smtClean="0"/>
              <a:t>QFrame::Plain</a:t>
            </a:r>
            <a:r>
              <a:rPr lang="ru-RU" dirty="0" smtClean="0"/>
              <a:t> - рамка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(</a:t>
            </a:r>
            <a:r>
              <a:rPr lang="ru-RU" dirty="0" err="1" smtClean="0"/>
              <a:t>QFrame::HLine</a:t>
            </a:r>
            <a:r>
              <a:rPr lang="ru-RU" dirty="0" smtClean="0"/>
              <a:t> | </a:t>
            </a:r>
            <a:r>
              <a:rPr lang="ru-RU" dirty="0" err="1" smtClean="0"/>
              <a:t>QFrame::Plain</a:t>
            </a:r>
            <a:r>
              <a:rPr lang="ru-RU" dirty="0" smtClean="0"/>
              <a:t> – горизонтальная линия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(</a:t>
            </a:r>
            <a:r>
              <a:rPr lang="ru-RU" dirty="0" err="1" smtClean="0"/>
              <a:t>QFrame::VLine</a:t>
            </a:r>
            <a:r>
              <a:rPr lang="ru-RU" dirty="0" smtClean="0"/>
              <a:t> | </a:t>
            </a:r>
            <a:r>
              <a:rPr lang="ru-RU" dirty="0" err="1" smtClean="0"/>
              <a:t>QFrame::Plain</a:t>
            </a:r>
            <a:r>
              <a:rPr lang="ru-RU" dirty="0" smtClean="0"/>
              <a:t> – вертикальная линия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 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Толщину рамки в пикселях  можно задать методом </a:t>
            </a:r>
            <a:r>
              <a:rPr lang="ru-RU" dirty="0" err="1" smtClean="0"/>
              <a:t>setLineWidth</a:t>
            </a:r>
            <a:r>
              <a:rPr lang="ru-RU" dirty="0" smtClean="0"/>
              <a:t>(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w</a:t>
            </a:r>
            <a:r>
              <a:rPr lang="ru-RU" dirty="0" smtClean="0"/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QLabel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Класс </a:t>
            </a:r>
            <a:r>
              <a:rPr lang="ru-RU" sz="2800" dirty="0" err="1" smtClean="0"/>
              <a:t>QLabel</a:t>
            </a:r>
            <a:r>
              <a:rPr lang="ru-RU" sz="2800" dirty="0" smtClean="0"/>
              <a:t> унаследован от класса </a:t>
            </a:r>
            <a:r>
              <a:rPr lang="ru-RU" sz="2800" dirty="0" err="1" smtClean="0"/>
              <a:t>QFrame</a:t>
            </a:r>
            <a:r>
              <a:rPr lang="ru-RU" sz="2800" dirty="0" smtClean="0"/>
              <a:t> и предназначен для создания объектов текстовых подписей (меток).  Также позволяет  отображать графическую информацию  (GIF, MNG и т.д.).</a:t>
            </a:r>
          </a:p>
          <a:p>
            <a:pPr>
              <a:buNone/>
            </a:pPr>
            <a:endParaRPr lang="ru-RU" sz="2800" dirty="0" smtClean="0"/>
          </a:p>
          <a:p>
            <a:pPr indent="0">
              <a:buNone/>
            </a:pPr>
            <a:r>
              <a:rPr lang="uk-UA" sz="2800" dirty="0" err="1" smtClean="0"/>
              <a:t>Виджет</a:t>
            </a:r>
            <a:r>
              <a:rPr lang="uk-UA" sz="2800" dirty="0" smtClean="0"/>
              <a:t> надписи </a:t>
            </a:r>
            <a:r>
              <a:rPr lang="uk-UA" sz="2800" dirty="0" err="1" smtClean="0"/>
              <a:t>служит</a:t>
            </a:r>
            <a:r>
              <a:rPr lang="uk-UA" sz="2800" dirty="0" smtClean="0"/>
              <a:t> для </a:t>
            </a:r>
            <a:r>
              <a:rPr lang="uk-UA" sz="2800" dirty="0" err="1" smtClean="0"/>
              <a:t>показа</a:t>
            </a:r>
            <a:r>
              <a:rPr lang="uk-UA" sz="2800" dirty="0" smtClean="0"/>
              <a:t> </a:t>
            </a:r>
            <a:r>
              <a:rPr lang="uk-UA" sz="2800" dirty="0" err="1" smtClean="0"/>
              <a:t>состояния</a:t>
            </a:r>
            <a:r>
              <a:rPr lang="uk-UA" sz="2800" dirty="0" smtClean="0"/>
              <a:t> </a:t>
            </a:r>
            <a:r>
              <a:rPr lang="uk-UA" sz="2800" dirty="0" err="1" smtClean="0"/>
              <a:t>приложения</a:t>
            </a:r>
            <a:r>
              <a:rPr lang="uk-UA" sz="2800" dirty="0" smtClean="0"/>
              <a:t> </a:t>
            </a:r>
            <a:r>
              <a:rPr lang="uk-UA" sz="2800" dirty="0" err="1" smtClean="0"/>
              <a:t>или</a:t>
            </a:r>
            <a:r>
              <a:rPr lang="uk-UA" sz="2800" dirty="0" smtClean="0"/>
              <a:t> </a:t>
            </a:r>
            <a:r>
              <a:rPr lang="uk-UA" sz="2800" dirty="0" err="1" smtClean="0"/>
              <a:t>поясняющего</a:t>
            </a:r>
            <a:r>
              <a:rPr lang="uk-UA" sz="2800" dirty="0" smtClean="0"/>
              <a:t> </a:t>
            </a:r>
            <a:r>
              <a:rPr lang="uk-UA" sz="2800" dirty="0" err="1" smtClean="0"/>
              <a:t>текста</a:t>
            </a:r>
            <a:r>
              <a:rPr lang="uk-UA" sz="2800" dirty="0" smtClean="0"/>
              <a:t> и </a:t>
            </a:r>
            <a:r>
              <a:rPr lang="uk-UA" sz="2800" dirty="0" err="1" smtClean="0"/>
              <a:t>представляет</a:t>
            </a:r>
            <a:r>
              <a:rPr lang="uk-UA" sz="2800" dirty="0" smtClean="0"/>
              <a:t> </a:t>
            </a:r>
            <a:r>
              <a:rPr lang="uk-UA" sz="2800" dirty="0" err="1" smtClean="0"/>
              <a:t>собой</a:t>
            </a:r>
            <a:r>
              <a:rPr lang="uk-UA" sz="2800" dirty="0" smtClean="0"/>
              <a:t> </a:t>
            </a:r>
            <a:r>
              <a:rPr lang="uk-UA" sz="2800" dirty="0" err="1" smtClean="0"/>
              <a:t>текстовое</a:t>
            </a:r>
            <a:r>
              <a:rPr lang="uk-UA" sz="2800" dirty="0" smtClean="0"/>
              <a:t> поле, текст </a:t>
            </a:r>
            <a:r>
              <a:rPr lang="uk-UA" sz="2800" dirty="0" err="1" smtClean="0"/>
              <a:t>которого</a:t>
            </a:r>
            <a:r>
              <a:rPr lang="uk-UA" sz="2800" dirty="0" smtClean="0"/>
              <a:t> не </a:t>
            </a:r>
            <a:r>
              <a:rPr lang="uk-UA" sz="2800" dirty="0" err="1" smtClean="0"/>
              <a:t>подлежит</a:t>
            </a:r>
            <a:r>
              <a:rPr lang="uk-UA" sz="2800" dirty="0" smtClean="0"/>
              <a:t> </a:t>
            </a:r>
            <a:r>
              <a:rPr lang="uk-UA" sz="2800" dirty="0" err="1" smtClean="0"/>
              <a:t>изменению</a:t>
            </a:r>
            <a:r>
              <a:rPr lang="uk-UA" sz="2800" dirty="0" smtClean="0"/>
              <a:t> </a:t>
            </a:r>
            <a:r>
              <a:rPr lang="uk-UA" sz="2800" dirty="0" err="1" smtClean="0"/>
              <a:t>со</a:t>
            </a:r>
            <a:r>
              <a:rPr lang="uk-UA" sz="2800" dirty="0" smtClean="0"/>
              <a:t> </a:t>
            </a:r>
            <a:r>
              <a:rPr lang="uk-UA" sz="2800" dirty="0" err="1" smtClean="0"/>
              <a:t>стороны</a:t>
            </a:r>
            <a:r>
              <a:rPr lang="uk-UA" sz="2800" dirty="0" smtClean="0"/>
              <a:t> </a:t>
            </a:r>
            <a:r>
              <a:rPr lang="uk-UA" sz="2800" dirty="0" err="1" smtClean="0"/>
              <a:t>пользователя</a:t>
            </a:r>
            <a:endParaRPr lang="uk-UA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QLabel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Конструктор</a:t>
            </a:r>
            <a:endParaRPr lang="uk-UA" sz="2800" dirty="0" smtClean="0"/>
          </a:p>
          <a:p>
            <a:pPr>
              <a:buNone/>
            </a:pPr>
            <a:r>
              <a:rPr lang="ru-RU" sz="2800" dirty="0" err="1" smtClean="0"/>
              <a:t>QLabel</a:t>
            </a:r>
            <a:r>
              <a:rPr lang="ru-RU" sz="2800" dirty="0" smtClean="0"/>
              <a:t> (</a:t>
            </a:r>
            <a:r>
              <a:rPr lang="ru-RU" sz="2800" dirty="0" err="1" smtClean="0"/>
              <a:t>const</a:t>
            </a:r>
            <a:r>
              <a:rPr lang="ru-RU" sz="2800" dirty="0" smtClean="0"/>
              <a:t> </a:t>
            </a:r>
            <a:r>
              <a:rPr lang="ru-RU" sz="2800" dirty="0" err="1" smtClean="0"/>
              <a:t>QString</a:t>
            </a:r>
            <a:r>
              <a:rPr lang="ru-RU" sz="2800" dirty="0" smtClean="0"/>
              <a:t> &amp;</a:t>
            </a:r>
            <a:r>
              <a:rPr lang="ru-RU" sz="2800" dirty="0" err="1" smtClean="0"/>
              <a:t>text</a:t>
            </a:r>
            <a:r>
              <a:rPr lang="ru-RU" sz="2800" dirty="0" smtClean="0"/>
              <a:t>, </a:t>
            </a:r>
            <a:r>
              <a:rPr lang="ru-RU" sz="2800" dirty="0" err="1" smtClean="0"/>
              <a:t>QWidget</a:t>
            </a:r>
            <a:r>
              <a:rPr lang="ru-RU" sz="2800" dirty="0" smtClean="0"/>
              <a:t> *parent=0, </a:t>
            </a:r>
            <a:r>
              <a:rPr lang="ru-RU" sz="2800" dirty="0" err="1" smtClean="0"/>
              <a:t>Qt::WindowFlags</a:t>
            </a:r>
            <a:r>
              <a:rPr lang="ru-RU" sz="2800" dirty="0" smtClean="0"/>
              <a:t> f=0), </a:t>
            </a:r>
            <a:endParaRPr lang="uk-UA" sz="2800" dirty="0" smtClean="0"/>
          </a:p>
          <a:p>
            <a:pPr>
              <a:buNone/>
            </a:pPr>
            <a:r>
              <a:rPr lang="ru-RU" sz="2800" dirty="0" smtClean="0"/>
              <a:t>где  </a:t>
            </a:r>
            <a:r>
              <a:rPr lang="ru-RU" sz="2800" dirty="0" err="1" smtClean="0"/>
              <a:t>text</a:t>
            </a:r>
            <a:r>
              <a:rPr lang="ru-RU" sz="2800" dirty="0" smtClean="0"/>
              <a:t> – задает текст метки, остальные параметры – как в </a:t>
            </a:r>
            <a:r>
              <a:rPr lang="ru-RU" sz="2800" dirty="0" err="1" smtClean="0"/>
              <a:t>QWidget</a:t>
            </a:r>
            <a:r>
              <a:rPr lang="ru-RU" sz="2800" dirty="0" smtClean="0"/>
              <a:t>.</a:t>
            </a:r>
          </a:p>
          <a:p>
            <a:pPr>
              <a:buNone/>
            </a:pPr>
            <a:r>
              <a:rPr lang="ru-RU" sz="2800" dirty="0" smtClean="0"/>
              <a:t>Слот  </a:t>
            </a:r>
            <a:r>
              <a:rPr lang="ru-RU" sz="2800" dirty="0" err="1" smtClean="0"/>
              <a:t>void</a:t>
            </a:r>
            <a:r>
              <a:rPr lang="ru-RU" sz="2800" dirty="0" smtClean="0"/>
              <a:t> </a:t>
            </a:r>
            <a:r>
              <a:rPr lang="ru-RU" sz="2800" dirty="0" err="1" smtClean="0"/>
              <a:t>setAligment</a:t>
            </a:r>
            <a:r>
              <a:rPr lang="ru-RU" sz="2800" dirty="0" smtClean="0"/>
              <a:t> (</a:t>
            </a:r>
            <a:r>
              <a:rPr lang="ru-RU" sz="2800" dirty="0" err="1" smtClean="0"/>
              <a:t>Qt::Aligment</a:t>
            </a:r>
            <a:r>
              <a:rPr lang="ru-RU" sz="2800" dirty="0" smtClean="0"/>
              <a:t>) – управляет расположением текста в поле метки</a:t>
            </a:r>
          </a:p>
          <a:p>
            <a:r>
              <a:rPr lang="ru-RU" sz="2800" dirty="0" err="1" smtClean="0"/>
              <a:t>Qt::AlignHCenter</a:t>
            </a:r>
            <a:r>
              <a:rPr lang="ru-RU" sz="2800" dirty="0" smtClean="0"/>
              <a:t> | </a:t>
            </a:r>
            <a:r>
              <a:rPr lang="ru-RU" sz="2800" dirty="0" err="1" smtClean="0"/>
              <a:t>Qt::AlignVCenter</a:t>
            </a:r>
            <a:r>
              <a:rPr lang="ru-RU" sz="2800" dirty="0" smtClean="0"/>
              <a:t> – по центру по горизонтали и по вертикали, </a:t>
            </a:r>
            <a:endParaRPr lang="uk-UA" sz="2800" dirty="0" smtClean="0"/>
          </a:p>
          <a:p>
            <a:r>
              <a:rPr lang="ru-RU" sz="2800" dirty="0" err="1" smtClean="0"/>
              <a:t>Qt::AlignTop</a:t>
            </a:r>
            <a:r>
              <a:rPr lang="ru-RU" sz="2800" dirty="0" smtClean="0"/>
              <a:t> | </a:t>
            </a:r>
            <a:r>
              <a:rPr lang="ru-RU" sz="2800" dirty="0" err="1" smtClean="0"/>
              <a:t>Qt::AlignLeft</a:t>
            </a:r>
            <a:r>
              <a:rPr lang="ru-RU" sz="2800" dirty="0" smtClean="0"/>
              <a:t> – в верхнем левом углу метки</a:t>
            </a:r>
            <a:endParaRPr lang="uk-UA" sz="2800" dirty="0" smtClean="0"/>
          </a:p>
          <a:p>
            <a:pPr>
              <a:buNone/>
            </a:pPr>
            <a:endParaRPr lang="ru-RU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QLabel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6218" y="1268760"/>
            <a:ext cx="6480719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QLabel</a:t>
            </a:r>
            <a:endParaRPr lang="uk-UA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setBuddy</a:t>
            </a:r>
            <a:r>
              <a:rPr lang="ru-RU" dirty="0" smtClean="0"/>
              <a:t> (</a:t>
            </a:r>
            <a:r>
              <a:rPr lang="ru-RU" dirty="0" err="1" smtClean="0"/>
              <a:t>QWidget</a:t>
            </a:r>
            <a:r>
              <a:rPr lang="ru-RU" dirty="0" smtClean="0"/>
              <a:t> *</a:t>
            </a:r>
            <a:r>
              <a:rPr lang="ru-RU" dirty="0" err="1" smtClean="0"/>
              <a:t>buddy</a:t>
            </a:r>
            <a:r>
              <a:rPr lang="ru-RU" dirty="0" smtClean="0"/>
              <a:t>) связывает метку с любым </a:t>
            </a:r>
            <a:r>
              <a:rPr lang="ru-RU" dirty="0" err="1" smtClean="0"/>
              <a:t>виджетом</a:t>
            </a:r>
            <a:r>
              <a:rPr lang="ru-RU" dirty="0" smtClean="0"/>
              <a:t>, обладающим фокусом ввода. Если текст надписи содержит “&amp;”, то символ, перед которым он стоит, будет подчеркнутым, и при совместном нажатии клавиши с этим символом и клавиши &lt;</a:t>
            </a:r>
            <a:r>
              <a:rPr lang="ru-RU" dirty="0" err="1" smtClean="0"/>
              <a:t>Alt</a:t>
            </a:r>
            <a:r>
              <a:rPr lang="ru-RU" dirty="0" smtClean="0"/>
              <a:t>&gt;, фокус ввода перейдет к </a:t>
            </a:r>
            <a:r>
              <a:rPr lang="ru-RU" dirty="0" err="1" smtClean="0"/>
              <a:t>виджету</a:t>
            </a:r>
            <a:r>
              <a:rPr lang="ru-RU" dirty="0" smtClean="0"/>
              <a:t>, установленному методом </a:t>
            </a:r>
            <a:r>
              <a:rPr lang="ru-RU" dirty="0" err="1" smtClean="0"/>
              <a:t>setBuddy</a:t>
            </a:r>
            <a:r>
              <a:rPr lang="ru-RU" dirty="0" smtClean="0"/>
              <a:t>().</a:t>
            </a:r>
            <a:endParaRPr lang="uk-UA" dirty="0" smtClean="0"/>
          </a:p>
          <a:p>
            <a:r>
              <a:rPr lang="ru-RU" dirty="0" smtClean="0"/>
              <a:t> </a:t>
            </a:r>
            <a:endParaRPr lang="uk-UA" dirty="0" smtClean="0"/>
          </a:p>
          <a:p>
            <a:pPr>
              <a:buNone/>
            </a:pPr>
            <a:r>
              <a:rPr lang="ru-RU" dirty="0" err="1" smtClean="0"/>
              <a:t>QLabel</a:t>
            </a:r>
            <a:r>
              <a:rPr lang="ru-RU" dirty="0" smtClean="0"/>
              <a:t> *</a:t>
            </a:r>
            <a:r>
              <a:rPr lang="ru-RU" dirty="0" err="1" smtClean="0"/>
              <a:t>lbl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QLabel</a:t>
            </a:r>
            <a:r>
              <a:rPr lang="ru-RU" dirty="0" smtClean="0"/>
              <a:t> (“&amp;</a:t>
            </a:r>
            <a:r>
              <a:rPr lang="ru-RU" dirty="0" err="1" smtClean="0"/>
              <a:t>Input</a:t>
            </a:r>
            <a:r>
              <a:rPr lang="ru-RU" dirty="0" smtClean="0"/>
              <a:t>”, </a:t>
            </a:r>
            <a:r>
              <a:rPr lang="ru-RU" dirty="0" err="1" smtClean="0"/>
              <a:t>this</a:t>
            </a:r>
            <a:r>
              <a:rPr lang="ru-RU" dirty="0" smtClean="0"/>
              <a:t>);</a:t>
            </a:r>
            <a:endParaRPr lang="uk-UA" dirty="0" smtClean="0"/>
          </a:p>
          <a:p>
            <a:pPr>
              <a:buNone/>
            </a:pPr>
            <a:r>
              <a:rPr lang="ru-RU" dirty="0" err="1" smtClean="0"/>
              <a:t>QLineEdit</a:t>
            </a:r>
            <a:r>
              <a:rPr lang="ru-RU" dirty="0" smtClean="0"/>
              <a:t> *</a:t>
            </a:r>
            <a:r>
              <a:rPr lang="ru-RU" dirty="0" err="1" smtClean="0"/>
              <a:t>edit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</a:t>
            </a:r>
            <a:r>
              <a:rPr lang="ru-RU" dirty="0" err="1" smtClean="0"/>
              <a:t>QLineEdit</a:t>
            </a:r>
            <a:r>
              <a:rPr lang="ru-RU" dirty="0" smtClean="0"/>
              <a:t>(</a:t>
            </a:r>
            <a:r>
              <a:rPr lang="ru-RU" dirty="0" err="1" smtClean="0"/>
              <a:t>this</a:t>
            </a:r>
            <a:r>
              <a:rPr lang="ru-RU" dirty="0" smtClean="0"/>
              <a:t>); </a:t>
            </a:r>
            <a:endParaRPr lang="uk-UA" dirty="0" smtClean="0"/>
          </a:p>
          <a:p>
            <a:pPr>
              <a:buNone/>
            </a:pPr>
            <a:r>
              <a:rPr lang="ru-RU" dirty="0" err="1" smtClean="0"/>
              <a:t>lbl</a:t>
            </a:r>
            <a:r>
              <a:rPr lang="ru-RU" dirty="0" smtClean="0"/>
              <a:t>-&gt;</a:t>
            </a:r>
            <a:r>
              <a:rPr lang="ru-RU" dirty="0" err="1" smtClean="0"/>
              <a:t>setBuddy</a:t>
            </a:r>
            <a:r>
              <a:rPr lang="ru-RU" dirty="0" smtClean="0"/>
              <a:t>(</a:t>
            </a:r>
            <a:r>
              <a:rPr lang="ru-RU" dirty="0" err="1" smtClean="0"/>
              <a:t>edit</a:t>
            </a:r>
            <a:r>
              <a:rPr lang="ru-RU" dirty="0" smtClean="0"/>
              <a:t>);</a:t>
            </a:r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Класс</a:t>
            </a:r>
            <a:r>
              <a:rPr lang="uk-UA" dirty="0" smtClean="0"/>
              <a:t> QA</a:t>
            </a:r>
            <a:r>
              <a:rPr lang="en-US" dirty="0" smtClean="0"/>
              <a:t>b</a:t>
            </a:r>
            <a:r>
              <a:rPr lang="uk-UA" dirty="0" err="1" smtClean="0"/>
              <a:t>stractButton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err="1" smtClean="0"/>
              <a:t>Класс</a:t>
            </a:r>
            <a:r>
              <a:rPr lang="uk-UA" dirty="0" smtClean="0"/>
              <a:t> QA</a:t>
            </a:r>
            <a:r>
              <a:rPr lang="en-US" dirty="0" smtClean="0"/>
              <a:t>b</a:t>
            </a:r>
            <a:r>
              <a:rPr lang="uk-UA" dirty="0" err="1" smtClean="0"/>
              <a:t>stractButton</a:t>
            </a:r>
            <a:r>
              <a:rPr lang="uk-UA" dirty="0" smtClean="0"/>
              <a:t> - </a:t>
            </a:r>
            <a:r>
              <a:rPr lang="uk-UA" dirty="0" err="1" smtClean="0"/>
              <a:t>базовый</a:t>
            </a:r>
            <a:r>
              <a:rPr lang="uk-UA" dirty="0" smtClean="0"/>
              <a:t> для </a:t>
            </a:r>
            <a:r>
              <a:rPr lang="uk-UA" dirty="0" err="1" smtClean="0"/>
              <a:t>всех</a:t>
            </a:r>
            <a:r>
              <a:rPr lang="uk-UA" dirty="0" smtClean="0"/>
              <a:t> кнопок. В </a:t>
            </a:r>
            <a:r>
              <a:rPr lang="uk-UA" dirty="0" err="1" smtClean="0"/>
              <a:t>приложениях</a:t>
            </a:r>
            <a:r>
              <a:rPr lang="uk-UA" dirty="0" smtClean="0"/>
              <a:t> </a:t>
            </a:r>
            <a:r>
              <a:rPr lang="uk-UA" dirty="0" err="1" smtClean="0"/>
              <a:t>применяются</a:t>
            </a:r>
            <a:r>
              <a:rPr lang="uk-UA" dirty="0" smtClean="0"/>
              <a:t> три </a:t>
            </a:r>
            <a:r>
              <a:rPr lang="uk-UA" dirty="0" err="1" smtClean="0"/>
              <a:t>основных</a:t>
            </a:r>
            <a:r>
              <a:rPr lang="uk-UA" dirty="0" smtClean="0"/>
              <a:t> </a:t>
            </a:r>
            <a:r>
              <a:rPr lang="uk-UA" dirty="0" err="1" smtClean="0"/>
              <a:t>вида</a:t>
            </a:r>
            <a:r>
              <a:rPr lang="uk-UA" dirty="0" smtClean="0"/>
              <a:t> кнопок: </a:t>
            </a:r>
          </a:p>
          <a:p>
            <a:r>
              <a:rPr lang="uk-UA" dirty="0" err="1" smtClean="0"/>
              <a:t>нажимающиеся</a:t>
            </a:r>
            <a:r>
              <a:rPr lang="uk-UA" dirty="0" smtClean="0"/>
              <a:t> кнопки (</a:t>
            </a:r>
            <a:r>
              <a:rPr lang="uk-UA" dirty="0" err="1" smtClean="0"/>
              <a:t>QPushButton</a:t>
            </a:r>
            <a:r>
              <a:rPr lang="uk-UA" dirty="0" smtClean="0"/>
              <a:t>), </a:t>
            </a:r>
            <a:r>
              <a:rPr lang="uk-UA" dirty="0" err="1" smtClean="0"/>
              <a:t>которые</a:t>
            </a:r>
            <a:r>
              <a:rPr lang="uk-UA" dirty="0" smtClean="0"/>
              <a:t> </a:t>
            </a:r>
            <a:r>
              <a:rPr lang="uk-UA" dirty="0" err="1" smtClean="0"/>
              <a:t>обычно</a:t>
            </a:r>
            <a:r>
              <a:rPr lang="uk-UA" dirty="0" smtClean="0"/>
              <a:t> </a:t>
            </a:r>
            <a:r>
              <a:rPr lang="uk-UA" dirty="0" err="1" smtClean="0"/>
              <a:t>называют</a:t>
            </a:r>
            <a:r>
              <a:rPr lang="uk-UA" dirty="0" smtClean="0"/>
              <a:t> просто кнопками;</a:t>
            </a:r>
          </a:p>
          <a:p>
            <a:r>
              <a:rPr lang="uk-UA" dirty="0" err="1" smtClean="0"/>
              <a:t>флажки</a:t>
            </a:r>
            <a:r>
              <a:rPr lang="uk-UA" dirty="0" smtClean="0"/>
              <a:t> (</a:t>
            </a:r>
            <a:r>
              <a:rPr lang="uk-UA" dirty="0" err="1" smtClean="0"/>
              <a:t>QCheckBox</a:t>
            </a:r>
            <a:r>
              <a:rPr lang="uk-UA" dirty="0" smtClean="0"/>
              <a:t>);</a:t>
            </a:r>
          </a:p>
          <a:p>
            <a:r>
              <a:rPr lang="uk-UA" dirty="0" smtClean="0"/>
              <a:t> </a:t>
            </a:r>
            <a:r>
              <a:rPr lang="uk-UA" dirty="0" err="1" smtClean="0"/>
              <a:t>переключатели</a:t>
            </a:r>
            <a:r>
              <a:rPr lang="uk-UA" dirty="0" smtClean="0"/>
              <a:t> (</a:t>
            </a:r>
            <a:r>
              <a:rPr lang="uk-UA" dirty="0" err="1" smtClean="0"/>
              <a:t>QRadioButton</a:t>
            </a:r>
            <a:r>
              <a:rPr lang="uk-UA" dirty="0" smtClean="0"/>
              <a:t>).</a:t>
            </a:r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Класс</a:t>
            </a:r>
            <a:r>
              <a:rPr lang="uk-UA" dirty="0" smtClean="0"/>
              <a:t> QA</a:t>
            </a:r>
            <a:r>
              <a:rPr lang="en-US" dirty="0" smtClean="0"/>
              <a:t>b</a:t>
            </a:r>
            <a:r>
              <a:rPr lang="uk-UA" dirty="0" err="1" smtClean="0"/>
              <a:t>stractButton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uk-UA" dirty="0" smtClean="0"/>
              <a:t>Установка </a:t>
            </a:r>
            <a:r>
              <a:rPr lang="uk-UA" dirty="0" err="1" smtClean="0"/>
              <a:t>текста</a:t>
            </a:r>
            <a:r>
              <a:rPr lang="uk-UA" dirty="0" smtClean="0"/>
              <a:t> и </a:t>
            </a:r>
            <a:r>
              <a:rPr lang="uk-UA" dirty="0" err="1" smtClean="0"/>
              <a:t>изображения</a:t>
            </a:r>
            <a:endParaRPr lang="uk-UA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Передать текст кнопки в конструкторе первым параметром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с помощью метода </a:t>
            </a:r>
            <a:r>
              <a:rPr lang="uk-UA" dirty="0" err="1" smtClean="0"/>
              <a:t>setText</a:t>
            </a:r>
            <a:r>
              <a:rPr lang="uk-UA" dirty="0" smtClean="0"/>
              <a:t> ().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err="1" smtClean="0"/>
              <a:t>seticon</a:t>
            </a:r>
            <a:r>
              <a:rPr lang="uk-UA" dirty="0" smtClean="0"/>
              <a:t>() – установить </a:t>
            </a:r>
            <a:r>
              <a:rPr lang="uk-UA" dirty="0" err="1" smtClean="0"/>
              <a:t>растровое</a:t>
            </a:r>
            <a:r>
              <a:rPr lang="uk-UA" dirty="0" smtClean="0"/>
              <a:t> </a:t>
            </a:r>
            <a:r>
              <a:rPr lang="uk-UA" dirty="0" err="1" smtClean="0"/>
              <a:t>изображение</a:t>
            </a:r>
            <a:endParaRPr lang="uk-UA" dirty="0" smtClean="0"/>
          </a:p>
          <a:p>
            <a:pPr marL="514350" indent="-514350"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Класс</a:t>
            </a:r>
            <a:r>
              <a:rPr lang="uk-UA" dirty="0" smtClean="0"/>
              <a:t> QA</a:t>
            </a:r>
            <a:r>
              <a:rPr lang="en-US" dirty="0" smtClean="0"/>
              <a:t>b</a:t>
            </a:r>
            <a:r>
              <a:rPr lang="uk-UA" dirty="0" err="1" smtClean="0"/>
              <a:t>stractButton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uk-UA" dirty="0" smtClean="0"/>
              <a:t>Для </a:t>
            </a:r>
            <a:r>
              <a:rPr lang="uk-UA" dirty="0" err="1" smtClean="0"/>
              <a:t>взаимодействия</a:t>
            </a:r>
            <a:r>
              <a:rPr lang="uk-UA" dirty="0" smtClean="0"/>
              <a:t> с </a:t>
            </a:r>
            <a:r>
              <a:rPr lang="uk-UA" dirty="0" err="1" smtClean="0"/>
              <a:t>пользователем</a:t>
            </a:r>
            <a:r>
              <a:rPr lang="uk-UA" dirty="0" smtClean="0"/>
              <a:t> </a:t>
            </a:r>
            <a:r>
              <a:rPr lang="uk-UA" dirty="0" err="1" smtClean="0"/>
              <a:t>класс</a:t>
            </a:r>
            <a:r>
              <a:rPr lang="uk-UA" dirty="0" smtClean="0"/>
              <a:t> QA</a:t>
            </a:r>
            <a:r>
              <a:rPr lang="en-US" dirty="0" smtClean="0"/>
              <a:t>b</a:t>
            </a:r>
            <a:r>
              <a:rPr lang="uk-UA" dirty="0" err="1" smtClean="0"/>
              <a:t>stractButton</a:t>
            </a:r>
            <a:r>
              <a:rPr lang="uk-UA" dirty="0" smtClean="0"/>
              <a:t> </a:t>
            </a:r>
            <a:r>
              <a:rPr lang="uk-UA" dirty="0" err="1" smtClean="0"/>
              <a:t>предоставляет</a:t>
            </a:r>
            <a:r>
              <a:rPr lang="uk-UA" dirty="0" smtClean="0"/>
              <a:t> </a:t>
            </a:r>
            <a:r>
              <a:rPr lang="uk-UA" dirty="0" err="1" smtClean="0"/>
              <a:t>следующие</a:t>
            </a:r>
            <a:r>
              <a:rPr lang="uk-UA" dirty="0" smtClean="0"/>
              <a:t> </a:t>
            </a:r>
            <a:r>
              <a:rPr lang="uk-UA" dirty="0" err="1" smtClean="0"/>
              <a:t>сигналы</a:t>
            </a:r>
            <a:r>
              <a:rPr lang="uk-UA" dirty="0" smtClean="0"/>
              <a:t>: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+ </a:t>
            </a:r>
            <a:r>
              <a:rPr lang="uk-UA" dirty="0" err="1" smtClean="0"/>
              <a:t>clicked</a:t>
            </a:r>
            <a:r>
              <a:rPr lang="uk-UA" dirty="0" smtClean="0"/>
              <a:t> () - </a:t>
            </a:r>
            <a:r>
              <a:rPr lang="uk-UA" dirty="0" err="1" smtClean="0"/>
              <a:t>отправляется</a:t>
            </a:r>
            <a:r>
              <a:rPr lang="uk-UA" dirty="0" smtClean="0"/>
              <a:t> при </a:t>
            </a:r>
            <a:r>
              <a:rPr lang="uk-UA" dirty="0" err="1" smtClean="0"/>
              <a:t>щелчке</a:t>
            </a:r>
            <a:r>
              <a:rPr lang="uk-UA" dirty="0" smtClean="0"/>
              <a:t> </a:t>
            </a:r>
            <a:r>
              <a:rPr lang="uk-UA" dirty="0" err="1" smtClean="0"/>
              <a:t>кнопкой</a:t>
            </a:r>
            <a:r>
              <a:rPr lang="uk-UA" dirty="0" smtClean="0"/>
              <a:t> </a:t>
            </a:r>
            <a:r>
              <a:rPr lang="uk-UA" dirty="0" err="1" smtClean="0"/>
              <a:t>мыши</a:t>
            </a:r>
            <a:r>
              <a:rPr lang="uk-UA" dirty="0" smtClean="0"/>
              <a:t>;</a:t>
            </a:r>
          </a:p>
          <a:p>
            <a:pPr>
              <a:buNone/>
            </a:pPr>
            <a:r>
              <a:rPr lang="uk-UA" dirty="0" smtClean="0"/>
              <a:t>+ </a:t>
            </a:r>
            <a:r>
              <a:rPr lang="uk-UA" dirty="0" err="1" smtClean="0"/>
              <a:t>pressed</a:t>
            </a:r>
            <a:r>
              <a:rPr lang="uk-UA" dirty="0" smtClean="0"/>
              <a:t> () - </a:t>
            </a:r>
            <a:r>
              <a:rPr lang="uk-UA" dirty="0" err="1" smtClean="0"/>
              <a:t>отправляется</a:t>
            </a:r>
            <a:r>
              <a:rPr lang="uk-UA" dirty="0" smtClean="0"/>
              <a:t> при </a:t>
            </a:r>
            <a:r>
              <a:rPr lang="uk-UA" dirty="0" err="1" smtClean="0"/>
              <a:t>нажатии</a:t>
            </a:r>
            <a:r>
              <a:rPr lang="uk-UA" dirty="0" smtClean="0"/>
              <a:t> на кнопку </a:t>
            </a:r>
            <a:r>
              <a:rPr lang="uk-UA" dirty="0" err="1" smtClean="0"/>
              <a:t>мыши</a:t>
            </a:r>
            <a:r>
              <a:rPr lang="uk-UA" dirty="0" smtClean="0"/>
              <a:t>;</a:t>
            </a:r>
          </a:p>
          <a:p>
            <a:pPr>
              <a:buNone/>
            </a:pPr>
            <a:r>
              <a:rPr lang="uk-UA" dirty="0" smtClean="0"/>
              <a:t>+ </a:t>
            </a:r>
            <a:r>
              <a:rPr lang="uk-UA" dirty="0" err="1" smtClean="0"/>
              <a:t>released</a:t>
            </a:r>
            <a:r>
              <a:rPr lang="uk-UA" dirty="0" smtClean="0"/>
              <a:t> () - </a:t>
            </a:r>
            <a:r>
              <a:rPr lang="uk-UA" dirty="0" err="1" smtClean="0"/>
              <a:t>отправляется</a:t>
            </a:r>
            <a:r>
              <a:rPr lang="uk-UA" dirty="0" smtClean="0"/>
              <a:t> при </a:t>
            </a:r>
            <a:r>
              <a:rPr lang="uk-UA" dirty="0" err="1" smtClean="0"/>
              <a:t>отпускании</a:t>
            </a:r>
            <a:r>
              <a:rPr lang="uk-UA" dirty="0" smtClean="0"/>
              <a:t> кнопки </a:t>
            </a:r>
            <a:r>
              <a:rPr lang="uk-UA" dirty="0" err="1" smtClean="0"/>
              <a:t>мыши</a:t>
            </a:r>
            <a:r>
              <a:rPr lang="uk-UA" dirty="0" smtClean="0"/>
              <a:t>;</a:t>
            </a:r>
          </a:p>
          <a:p>
            <a:pPr>
              <a:buNone/>
            </a:pPr>
            <a:r>
              <a:rPr lang="uk-UA" dirty="0" smtClean="0"/>
              <a:t>+ </a:t>
            </a:r>
            <a:r>
              <a:rPr lang="uk-UA" dirty="0" err="1" smtClean="0"/>
              <a:t>toggled</a:t>
            </a:r>
            <a:r>
              <a:rPr lang="uk-UA" dirty="0" smtClean="0"/>
              <a:t> () - </a:t>
            </a:r>
            <a:r>
              <a:rPr lang="uk-UA" dirty="0" err="1" smtClean="0"/>
              <a:t>отправляется</a:t>
            </a:r>
            <a:r>
              <a:rPr lang="uk-UA" dirty="0" smtClean="0"/>
              <a:t> при </a:t>
            </a:r>
            <a:r>
              <a:rPr lang="uk-UA" dirty="0" err="1" smtClean="0"/>
              <a:t>изменении</a:t>
            </a:r>
            <a:r>
              <a:rPr lang="uk-UA" dirty="0" smtClean="0"/>
              <a:t> </a:t>
            </a:r>
            <a:r>
              <a:rPr lang="uk-UA" dirty="0" err="1" smtClean="0"/>
              <a:t>состояния</a:t>
            </a:r>
            <a:r>
              <a:rPr lang="uk-UA" dirty="0" smtClean="0"/>
              <a:t> кнопки, </a:t>
            </a:r>
            <a:r>
              <a:rPr lang="uk-UA" dirty="0" err="1" smtClean="0"/>
              <a:t>имеющей</a:t>
            </a:r>
            <a:r>
              <a:rPr lang="uk-UA" dirty="0" smtClean="0"/>
              <a:t> статус </a:t>
            </a:r>
            <a:r>
              <a:rPr lang="uk-UA" dirty="0" err="1" smtClean="0"/>
              <a:t>выключателя</a:t>
            </a:r>
            <a:r>
              <a:rPr lang="uk-UA" dirty="0" smtClean="0"/>
              <a:t>.</a:t>
            </a:r>
          </a:p>
          <a:p>
            <a:pPr marL="514350" indent="-514350"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592443" cy="5184576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>
              <a:lnSpc>
                <a:spcPct val="93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dirty="0" smtClean="0"/>
              <a:t>Класс </a:t>
            </a:r>
            <a:r>
              <a:rPr lang="ru-RU" dirty="0" err="1" smtClean="0"/>
              <a:t>QWidget</a:t>
            </a:r>
            <a:r>
              <a:rPr lang="ru-RU" dirty="0" smtClean="0"/>
              <a:t> является базовым для всех классов </a:t>
            </a:r>
            <a:r>
              <a:rPr lang="ru-RU" dirty="0" err="1" smtClean="0"/>
              <a:t>виджетов</a:t>
            </a:r>
            <a:r>
              <a:rPr lang="ru-RU" dirty="0" smtClean="0"/>
              <a:t> </a:t>
            </a:r>
            <a:r>
              <a:rPr lang="ru-RU" dirty="0" err="1" smtClean="0"/>
              <a:t>Qt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sz="2800" dirty="0" smtClean="0"/>
              <a:t>Конструктор:</a:t>
            </a:r>
            <a:endParaRPr lang="uk-UA" sz="2800" dirty="0" smtClean="0"/>
          </a:p>
          <a:p>
            <a:pPr>
              <a:buNone/>
            </a:pPr>
            <a:r>
              <a:rPr lang="ru-RU" sz="2800" dirty="0" err="1" smtClean="0"/>
              <a:t>QWidget</a:t>
            </a:r>
            <a:r>
              <a:rPr lang="ru-RU" sz="2800" dirty="0" smtClean="0"/>
              <a:t> (</a:t>
            </a:r>
            <a:r>
              <a:rPr lang="ru-RU" sz="2800" dirty="0" err="1" smtClean="0"/>
              <a:t>QWidget</a:t>
            </a:r>
            <a:r>
              <a:rPr lang="ru-RU" sz="2800" dirty="0" smtClean="0"/>
              <a:t> *parent=0; </a:t>
            </a:r>
            <a:r>
              <a:rPr lang="ru-RU" sz="2800" dirty="0" err="1" smtClean="0"/>
              <a:t>Qt::WindowFlags</a:t>
            </a:r>
            <a:r>
              <a:rPr lang="ru-RU" sz="2800" dirty="0" smtClean="0"/>
              <a:t> f=0)</a:t>
            </a:r>
            <a:r>
              <a:rPr lang="en-US" sz="2800" dirty="0" smtClean="0"/>
              <a:t>,</a:t>
            </a:r>
          </a:p>
          <a:p>
            <a:pPr>
              <a:buNone/>
            </a:pPr>
            <a:r>
              <a:rPr lang="ru-RU" sz="2800" dirty="0" smtClean="0"/>
              <a:t>где </a:t>
            </a:r>
            <a:r>
              <a:rPr lang="ru-RU" sz="2800" dirty="0" err="1" smtClean="0"/>
              <a:t>parent</a:t>
            </a:r>
            <a:r>
              <a:rPr lang="ru-RU" sz="2800" dirty="0" smtClean="0"/>
              <a:t> – указатель на родительский </a:t>
            </a:r>
            <a:r>
              <a:rPr lang="ru-RU" sz="2800" dirty="0" err="1" smtClean="0"/>
              <a:t>виджет</a:t>
            </a:r>
            <a:r>
              <a:rPr lang="ru-RU" sz="2800" dirty="0" smtClean="0"/>
              <a:t>,</a:t>
            </a:r>
            <a:endParaRPr lang="en-US" sz="2800" dirty="0" smtClean="0"/>
          </a:p>
          <a:p>
            <a:pPr>
              <a:buNone/>
            </a:pPr>
            <a:r>
              <a:rPr lang="ru-RU" sz="2800" dirty="0" err="1" smtClean="0"/>
              <a:t>f</a:t>
            </a:r>
            <a:r>
              <a:rPr lang="ru-RU" sz="2800" dirty="0" smtClean="0"/>
              <a:t> – задает вид (тип) окна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uk-UA" altLang="ru-RU" sz="2800" dirty="0" err="1" smtClean="0"/>
              <a:t>Если</a:t>
            </a:r>
            <a:r>
              <a:rPr lang="uk-UA" altLang="ru-RU" sz="2800" dirty="0" smtClean="0"/>
              <a:t> </a:t>
            </a:r>
            <a:r>
              <a:rPr lang="ru-RU" sz="2800" dirty="0" smtClean="0"/>
              <a:t>parent=0 – будет создано окно верхнего уровня, с заголовками и системным меню;</a:t>
            </a:r>
          </a:p>
          <a:p>
            <a:pPr>
              <a:buNone/>
            </a:pPr>
            <a:r>
              <a:rPr lang="ru-RU" sz="2800" dirty="0" smtClean="0"/>
              <a:t>если </a:t>
            </a:r>
            <a:r>
              <a:rPr lang="ru-RU" sz="2800" dirty="0" err="1" smtClean="0"/>
              <a:t>parent</a:t>
            </a:r>
            <a:r>
              <a:rPr lang="ru-RU" sz="2800" dirty="0" smtClean="0"/>
              <a:t> указывает на конкретный </a:t>
            </a:r>
            <a:r>
              <a:rPr lang="ru-RU" sz="2800" dirty="0" err="1" smtClean="0"/>
              <a:t>виджет</a:t>
            </a:r>
            <a:r>
              <a:rPr lang="ru-RU" sz="2800" dirty="0" smtClean="0"/>
              <a:t>, то новое окно будет создано на его поверхности</a:t>
            </a:r>
            <a:endParaRPr lang="en-GB" altLang="ru-RU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Класс </a:t>
            </a:r>
            <a:r>
              <a:rPr lang="ru-RU" sz="5400" dirty="0" err="1" smtClean="0"/>
              <a:t>QWidget</a:t>
            </a:r>
            <a:endParaRPr lang="uk-UA" sz="5400" dirty="0"/>
          </a:p>
        </p:txBody>
      </p:sp>
    </p:spTree>
    <p:extLst>
      <p:ext uri="{BB962C8B-B14F-4D97-AF65-F5344CB8AC3E}">
        <p14:creationId xmlns="" xmlns:p14="http://schemas.microsoft.com/office/powerpoint/2010/main" val="2670263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Класс</a:t>
            </a:r>
            <a:r>
              <a:rPr lang="uk-UA" dirty="0" smtClean="0"/>
              <a:t> QA</a:t>
            </a:r>
            <a:r>
              <a:rPr lang="en-US" dirty="0" smtClean="0"/>
              <a:t>b</a:t>
            </a:r>
            <a:r>
              <a:rPr lang="uk-UA" dirty="0" err="1" smtClean="0"/>
              <a:t>stractButton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uk-UA" sz="4600" dirty="0" err="1" smtClean="0"/>
              <a:t>Опрос</a:t>
            </a:r>
            <a:r>
              <a:rPr lang="uk-UA" sz="4600" dirty="0" smtClean="0"/>
              <a:t> </a:t>
            </a:r>
            <a:r>
              <a:rPr lang="uk-UA" sz="4600" dirty="0" err="1" smtClean="0"/>
              <a:t>состояния</a:t>
            </a:r>
            <a:endParaRPr lang="uk-UA" sz="4600" dirty="0" smtClean="0"/>
          </a:p>
          <a:p>
            <a:pPr>
              <a:buNone/>
            </a:pPr>
            <a:r>
              <a:rPr lang="uk-UA" sz="3400" dirty="0" smtClean="0"/>
              <a:t>Для </a:t>
            </a:r>
            <a:r>
              <a:rPr lang="uk-UA" sz="3400" dirty="0" err="1" smtClean="0"/>
              <a:t>опроса</a:t>
            </a:r>
            <a:r>
              <a:rPr lang="uk-UA" sz="3400" dirty="0" smtClean="0"/>
              <a:t> </a:t>
            </a:r>
            <a:r>
              <a:rPr lang="uk-UA" sz="3400" dirty="0" err="1" smtClean="0"/>
              <a:t>текущего</a:t>
            </a:r>
            <a:r>
              <a:rPr lang="uk-UA" sz="3400" dirty="0" smtClean="0"/>
              <a:t> </a:t>
            </a:r>
            <a:r>
              <a:rPr lang="uk-UA" sz="3400" dirty="0" err="1" smtClean="0"/>
              <a:t>состояния</a:t>
            </a:r>
            <a:r>
              <a:rPr lang="uk-UA" sz="3400" dirty="0" smtClean="0"/>
              <a:t> кнопок в </a:t>
            </a:r>
            <a:r>
              <a:rPr lang="uk-UA" sz="3400" dirty="0" err="1" smtClean="0"/>
              <a:t>классе</a:t>
            </a:r>
            <a:r>
              <a:rPr lang="uk-UA" sz="3400" dirty="0" smtClean="0"/>
              <a:t> </a:t>
            </a:r>
            <a:r>
              <a:rPr lang="uk-UA" sz="3400" dirty="0" err="1" smtClean="0"/>
              <a:t>QAЬstractButton</a:t>
            </a:r>
            <a:r>
              <a:rPr lang="uk-UA" sz="3400" dirty="0" smtClean="0"/>
              <a:t> </a:t>
            </a:r>
            <a:r>
              <a:rPr lang="uk-UA" sz="3400" dirty="0" err="1" smtClean="0"/>
              <a:t>определены</a:t>
            </a:r>
            <a:r>
              <a:rPr lang="uk-UA" sz="3400" dirty="0" smtClean="0"/>
              <a:t> три метода:</a:t>
            </a:r>
          </a:p>
          <a:p>
            <a:pPr>
              <a:buNone/>
            </a:pPr>
            <a:r>
              <a:rPr lang="uk-UA" sz="3400" dirty="0" smtClean="0"/>
              <a:t>+ </a:t>
            </a:r>
            <a:r>
              <a:rPr lang="uk-UA" sz="3400" dirty="0" err="1" smtClean="0"/>
              <a:t>isDown</a:t>
            </a:r>
            <a:r>
              <a:rPr lang="uk-UA" sz="3400" dirty="0" smtClean="0"/>
              <a:t> () - </a:t>
            </a:r>
            <a:r>
              <a:rPr lang="uk-UA" sz="3400" dirty="0" err="1" smtClean="0"/>
              <a:t>возвращает</a:t>
            </a:r>
            <a:r>
              <a:rPr lang="uk-UA" sz="3400" dirty="0" smtClean="0"/>
              <a:t> </a:t>
            </a:r>
            <a:r>
              <a:rPr lang="uk-UA" sz="3400" dirty="0" err="1" smtClean="0"/>
              <a:t>значение</a:t>
            </a:r>
            <a:r>
              <a:rPr lang="uk-UA" sz="3400" dirty="0" smtClean="0"/>
              <a:t> </a:t>
            </a:r>
            <a:r>
              <a:rPr lang="uk-UA" sz="3400" dirty="0" err="1" smtClean="0"/>
              <a:t>true</a:t>
            </a:r>
            <a:r>
              <a:rPr lang="uk-UA" sz="3400" dirty="0" smtClean="0"/>
              <a:t>, </a:t>
            </a:r>
            <a:r>
              <a:rPr lang="uk-UA" sz="3400" dirty="0" err="1" smtClean="0"/>
              <a:t>если</a:t>
            </a:r>
            <a:r>
              <a:rPr lang="uk-UA" sz="3400" dirty="0" smtClean="0"/>
              <a:t> кнопка </a:t>
            </a:r>
            <a:r>
              <a:rPr lang="uk-UA" sz="3400" dirty="0" err="1" smtClean="0"/>
              <a:t>находится</a:t>
            </a:r>
            <a:r>
              <a:rPr lang="uk-UA" sz="3400" dirty="0" smtClean="0"/>
              <a:t> в </a:t>
            </a:r>
            <a:r>
              <a:rPr lang="uk-UA" sz="3400" dirty="0" err="1" smtClean="0"/>
              <a:t>нажатом</a:t>
            </a:r>
            <a:r>
              <a:rPr lang="uk-UA" sz="3400" dirty="0" smtClean="0"/>
              <a:t> </a:t>
            </a:r>
            <a:r>
              <a:rPr lang="uk-UA" sz="3400" dirty="0" err="1" smtClean="0"/>
              <a:t>состоянии</a:t>
            </a:r>
            <a:r>
              <a:rPr lang="uk-UA" sz="3400" dirty="0" smtClean="0"/>
              <a:t>. </a:t>
            </a:r>
            <a:r>
              <a:rPr lang="uk-UA" sz="3400" dirty="0" err="1" smtClean="0"/>
              <a:t>Изменить</a:t>
            </a:r>
            <a:r>
              <a:rPr lang="uk-UA" sz="3400" dirty="0" smtClean="0"/>
              <a:t> </a:t>
            </a:r>
            <a:r>
              <a:rPr lang="uk-UA" sz="3400" dirty="0" err="1" smtClean="0"/>
              <a:t>текущее</a:t>
            </a:r>
            <a:r>
              <a:rPr lang="uk-UA" sz="3400" dirty="0" smtClean="0"/>
              <a:t> </a:t>
            </a:r>
            <a:r>
              <a:rPr lang="uk-UA" sz="3400" dirty="0" err="1" smtClean="0"/>
              <a:t>состояние</a:t>
            </a:r>
            <a:r>
              <a:rPr lang="uk-UA" sz="3400" dirty="0" smtClean="0"/>
              <a:t> </a:t>
            </a:r>
            <a:r>
              <a:rPr lang="uk-UA" sz="3400" dirty="0" err="1" smtClean="0"/>
              <a:t>может</a:t>
            </a:r>
            <a:r>
              <a:rPr lang="uk-UA" sz="3400" dirty="0" smtClean="0"/>
              <a:t> </a:t>
            </a:r>
            <a:r>
              <a:rPr lang="uk-UA" sz="3400" dirty="0" err="1" smtClean="0"/>
              <a:t>либо</a:t>
            </a:r>
            <a:r>
              <a:rPr lang="uk-UA" sz="3400" dirty="0" smtClean="0"/>
              <a:t> </a:t>
            </a:r>
            <a:r>
              <a:rPr lang="uk-UA" sz="3400" dirty="0" err="1" smtClean="0"/>
              <a:t>пользователь</a:t>
            </a:r>
            <a:r>
              <a:rPr lang="uk-UA" sz="3400" dirty="0" smtClean="0"/>
              <a:t>, нажав на кнопку, </a:t>
            </a:r>
            <a:r>
              <a:rPr lang="uk-UA" sz="3400" dirty="0" err="1" smtClean="0"/>
              <a:t>либо</a:t>
            </a:r>
            <a:r>
              <a:rPr lang="uk-UA" sz="3400" dirty="0" smtClean="0"/>
              <a:t> </a:t>
            </a:r>
            <a:r>
              <a:rPr lang="uk-UA" sz="3400" dirty="0" err="1" smtClean="0"/>
              <a:t>вызов</a:t>
            </a:r>
            <a:r>
              <a:rPr lang="uk-UA" sz="3400" dirty="0" smtClean="0"/>
              <a:t> метода </a:t>
            </a:r>
            <a:r>
              <a:rPr lang="uk-UA" sz="3400" dirty="0" err="1" smtClean="0"/>
              <a:t>setDown</a:t>
            </a:r>
            <a:r>
              <a:rPr lang="uk-UA" sz="3400" dirty="0" smtClean="0"/>
              <a:t> () ;</a:t>
            </a:r>
          </a:p>
          <a:p>
            <a:pPr>
              <a:buNone/>
            </a:pPr>
            <a:r>
              <a:rPr lang="uk-UA" sz="3400" dirty="0" smtClean="0"/>
              <a:t>+ </a:t>
            </a:r>
            <a:r>
              <a:rPr lang="uk-UA" sz="3400" dirty="0" err="1" smtClean="0"/>
              <a:t>isChecked</a:t>
            </a:r>
            <a:r>
              <a:rPr lang="uk-UA" sz="3400" dirty="0" smtClean="0"/>
              <a:t> () - </a:t>
            </a:r>
            <a:r>
              <a:rPr lang="uk-UA" sz="3400" dirty="0" err="1" smtClean="0"/>
              <a:t>возвращает</a:t>
            </a:r>
            <a:r>
              <a:rPr lang="uk-UA" sz="3400" dirty="0" smtClean="0"/>
              <a:t> </a:t>
            </a:r>
            <a:r>
              <a:rPr lang="uk-UA" sz="3400" dirty="0" err="1" smtClean="0"/>
              <a:t>значение</a:t>
            </a:r>
            <a:r>
              <a:rPr lang="uk-UA" sz="3400" dirty="0" smtClean="0"/>
              <a:t> </a:t>
            </a:r>
            <a:r>
              <a:rPr lang="uk-UA" sz="3400" dirty="0" err="1" smtClean="0"/>
              <a:t>true</a:t>
            </a:r>
            <a:r>
              <a:rPr lang="uk-UA" sz="3400" dirty="0" smtClean="0"/>
              <a:t>, </a:t>
            </a:r>
            <a:r>
              <a:rPr lang="uk-UA" sz="3400" dirty="0" err="1" smtClean="0"/>
              <a:t>когда</a:t>
            </a:r>
            <a:r>
              <a:rPr lang="uk-UA" sz="3400" dirty="0" smtClean="0"/>
              <a:t> кнопка </a:t>
            </a:r>
            <a:r>
              <a:rPr lang="uk-UA" sz="3400" dirty="0" err="1" smtClean="0"/>
              <a:t>находится</a:t>
            </a:r>
            <a:r>
              <a:rPr lang="uk-UA" sz="3400" dirty="0" smtClean="0"/>
              <a:t> </a:t>
            </a:r>
            <a:r>
              <a:rPr lang="uk-UA" sz="3400" dirty="0" err="1" smtClean="0"/>
              <a:t>во</a:t>
            </a:r>
            <a:r>
              <a:rPr lang="uk-UA" sz="3400" dirty="0" smtClean="0"/>
              <a:t> </a:t>
            </a:r>
            <a:r>
              <a:rPr lang="uk-UA" sz="3400" dirty="0" err="1" smtClean="0"/>
              <a:t>включенном</a:t>
            </a:r>
            <a:r>
              <a:rPr lang="uk-UA" sz="3400" dirty="0" smtClean="0"/>
              <a:t> </a:t>
            </a:r>
            <a:r>
              <a:rPr lang="uk-UA" sz="3400" dirty="0" err="1" smtClean="0"/>
              <a:t>состоянии</a:t>
            </a:r>
            <a:r>
              <a:rPr lang="uk-UA" sz="3400" dirty="0" smtClean="0"/>
              <a:t>. </a:t>
            </a:r>
            <a:r>
              <a:rPr lang="uk-UA" sz="3400" dirty="0" err="1" smtClean="0"/>
              <a:t>Изменить</a:t>
            </a:r>
            <a:r>
              <a:rPr lang="uk-UA" sz="3400" dirty="0" smtClean="0"/>
              <a:t> </a:t>
            </a:r>
            <a:r>
              <a:rPr lang="uk-UA" sz="3400" dirty="0" err="1" smtClean="0"/>
              <a:t>текущее</a:t>
            </a:r>
            <a:r>
              <a:rPr lang="uk-UA" sz="3400" dirty="0" smtClean="0"/>
              <a:t> </a:t>
            </a:r>
            <a:r>
              <a:rPr lang="uk-UA" sz="3400" dirty="0" err="1" smtClean="0"/>
              <a:t>состояние</a:t>
            </a:r>
            <a:r>
              <a:rPr lang="uk-UA" sz="3400" dirty="0" smtClean="0"/>
              <a:t> </a:t>
            </a:r>
            <a:r>
              <a:rPr lang="uk-UA" sz="3400" dirty="0" err="1" smtClean="0"/>
              <a:t>может</a:t>
            </a:r>
            <a:r>
              <a:rPr lang="uk-UA" sz="3400" dirty="0" smtClean="0"/>
              <a:t> </a:t>
            </a:r>
            <a:r>
              <a:rPr lang="uk-UA" sz="3400" dirty="0" err="1" smtClean="0"/>
              <a:t>либо</a:t>
            </a:r>
            <a:r>
              <a:rPr lang="uk-UA" sz="3400" dirty="0" smtClean="0"/>
              <a:t> </a:t>
            </a:r>
            <a:r>
              <a:rPr lang="uk-UA" sz="3400" dirty="0" err="1" smtClean="0"/>
              <a:t>пользователь</a:t>
            </a:r>
            <a:r>
              <a:rPr lang="uk-UA" sz="3400" dirty="0" smtClean="0"/>
              <a:t>, нажав на кнопку, </a:t>
            </a:r>
            <a:r>
              <a:rPr lang="uk-UA" sz="3400" dirty="0" err="1" smtClean="0"/>
              <a:t>либо</a:t>
            </a:r>
            <a:r>
              <a:rPr lang="uk-UA" sz="3400" dirty="0" smtClean="0"/>
              <a:t> </a:t>
            </a:r>
            <a:r>
              <a:rPr lang="uk-UA" sz="3400" dirty="0" err="1" smtClean="0"/>
              <a:t>вызов</a:t>
            </a:r>
            <a:r>
              <a:rPr lang="uk-UA" sz="3400" dirty="0" smtClean="0"/>
              <a:t> метода </a:t>
            </a:r>
            <a:r>
              <a:rPr lang="uk-UA" sz="3400" dirty="0" err="1" smtClean="0"/>
              <a:t>setChecked</a:t>
            </a:r>
            <a:r>
              <a:rPr lang="uk-UA" sz="3400" dirty="0" smtClean="0"/>
              <a:t> ( ) ;</a:t>
            </a:r>
          </a:p>
          <a:p>
            <a:pPr>
              <a:buNone/>
            </a:pPr>
            <a:r>
              <a:rPr lang="uk-UA" sz="3400" dirty="0" smtClean="0"/>
              <a:t>+ </a:t>
            </a:r>
            <a:r>
              <a:rPr lang="uk-UA" sz="3400" dirty="0" err="1" smtClean="0"/>
              <a:t>isEna</a:t>
            </a:r>
            <a:r>
              <a:rPr lang="en-US" sz="3400" dirty="0" smtClean="0"/>
              <a:t>b</a:t>
            </a:r>
            <a:r>
              <a:rPr lang="uk-UA" sz="3400" dirty="0" err="1" smtClean="0"/>
              <a:t>ed</a:t>
            </a:r>
            <a:r>
              <a:rPr lang="uk-UA" sz="3400" dirty="0" smtClean="0"/>
              <a:t> () - </a:t>
            </a:r>
            <a:r>
              <a:rPr lang="uk-UA" sz="3400" dirty="0" err="1" smtClean="0"/>
              <a:t>возвращает</a:t>
            </a:r>
            <a:r>
              <a:rPr lang="uk-UA" sz="3400" dirty="0" smtClean="0"/>
              <a:t> </a:t>
            </a:r>
            <a:r>
              <a:rPr lang="uk-UA" sz="3400" dirty="0" err="1" smtClean="0"/>
              <a:t>значение</a:t>
            </a:r>
            <a:r>
              <a:rPr lang="uk-UA" sz="3400" dirty="0" smtClean="0"/>
              <a:t> </a:t>
            </a:r>
            <a:r>
              <a:rPr lang="uk-UA" sz="3400" dirty="0" err="1" smtClean="0"/>
              <a:t>true</a:t>
            </a:r>
            <a:r>
              <a:rPr lang="uk-UA" sz="3400" dirty="0" smtClean="0"/>
              <a:t>, </a:t>
            </a:r>
            <a:r>
              <a:rPr lang="uk-UA" sz="3400" dirty="0" err="1" smtClean="0"/>
              <a:t>когда</a:t>
            </a:r>
            <a:r>
              <a:rPr lang="uk-UA" sz="3400" dirty="0" smtClean="0"/>
              <a:t> кнопка доступна, то </a:t>
            </a:r>
            <a:r>
              <a:rPr lang="uk-UA" sz="3400" dirty="0" err="1" smtClean="0"/>
              <a:t>есть</a:t>
            </a:r>
            <a:r>
              <a:rPr lang="uk-UA" sz="3400" dirty="0" smtClean="0"/>
              <a:t> </a:t>
            </a:r>
            <a:r>
              <a:rPr lang="uk-UA" sz="3400" dirty="0" err="1" smtClean="0"/>
              <a:t>реагирует</a:t>
            </a:r>
            <a:r>
              <a:rPr lang="uk-UA" sz="3400" dirty="0" smtClean="0"/>
              <a:t> на </a:t>
            </a:r>
            <a:r>
              <a:rPr lang="uk-UA" sz="3400" dirty="0" err="1" smtClean="0"/>
              <a:t>действия</a:t>
            </a:r>
            <a:r>
              <a:rPr lang="uk-UA" sz="3400" dirty="0" smtClean="0"/>
              <a:t> </a:t>
            </a:r>
            <a:r>
              <a:rPr lang="uk-UA" sz="3400" dirty="0" err="1" smtClean="0"/>
              <a:t>пользователя</a:t>
            </a:r>
            <a:r>
              <a:rPr lang="uk-UA" sz="3400" dirty="0" smtClean="0"/>
              <a:t>.  </a:t>
            </a:r>
            <a:r>
              <a:rPr lang="uk-UA" sz="3400" dirty="0" err="1" smtClean="0"/>
              <a:t>Изменить</a:t>
            </a:r>
            <a:r>
              <a:rPr lang="uk-UA" sz="3400" dirty="0" smtClean="0"/>
              <a:t> </a:t>
            </a:r>
            <a:r>
              <a:rPr lang="uk-UA" sz="3400" dirty="0" err="1" smtClean="0"/>
              <a:t>текущее</a:t>
            </a:r>
            <a:r>
              <a:rPr lang="uk-UA" sz="3400" dirty="0" smtClean="0"/>
              <a:t> </a:t>
            </a:r>
            <a:r>
              <a:rPr lang="uk-UA" sz="3400" dirty="0" err="1" smtClean="0"/>
              <a:t>состояние</a:t>
            </a:r>
            <a:r>
              <a:rPr lang="uk-UA" sz="3400" dirty="0" smtClean="0"/>
              <a:t> </a:t>
            </a:r>
            <a:r>
              <a:rPr lang="uk-UA" sz="3400" dirty="0" err="1" smtClean="0"/>
              <a:t>можно</a:t>
            </a:r>
            <a:r>
              <a:rPr lang="uk-UA" sz="3400" dirty="0" smtClean="0"/>
              <a:t> </a:t>
            </a:r>
            <a:r>
              <a:rPr lang="uk-UA" sz="3400" dirty="0" err="1" smtClean="0"/>
              <a:t>вызовом</a:t>
            </a:r>
            <a:r>
              <a:rPr lang="uk-UA" sz="3400" dirty="0" smtClean="0"/>
              <a:t> метода </a:t>
            </a:r>
            <a:r>
              <a:rPr lang="uk-UA" sz="3400" dirty="0" err="1" smtClean="0"/>
              <a:t>setEna</a:t>
            </a:r>
            <a:r>
              <a:rPr lang="en-US" sz="3400" dirty="0" err="1" smtClean="0"/>
              <a:t>bl</a:t>
            </a:r>
            <a:r>
              <a:rPr lang="uk-UA" sz="3400" dirty="0" err="1" smtClean="0"/>
              <a:t>ed</a:t>
            </a:r>
            <a:r>
              <a:rPr lang="uk-UA" sz="3400" dirty="0" smtClean="0"/>
              <a:t> () .</a:t>
            </a:r>
          </a:p>
          <a:p>
            <a:pPr marL="514350" indent="-514350"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QPushButton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Конструктор:</a:t>
            </a:r>
            <a:endParaRPr lang="uk-UA" dirty="0" smtClean="0"/>
          </a:p>
          <a:p>
            <a:pPr lvl="0">
              <a:buNone/>
            </a:pPr>
            <a:r>
              <a:rPr lang="ru-RU" dirty="0" err="1" smtClean="0"/>
              <a:t>Qpushbutton</a:t>
            </a:r>
            <a:r>
              <a:rPr lang="ru-RU" dirty="0" smtClean="0"/>
              <a:t> (</a:t>
            </a:r>
            <a:r>
              <a:rPr lang="ru-RU" dirty="0" err="1" smtClean="0"/>
              <a:t>const</a:t>
            </a:r>
            <a:r>
              <a:rPr lang="ru-RU" dirty="0" smtClean="0"/>
              <a:t> </a:t>
            </a:r>
            <a:r>
              <a:rPr lang="ru-RU" dirty="0" err="1" smtClean="0"/>
              <a:t>QString</a:t>
            </a:r>
            <a:r>
              <a:rPr lang="ru-RU" dirty="0" smtClean="0"/>
              <a:t> &amp;</a:t>
            </a:r>
            <a:r>
              <a:rPr lang="ru-RU" dirty="0" err="1" smtClean="0"/>
              <a:t>text</a:t>
            </a:r>
            <a:r>
              <a:rPr lang="ru-RU" dirty="0" smtClean="0"/>
              <a:t>, </a:t>
            </a:r>
            <a:r>
              <a:rPr lang="ru-RU" dirty="0" err="1" smtClean="0"/>
              <a:t>QWidget</a:t>
            </a:r>
            <a:r>
              <a:rPr lang="ru-RU" dirty="0" smtClean="0"/>
              <a:t> *</a:t>
            </a:r>
            <a:r>
              <a:rPr lang="en-US" dirty="0" smtClean="0"/>
              <a:t>parent</a:t>
            </a:r>
            <a:r>
              <a:rPr lang="ru-RU" dirty="0" smtClean="0"/>
              <a:t>=0), </a:t>
            </a:r>
            <a:endParaRPr lang="uk-UA" dirty="0" smtClean="0"/>
          </a:p>
          <a:p>
            <a:pPr>
              <a:buNone/>
            </a:pPr>
            <a:r>
              <a:rPr lang="ru-RU" dirty="0" smtClean="0"/>
              <a:t>где </a:t>
            </a:r>
            <a:r>
              <a:rPr lang="ru-RU" dirty="0" err="1" smtClean="0"/>
              <a:t>text</a:t>
            </a:r>
            <a:r>
              <a:rPr lang="ru-RU" dirty="0" smtClean="0"/>
              <a:t> – задает текст на кнопке, </a:t>
            </a:r>
            <a:endParaRPr lang="en-US" dirty="0" smtClean="0"/>
          </a:p>
          <a:p>
            <a:pPr>
              <a:buNone/>
            </a:pPr>
            <a:r>
              <a:rPr lang="ru-RU" dirty="0" err="1" smtClean="0"/>
              <a:t>parent</a:t>
            </a:r>
            <a:r>
              <a:rPr lang="ru-RU" dirty="0" smtClean="0"/>
              <a:t> – указатель на родительский объект.</a:t>
            </a:r>
            <a:endParaRPr lang="uk-UA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ru-RU" sz="2800" dirty="0" err="1" smtClean="0"/>
              <a:t>QPushButton</a:t>
            </a:r>
            <a:r>
              <a:rPr lang="ru-RU" sz="2800" dirty="0" smtClean="0"/>
              <a:t> *btn1=new </a:t>
            </a:r>
            <a:r>
              <a:rPr lang="ru-RU" sz="2800" dirty="0" err="1" smtClean="0"/>
              <a:t>QPushButton</a:t>
            </a:r>
            <a:r>
              <a:rPr lang="ru-RU" sz="2800" dirty="0" smtClean="0"/>
              <a:t> (“OK”, 0);</a:t>
            </a:r>
            <a:endParaRPr lang="uk-UA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QPushButton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Кнопка нажатия может функционировать как:</a:t>
            </a:r>
            <a:endParaRPr lang="uk-UA" sz="2400" dirty="0" smtClean="0"/>
          </a:p>
          <a:p>
            <a:pPr lvl="0"/>
            <a:r>
              <a:rPr lang="ru-RU" sz="2400" dirty="0" smtClean="0"/>
              <a:t>«</a:t>
            </a:r>
            <a:r>
              <a:rPr lang="uk-UA" sz="2400" dirty="0" smtClean="0"/>
              <a:t>О</a:t>
            </a:r>
            <a:r>
              <a:rPr lang="ru-RU" sz="2400" dirty="0" err="1" smtClean="0"/>
              <a:t>бычная</a:t>
            </a:r>
            <a:r>
              <a:rPr lang="ru-RU" sz="2400" dirty="0" smtClean="0"/>
              <a:t>» кнопка</a:t>
            </a:r>
            <a:r>
              <a:rPr lang="en-US" sz="2400" dirty="0" smtClean="0"/>
              <a:t> (Normal button)</a:t>
            </a:r>
            <a:endParaRPr lang="uk-UA" sz="2400" dirty="0" smtClean="0"/>
          </a:p>
          <a:p>
            <a:pPr lvl="0"/>
            <a:r>
              <a:rPr lang="ru-RU" sz="2400" dirty="0" smtClean="0"/>
              <a:t>Кнопка-выключатель</a:t>
            </a:r>
            <a:r>
              <a:rPr lang="en-US" sz="2400" dirty="0" smtClean="0"/>
              <a:t> (Toggle Button)</a:t>
            </a:r>
            <a:endParaRPr lang="uk-UA" sz="2400" dirty="0" smtClean="0"/>
          </a:p>
          <a:p>
            <a:pPr lvl="0"/>
            <a:r>
              <a:rPr lang="ru-RU" sz="2400" dirty="0" smtClean="0"/>
              <a:t>«</a:t>
            </a:r>
            <a:r>
              <a:rPr lang="uk-UA" sz="2400" dirty="0" smtClean="0"/>
              <a:t>П</a:t>
            </a:r>
            <a:r>
              <a:rPr lang="ru-RU" sz="2400" dirty="0" err="1" smtClean="0"/>
              <a:t>лоская</a:t>
            </a:r>
            <a:r>
              <a:rPr lang="ru-RU" sz="2400" dirty="0" smtClean="0"/>
              <a:t>» кнопка</a:t>
            </a:r>
            <a:r>
              <a:rPr lang="en-US" sz="2400" dirty="0" smtClean="0"/>
              <a:t> (Flat Button)</a:t>
            </a:r>
            <a:endParaRPr lang="uk-UA" sz="2400" dirty="0" smtClean="0"/>
          </a:p>
          <a:p>
            <a:r>
              <a:rPr lang="ru-RU" sz="2400" dirty="0" smtClean="0"/>
              <a:t>Кнопка с изображением (</a:t>
            </a:r>
            <a:r>
              <a:rPr lang="en-US" sz="2400" dirty="0" err="1" smtClean="0"/>
              <a:t>Pixmap</a:t>
            </a:r>
            <a:r>
              <a:rPr lang="en-US" sz="2400" dirty="0" smtClean="0"/>
              <a:t> Button</a:t>
            </a:r>
            <a:r>
              <a:rPr lang="ru-RU" sz="2400" dirty="0" smtClean="0"/>
              <a:t>)</a:t>
            </a:r>
            <a:endParaRPr lang="uk-UA" sz="20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429000"/>
            <a:ext cx="2994794" cy="319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QPushButton</a:t>
            </a:r>
            <a:endParaRPr lang="uk-U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707278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CheckBox</a:t>
            </a:r>
            <a:endParaRPr lang="uk-UA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Конструктор:</a:t>
            </a:r>
            <a:endParaRPr lang="uk-UA" dirty="0" smtClean="0"/>
          </a:p>
          <a:p>
            <a:pPr>
              <a:buNone/>
            </a:pPr>
            <a:r>
              <a:rPr lang="ru-RU" sz="2800" dirty="0" err="1" smtClean="0"/>
              <a:t>QCheckBox</a:t>
            </a:r>
            <a:r>
              <a:rPr lang="ru-RU" sz="2800" dirty="0" smtClean="0"/>
              <a:t>(</a:t>
            </a:r>
            <a:r>
              <a:rPr lang="ru-RU" sz="2800" dirty="0" err="1" smtClean="0"/>
              <a:t>const</a:t>
            </a:r>
            <a:r>
              <a:rPr lang="ru-RU" sz="2800" dirty="0" smtClean="0"/>
              <a:t> </a:t>
            </a:r>
            <a:r>
              <a:rPr lang="ru-RU" sz="2800" dirty="0" err="1" smtClean="0"/>
              <a:t>QString</a:t>
            </a:r>
            <a:r>
              <a:rPr lang="ru-RU" sz="2800" dirty="0" smtClean="0"/>
              <a:t> &amp;</a:t>
            </a:r>
            <a:r>
              <a:rPr lang="en-US" sz="2800" dirty="0" smtClean="0"/>
              <a:t>text</a:t>
            </a:r>
            <a:r>
              <a:rPr lang="ru-RU" sz="2800" dirty="0" smtClean="0"/>
              <a:t>, </a:t>
            </a:r>
            <a:r>
              <a:rPr lang="ru-RU" sz="2800" dirty="0" err="1" smtClean="0"/>
              <a:t>QWidget</a:t>
            </a:r>
            <a:r>
              <a:rPr lang="ru-RU" sz="2800" dirty="0" smtClean="0"/>
              <a:t> *parent=0);</a:t>
            </a:r>
            <a:endParaRPr lang="uk-UA" sz="2800" dirty="0" smtClean="0"/>
          </a:p>
          <a:p>
            <a:pPr>
              <a:buNone/>
            </a:pPr>
            <a:r>
              <a:rPr lang="ru-RU" sz="2800" dirty="0" smtClean="0"/>
              <a:t>где </a:t>
            </a:r>
            <a:r>
              <a:rPr lang="ru-RU" sz="2800" dirty="0" err="1" smtClean="0"/>
              <a:t>text</a:t>
            </a:r>
            <a:r>
              <a:rPr lang="ru-RU" sz="2800" dirty="0" smtClean="0"/>
              <a:t> – задает текст флажка,  </a:t>
            </a:r>
            <a:endParaRPr lang="en-US" sz="2800" dirty="0" smtClean="0"/>
          </a:p>
          <a:p>
            <a:pPr>
              <a:buNone/>
            </a:pPr>
            <a:r>
              <a:rPr lang="ru-RU" sz="2800" dirty="0" err="1" smtClean="0"/>
              <a:t>parent</a:t>
            </a:r>
            <a:r>
              <a:rPr lang="ru-RU" sz="2800" dirty="0" smtClean="0"/>
              <a:t> – указатель на родительский </a:t>
            </a:r>
            <a:r>
              <a:rPr lang="ru-RU" sz="2800" dirty="0" err="1" smtClean="0"/>
              <a:t>виджет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err="1" smtClean="0"/>
              <a:t>QCheckBox</a:t>
            </a:r>
            <a:r>
              <a:rPr lang="ru-RU" sz="2800" dirty="0" smtClean="0"/>
              <a:t> *</a:t>
            </a:r>
            <a:r>
              <a:rPr lang="ru-RU" sz="2800" dirty="0" err="1" smtClean="0"/>
              <a:t>chbox=</a:t>
            </a:r>
            <a:r>
              <a:rPr lang="ru-RU" sz="2800" dirty="0" smtClean="0"/>
              <a:t> </a:t>
            </a:r>
            <a:r>
              <a:rPr lang="ru-RU" sz="2800" dirty="0" err="1" smtClean="0"/>
              <a:t>new</a:t>
            </a:r>
            <a:r>
              <a:rPr lang="ru-RU" sz="2800" dirty="0" smtClean="0"/>
              <a:t> </a:t>
            </a:r>
            <a:r>
              <a:rPr lang="ru-RU" sz="2800" dirty="0" err="1" smtClean="0"/>
              <a:t>QCheckBox</a:t>
            </a:r>
            <a:r>
              <a:rPr lang="ru-RU" sz="2800" dirty="0" smtClean="0"/>
              <a:t> (“1”, </a:t>
            </a:r>
            <a:r>
              <a:rPr lang="ru-RU" sz="2800" dirty="0" err="1" smtClean="0"/>
              <a:t>this</a:t>
            </a:r>
            <a:r>
              <a:rPr lang="ru-RU" sz="2800" dirty="0" smtClean="0"/>
              <a:t>);</a:t>
            </a:r>
            <a:endParaRPr lang="en-US" sz="2800" dirty="0" smtClean="0"/>
          </a:p>
          <a:p>
            <a:pPr>
              <a:buNone/>
            </a:pPr>
            <a:r>
              <a:rPr lang="uk-UA" sz="2800" dirty="0" err="1" smtClean="0"/>
              <a:t>Может</a:t>
            </a:r>
            <a:r>
              <a:rPr lang="uk-UA" sz="2800" dirty="0" smtClean="0"/>
              <a:t> </a:t>
            </a:r>
            <a:r>
              <a:rPr lang="uk-UA" sz="2800" dirty="0" err="1" smtClean="0"/>
              <a:t>иметь</a:t>
            </a:r>
            <a:r>
              <a:rPr lang="uk-UA" sz="2800" dirty="0" smtClean="0"/>
              <a:t> 2 </a:t>
            </a:r>
            <a:r>
              <a:rPr lang="uk-UA" sz="2800" dirty="0" err="1" smtClean="0"/>
              <a:t>или</a:t>
            </a:r>
            <a:r>
              <a:rPr lang="uk-UA" sz="2800" dirty="0" smtClean="0"/>
              <a:t> 3 </a:t>
            </a:r>
            <a:r>
              <a:rPr lang="uk-UA" sz="2800" dirty="0" err="1" smtClean="0"/>
              <a:t>состояния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uk-UA" sz="2800" dirty="0"/>
          </a:p>
        </p:txBody>
      </p:sp>
      <p:pic>
        <p:nvPicPr>
          <p:cNvPr id="8" name="Рисунок 7" descr="завантаженн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4941168"/>
            <a:ext cx="30765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CheckBox</a:t>
            </a:r>
            <a:endParaRPr lang="uk-UA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5256584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uk-UA" sz="2800" dirty="0" err="1" smtClean="0"/>
              <a:t>Флажок</a:t>
            </a:r>
            <a:r>
              <a:rPr lang="uk-UA" sz="2800" dirty="0" smtClean="0"/>
              <a:t> с 2 </a:t>
            </a:r>
            <a:r>
              <a:rPr lang="uk-UA" sz="2800" dirty="0" err="1" smtClean="0"/>
              <a:t>состояниями</a:t>
            </a:r>
            <a:endParaRPr lang="uk-UA" sz="2800" dirty="0" smtClean="0"/>
          </a:p>
          <a:p>
            <a:r>
              <a:rPr lang="ru-RU" sz="2800" dirty="0" err="1" smtClean="0"/>
              <a:t>void</a:t>
            </a:r>
            <a:r>
              <a:rPr lang="ru-RU" sz="2800" dirty="0" smtClean="0"/>
              <a:t> </a:t>
            </a:r>
            <a:r>
              <a:rPr lang="ru-RU" sz="2800" dirty="0" err="1" smtClean="0"/>
              <a:t>setChecked</a:t>
            </a:r>
            <a:r>
              <a:rPr lang="ru-RU" sz="2800" dirty="0" smtClean="0"/>
              <a:t>(</a:t>
            </a:r>
            <a:r>
              <a:rPr lang="ru-RU" sz="2800" dirty="0" err="1" smtClean="0"/>
              <a:t>bool</a:t>
            </a:r>
            <a:r>
              <a:rPr lang="ru-RU" sz="2800" dirty="0" smtClean="0"/>
              <a:t>) – установить состояние флажка </a:t>
            </a:r>
          </a:p>
          <a:p>
            <a:pPr lvl="1"/>
            <a:r>
              <a:rPr lang="en-US" sz="2400" dirty="0" smtClean="0"/>
              <a:t>true  - </a:t>
            </a:r>
            <a:r>
              <a:rPr lang="uk-UA" sz="2400" dirty="0" smtClean="0"/>
              <a:t>установить</a:t>
            </a:r>
          </a:p>
          <a:p>
            <a:pPr lvl="1"/>
            <a:r>
              <a:rPr lang="en-US" sz="2400" dirty="0" smtClean="0"/>
              <a:t>false  - </a:t>
            </a:r>
            <a:r>
              <a:rPr lang="uk-UA" sz="2400" dirty="0" err="1" smtClean="0"/>
              <a:t>сбросить</a:t>
            </a:r>
            <a:endParaRPr lang="uk-UA" sz="2400" dirty="0" smtClean="0"/>
          </a:p>
          <a:p>
            <a:r>
              <a:rPr lang="ru-RU" dirty="0" err="1" smtClean="0"/>
              <a:t>bool</a:t>
            </a:r>
            <a:r>
              <a:rPr lang="ru-RU" dirty="0" smtClean="0"/>
              <a:t> </a:t>
            </a:r>
            <a:r>
              <a:rPr lang="ru-RU" dirty="0" err="1" smtClean="0"/>
              <a:t>isChecked</a:t>
            </a:r>
            <a:r>
              <a:rPr lang="ru-RU" dirty="0" smtClean="0"/>
              <a:t>() – проверить состояние флажка</a:t>
            </a:r>
          </a:p>
          <a:p>
            <a:pPr lvl="1"/>
            <a:r>
              <a:rPr lang="en-US" sz="2400" dirty="0" smtClean="0"/>
              <a:t>true  - </a:t>
            </a:r>
            <a:r>
              <a:rPr lang="uk-UA" sz="2400" dirty="0" err="1" smtClean="0"/>
              <a:t>установлен</a:t>
            </a:r>
            <a:endParaRPr lang="uk-UA" sz="2400" dirty="0" smtClean="0"/>
          </a:p>
          <a:p>
            <a:pPr lvl="1"/>
            <a:r>
              <a:rPr lang="en-US" sz="2400" dirty="0" smtClean="0"/>
              <a:t>false  - </a:t>
            </a:r>
            <a:r>
              <a:rPr lang="uk-UA" sz="2400" dirty="0" err="1" smtClean="0"/>
              <a:t>сброшен</a:t>
            </a:r>
            <a:endParaRPr lang="uk-UA" sz="2400" dirty="0" smtClean="0"/>
          </a:p>
          <a:p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toggled</a:t>
            </a:r>
            <a:r>
              <a:rPr lang="ru-RU" dirty="0" smtClean="0"/>
              <a:t>(</a:t>
            </a:r>
            <a:r>
              <a:rPr lang="ru-RU" dirty="0" err="1" smtClean="0"/>
              <a:t>bool</a:t>
            </a:r>
            <a:r>
              <a:rPr lang="ru-RU" dirty="0" smtClean="0"/>
              <a:t>) – при изменении состояния флажок высылает сигнал</a:t>
            </a:r>
          </a:p>
          <a:p>
            <a:pPr lvl="1"/>
            <a:r>
              <a:rPr lang="en-US" sz="2400" dirty="0" smtClean="0"/>
              <a:t>true  - </a:t>
            </a:r>
            <a:r>
              <a:rPr lang="uk-UA" sz="2400" dirty="0" err="1" smtClean="0"/>
              <a:t>флажок</a:t>
            </a:r>
            <a:r>
              <a:rPr lang="uk-UA" sz="2400" dirty="0" smtClean="0"/>
              <a:t> </a:t>
            </a:r>
            <a:r>
              <a:rPr lang="uk-UA" sz="2400" dirty="0" err="1" smtClean="0"/>
              <a:t>включен</a:t>
            </a:r>
            <a:endParaRPr lang="uk-UA" sz="2400" dirty="0" smtClean="0"/>
          </a:p>
          <a:p>
            <a:pPr lvl="1"/>
            <a:r>
              <a:rPr lang="en-US" sz="2400" dirty="0" smtClean="0"/>
              <a:t>false  - </a:t>
            </a:r>
            <a:r>
              <a:rPr lang="uk-UA" sz="2400" dirty="0" err="1" smtClean="0"/>
              <a:t>флажок</a:t>
            </a:r>
            <a:r>
              <a:rPr lang="uk-UA" sz="2400" dirty="0" smtClean="0"/>
              <a:t> </a:t>
            </a:r>
            <a:r>
              <a:rPr lang="uk-UA" sz="2400" dirty="0" err="1" smtClean="0"/>
              <a:t>выключен</a:t>
            </a:r>
            <a:endParaRPr lang="uk-UA" dirty="0" smtClean="0"/>
          </a:p>
          <a:p>
            <a:endParaRPr lang="ru-RU" dirty="0" smtClean="0"/>
          </a:p>
          <a:p>
            <a:endParaRPr lang="uk-UA" dirty="0" smtClean="0"/>
          </a:p>
          <a:p>
            <a:pPr>
              <a:buNone/>
            </a:pPr>
            <a:endParaRPr lang="uk-UA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CheckBox</a:t>
            </a:r>
            <a:endParaRPr lang="uk-UA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uk-UA" sz="2800" dirty="0" err="1" smtClean="0"/>
              <a:t>Флажок</a:t>
            </a:r>
            <a:r>
              <a:rPr lang="uk-UA" sz="2800" dirty="0" smtClean="0"/>
              <a:t> с 3 </a:t>
            </a:r>
            <a:r>
              <a:rPr lang="uk-UA" sz="2800" dirty="0" err="1" smtClean="0"/>
              <a:t>состояниями</a:t>
            </a:r>
            <a:endParaRPr lang="uk-UA" sz="2800" dirty="0" smtClean="0"/>
          </a:p>
          <a:p>
            <a:r>
              <a:rPr lang="ru-RU" sz="2800" dirty="0" err="1" smtClean="0"/>
              <a:t>void</a:t>
            </a:r>
            <a:r>
              <a:rPr lang="ru-RU" sz="2800" dirty="0" smtClean="0"/>
              <a:t> </a:t>
            </a:r>
            <a:r>
              <a:rPr lang="ru-RU" sz="2800" dirty="0" err="1" smtClean="0"/>
              <a:t>setTristate</a:t>
            </a:r>
            <a:r>
              <a:rPr lang="ru-RU" sz="2800" dirty="0" smtClean="0"/>
              <a:t> (</a:t>
            </a:r>
            <a:r>
              <a:rPr lang="ru-RU" sz="2800" dirty="0" err="1" smtClean="0"/>
              <a:t>bool</a:t>
            </a:r>
            <a:r>
              <a:rPr lang="ru-RU" sz="2800" dirty="0" smtClean="0"/>
              <a:t> </a:t>
            </a:r>
            <a:r>
              <a:rPr lang="ru-RU" sz="2800" dirty="0" err="1" smtClean="0"/>
              <a:t>y=true</a:t>
            </a:r>
            <a:r>
              <a:rPr lang="ru-RU" sz="2800" dirty="0" smtClean="0"/>
              <a:t>) – для перевода обычного флажка  (2 состояния) в флажок с 3 состояниями</a:t>
            </a:r>
          </a:p>
          <a:p>
            <a:pPr lvl="1"/>
            <a:r>
              <a:rPr lang="en-US" sz="2400" dirty="0" smtClean="0"/>
              <a:t>y=true  - </a:t>
            </a:r>
            <a:r>
              <a:rPr lang="en-US" sz="2400" dirty="0" err="1" smtClean="0"/>
              <a:t>tristate</a:t>
            </a:r>
            <a:endParaRPr lang="uk-UA" sz="2400" dirty="0" smtClean="0"/>
          </a:p>
          <a:p>
            <a:pPr lvl="1"/>
            <a:r>
              <a:rPr lang="en-US" sz="2400" dirty="0" smtClean="0"/>
              <a:t>Y=false – </a:t>
            </a:r>
            <a:r>
              <a:rPr lang="en-US" sz="2400" dirty="0" err="1" smtClean="0"/>
              <a:t>twostate</a:t>
            </a:r>
            <a:endParaRPr lang="en-US" dirty="0" smtClean="0"/>
          </a:p>
          <a:p>
            <a:r>
              <a:rPr lang="ru-RU" sz="2800" dirty="0" err="1" smtClean="0"/>
              <a:t>bool</a:t>
            </a:r>
            <a:r>
              <a:rPr lang="ru-RU" sz="2800" dirty="0" smtClean="0"/>
              <a:t> </a:t>
            </a:r>
            <a:r>
              <a:rPr lang="ru-RU" sz="2800" dirty="0" err="1" smtClean="0"/>
              <a:t>is</a:t>
            </a:r>
            <a:r>
              <a:rPr lang="ru-RU" sz="2800" dirty="0" smtClean="0"/>
              <a:t> </a:t>
            </a:r>
            <a:r>
              <a:rPr lang="ru-RU" sz="2800" dirty="0" err="1" smtClean="0"/>
              <a:t>Tristate</a:t>
            </a:r>
            <a:r>
              <a:rPr lang="ru-RU" sz="2800" dirty="0" smtClean="0"/>
              <a:t>()</a:t>
            </a:r>
            <a:r>
              <a:rPr lang="en-US" sz="2800" dirty="0" smtClean="0"/>
              <a:t> – </a:t>
            </a:r>
            <a:r>
              <a:rPr lang="uk-UA" sz="2800" dirty="0" err="1" smtClean="0"/>
              <a:t>проверка</a:t>
            </a:r>
            <a:r>
              <a:rPr lang="uk-UA" sz="2800" dirty="0" smtClean="0"/>
              <a:t> </a:t>
            </a:r>
            <a:r>
              <a:rPr lang="uk-UA" sz="2800" dirty="0" err="1" smtClean="0"/>
              <a:t>количества</a:t>
            </a:r>
            <a:r>
              <a:rPr lang="uk-UA" sz="2800" dirty="0" smtClean="0"/>
              <a:t> </a:t>
            </a:r>
            <a:r>
              <a:rPr lang="uk-UA" sz="2800" dirty="0" err="1" smtClean="0"/>
              <a:t>состояний</a:t>
            </a:r>
            <a:endParaRPr lang="uk-UA" sz="2800" dirty="0" smtClean="0"/>
          </a:p>
          <a:p>
            <a:pPr lvl="1"/>
            <a:r>
              <a:rPr lang="en-US" sz="2600" dirty="0" smtClean="0"/>
              <a:t>true  - </a:t>
            </a:r>
            <a:r>
              <a:rPr lang="uk-UA" sz="2600" dirty="0" smtClean="0"/>
              <a:t>3</a:t>
            </a:r>
          </a:p>
          <a:p>
            <a:pPr lvl="1"/>
            <a:r>
              <a:rPr lang="en-US" sz="2600" dirty="0" smtClean="0"/>
              <a:t>false – </a:t>
            </a:r>
            <a:r>
              <a:rPr lang="uk-UA" sz="2600" dirty="0" smtClean="0"/>
              <a:t>2</a:t>
            </a:r>
          </a:p>
          <a:p>
            <a:r>
              <a:rPr lang="ru-RU" sz="2800" dirty="0" err="1" smtClean="0"/>
              <a:t>Qt::CheckState</a:t>
            </a:r>
            <a:r>
              <a:rPr lang="ru-RU" sz="2800" dirty="0" smtClean="0"/>
              <a:t> </a:t>
            </a:r>
            <a:r>
              <a:rPr lang="ru-RU" sz="2800" dirty="0" err="1" smtClean="0"/>
              <a:t>checkState</a:t>
            </a:r>
            <a:r>
              <a:rPr lang="ru-RU" sz="2800" dirty="0" smtClean="0"/>
              <a:t>() – метод для проверки состояния флажка с 3 состояниями</a:t>
            </a:r>
          </a:p>
          <a:p>
            <a:pPr lvl="1"/>
            <a:r>
              <a:rPr lang="ru-RU" sz="2400" dirty="0" err="1" smtClean="0"/>
              <a:t>Qt::Unchecked</a:t>
            </a:r>
            <a:r>
              <a:rPr lang="ru-RU" sz="2400" dirty="0" smtClean="0"/>
              <a:t> – выключен (сброшен)</a:t>
            </a:r>
            <a:endParaRPr lang="uk-UA" sz="2400" dirty="0" smtClean="0"/>
          </a:p>
          <a:p>
            <a:pPr lvl="1"/>
            <a:r>
              <a:rPr lang="ru-RU" sz="2400" dirty="0" err="1" smtClean="0"/>
              <a:t>Qt::PartiallyChecked</a:t>
            </a:r>
            <a:r>
              <a:rPr lang="ru-RU" sz="2400" dirty="0" smtClean="0"/>
              <a:t> – </a:t>
            </a:r>
            <a:r>
              <a:rPr lang="ru-RU" sz="2400" dirty="0" err="1" smtClean="0"/>
              <a:t>частино</a:t>
            </a:r>
            <a:r>
              <a:rPr lang="ru-RU" sz="2400" dirty="0" smtClean="0"/>
              <a:t> включен</a:t>
            </a:r>
            <a:endParaRPr lang="uk-UA" sz="2400" dirty="0" smtClean="0"/>
          </a:p>
          <a:p>
            <a:pPr lvl="1"/>
            <a:r>
              <a:rPr lang="ru-RU" sz="2400" dirty="0" err="1" smtClean="0"/>
              <a:t>Qt::Checked</a:t>
            </a:r>
            <a:r>
              <a:rPr lang="ru-RU" sz="2400" dirty="0" smtClean="0"/>
              <a:t> – включен (установлен)</a:t>
            </a:r>
            <a:endParaRPr lang="uk-UA" sz="2400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uk-UA" dirty="0" smtClean="0"/>
          </a:p>
          <a:p>
            <a:pPr>
              <a:buNone/>
            </a:pPr>
            <a:endParaRPr lang="uk-UA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CheckBox</a:t>
            </a:r>
            <a:endParaRPr lang="uk-UA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52565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2800" dirty="0" err="1" smtClean="0"/>
              <a:t>Флажок</a:t>
            </a:r>
            <a:r>
              <a:rPr lang="uk-UA" sz="2800" dirty="0" smtClean="0"/>
              <a:t> с 3 </a:t>
            </a:r>
            <a:r>
              <a:rPr lang="uk-UA" sz="2800" dirty="0" err="1" smtClean="0"/>
              <a:t>состояниями</a:t>
            </a:r>
            <a:endParaRPr lang="uk-UA" sz="2800" dirty="0" smtClean="0"/>
          </a:p>
          <a:p>
            <a:r>
              <a:rPr lang="ru-RU" sz="2800" dirty="0" err="1" smtClean="0"/>
              <a:t>Void</a:t>
            </a:r>
            <a:r>
              <a:rPr lang="ru-RU" sz="2800" dirty="0" smtClean="0"/>
              <a:t> </a:t>
            </a:r>
            <a:r>
              <a:rPr lang="ru-RU" sz="2800" dirty="0" err="1" smtClean="0"/>
              <a:t>setCheckState</a:t>
            </a:r>
            <a:r>
              <a:rPr lang="ru-RU" sz="2800" dirty="0" smtClean="0"/>
              <a:t>(</a:t>
            </a:r>
            <a:r>
              <a:rPr lang="ru-RU" sz="2800" dirty="0" err="1" smtClean="0"/>
              <a:t>Qt::CheckState</a:t>
            </a:r>
            <a:r>
              <a:rPr lang="ru-RU" sz="2800" dirty="0" smtClean="0"/>
              <a:t>) – установить новое состояние флажка с 3 состояниями</a:t>
            </a:r>
            <a:endParaRPr lang="uk-UA" sz="2800" dirty="0" smtClean="0"/>
          </a:p>
          <a:p>
            <a:r>
              <a:rPr lang="ru-RU" sz="2800" dirty="0" err="1" smtClean="0"/>
              <a:t>void</a:t>
            </a:r>
            <a:r>
              <a:rPr lang="ru-RU" sz="2800" dirty="0" smtClean="0"/>
              <a:t> </a:t>
            </a:r>
            <a:r>
              <a:rPr lang="ru-RU" sz="2800" dirty="0" err="1" smtClean="0"/>
              <a:t>stateChanged</a:t>
            </a:r>
            <a:r>
              <a:rPr lang="ru-RU" sz="2800" dirty="0" smtClean="0"/>
              <a:t>(</a:t>
            </a:r>
            <a:r>
              <a:rPr lang="ru-RU" sz="2800" dirty="0" err="1" smtClean="0"/>
              <a:t>int</a:t>
            </a:r>
            <a:r>
              <a:rPr lang="ru-RU" sz="2800" dirty="0" smtClean="0"/>
              <a:t>)  - сигнал при изменении  состояния </a:t>
            </a:r>
            <a:endParaRPr lang="uk-UA" sz="2800" dirty="0" smtClean="0"/>
          </a:p>
          <a:p>
            <a:pPr lvl="1"/>
            <a:r>
              <a:rPr lang="ru-RU" sz="2400" dirty="0" smtClean="0"/>
              <a:t>0	– </a:t>
            </a:r>
            <a:r>
              <a:rPr lang="ru-RU" sz="2400" dirty="0" err="1" smtClean="0"/>
              <a:t>Qt::Unchecked</a:t>
            </a:r>
            <a:r>
              <a:rPr lang="ru-RU" sz="2400" dirty="0" smtClean="0"/>
              <a:t> – выключен (сброшен)</a:t>
            </a:r>
            <a:endParaRPr lang="uk-UA" sz="2400" dirty="0" smtClean="0"/>
          </a:p>
          <a:p>
            <a:pPr lvl="1"/>
            <a:r>
              <a:rPr lang="ru-RU" sz="2400" dirty="0" smtClean="0"/>
              <a:t>1  – </a:t>
            </a:r>
            <a:r>
              <a:rPr lang="ru-RU" sz="2400" dirty="0" err="1" smtClean="0"/>
              <a:t>Qt::PartiallyChecked</a:t>
            </a:r>
            <a:r>
              <a:rPr lang="ru-RU" sz="2400" dirty="0" smtClean="0"/>
              <a:t> – </a:t>
            </a:r>
            <a:r>
              <a:rPr lang="ru-RU" sz="2400" dirty="0" err="1" smtClean="0"/>
              <a:t>частино</a:t>
            </a:r>
            <a:r>
              <a:rPr lang="ru-RU" sz="2400" dirty="0" smtClean="0"/>
              <a:t> включен</a:t>
            </a:r>
            <a:endParaRPr lang="uk-UA" sz="2400" dirty="0" smtClean="0"/>
          </a:p>
          <a:p>
            <a:pPr lvl="1"/>
            <a:r>
              <a:rPr lang="ru-RU" sz="2400" dirty="0" smtClean="0"/>
              <a:t>2 – </a:t>
            </a:r>
            <a:r>
              <a:rPr lang="ru-RU" sz="2400" dirty="0" err="1" smtClean="0"/>
              <a:t>Qt::Checked</a:t>
            </a:r>
            <a:r>
              <a:rPr lang="ru-RU" sz="2400" dirty="0" smtClean="0"/>
              <a:t> – включен (установлен)</a:t>
            </a:r>
            <a:endParaRPr lang="uk-UA" sz="2400" dirty="0" smtClean="0"/>
          </a:p>
          <a:p>
            <a:endParaRPr lang="uk-UA" sz="2800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uk-UA" dirty="0" smtClean="0"/>
          </a:p>
          <a:p>
            <a:pPr>
              <a:buNone/>
            </a:pPr>
            <a:endParaRPr lang="uk-UA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CheckBox</a:t>
            </a:r>
            <a:endParaRPr lang="uk-U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9050" y="1340768"/>
            <a:ext cx="1504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80728"/>
            <a:ext cx="7114842" cy="52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QWidget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параметр: </a:t>
            </a:r>
            <a:r>
              <a:rPr lang="ru-RU" sz="2400" dirty="0" err="1" smtClean="0"/>
              <a:t>Qt</a:t>
            </a:r>
            <a:r>
              <a:rPr lang="ru-RU" sz="2400" dirty="0" smtClean="0"/>
              <a:t>: : </a:t>
            </a:r>
            <a:r>
              <a:rPr lang="ru-RU" sz="2400" dirty="0" err="1" smtClean="0"/>
              <a:t>WindowFlags</a:t>
            </a:r>
            <a:r>
              <a:rPr lang="ru-RU" sz="2400" dirty="0" smtClean="0"/>
              <a:t> служит для задания свойств окна, и с его помощью можно управлять внешним видом окна и режимом отображения</a:t>
            </a:r>
          </a:p>
          <a:p>
            <a:pPr>
              <a:buNone/>
            </a:pPr>
            <a:r>
              <a:rPr lang="en-US" sz="2400" dirty="0" err="1" smtClean="0"/>
              <a:t>QWidget</a:t>
            </a:r>
            <a:r>
              <a:rPr lang="en-US" sz="2400" dirty="0" smtClean="0"/>
              <a:t> w(0,Qt::Window);</a:t>
            </a:r>
            <a:endParaRPr lang="uk-UA" sz="2400" dirty="0" smtClean="0"/>
          </a:p>
          <a:p>
            <a:pPr>
              <a:buNone/>
            </a:pPr>
            <a:r>
              <a:rPr lang="ru-RU" sz="2400" dirty="0" smtClean="0"/>
              <a:t>Метод </a:t>
            </a:r>
            <a:r>
              <a:rPr lang="ru-RU" sz="2400" dirty="0" err="1" smtClean="0"/>
              <a:t>setWindowFlags</a:t>
            </a:r>
            <a:r>
              <a:rPr lang="ru-RU" sz="2400" dirty="0" smtClean="0"/>
              <a:t> ():</a:t>
            </a:r>
          </a:p>
          <a:p>
            <a:pPr>
              <a:buNone/>
            </a:pPr>
            <a:r>
              <a:rPr lang="ru-RU" sz="2400" dirty="0" err="1" smtClean="0"/>
              <a:t>w.setWindowFlags</a:t>
            </a:r>
            <a:r>
              <a:rPr lang="ru-RU" sz="2400" dirty="0" smtClean="0"/>
              <a:t>(</a:t>
            </a:r>
            <a:r>
              <a:rPr lang="ru-RU" sz="2400" dirty="0" err="1" smtClean="0"/>
              <a:t>Qt::Window</a:t>
            </a:r>
            <a:r>
              <a:rPr lang="ru-RU" sz="2400" dirty="0" smtClean="0"/>
              <a:t> </a:t>
            </a:r>
            <a:r>
              <a:rPr lang="en-US" sz="2400" dirty="0" smtClean="0"/>
              <a:t>|</a:t>
            </a:r>
            <a:r>
              <a:rPr lang="ru-RU" sz="2400" dirty="0" smtClean="0"/>
              <a:t> </a:t>
            </a:r>
            <a:r>
              <a:rPr lang="ru-RU" sz="2400" dirty="0" err="1" smtClean="0"/>
              <a:t>Qt::WindowStaysOnTopHint</a:t>
            </a:r>
            <a:r>
              <a:rPr lang="ru-RU" sz="2400" dirty="0" smtClean="0"/>
              <a:t>);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uk-UA" sz="2400" dirty="0" smtClean="0"/>
          </a:p>
          <a:p>
            <a:pPr>
              <a:buNone/>
            </a:pPr>
            <a:endParaRPr lang="uk-UA" sz="2400" dirty="0" smtClean="0"/>
          </a:p>
          <a:p>
            <a:pPr>
              <a:buNone/>
            </a:pPr>
            <a:endParaRPr lang="uk-UA" sz="2400" dirty="0" smtClean="0"/>
          </a:p>
          <a:p>
            <a:pPr>
              <a:buNone/>
            </a:pPr>
            <a:endParaRPr lang="uk-UA" sz="2400" dirty="0" smtClean="0"/>
          </a:p>
          <a:p>
            <a:pPr>
              <a:buNone/>
            </a:pPr>
            <a:endParaRPr lang="uk-UA" sz="2400" dirty="0" smtClean="0"/>
          </a:p>
          <a:p>
            <a:pPr>
              <a:buNone/>
            </a:pPr>
            <a:endParaRPr lang="uk-UA" sz="2400" dirty="0" smtClean="0"/>
          </a:p>
          <a:p>
            <a:pPr algn="ctr">
              <a:buNone/>
            </a:pPr>
            <a:endParaRPr lang="uk-UA" sz="2400" dirty="0" smtClean="0"/>
          </a:p>
        </p:txBody>
      </p:sp>
      <p:pic>
        <p:nvPicPr>
          <p:cNvPr id="4" name="Рисунок 3" descr="http://it.kgsu.ru/Qt/images/im018_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89040"/>
            <a:ext cx="3938572" cy="254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it.kgsu.ru/Qt/images/im018_02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717032"/>
            <a:ext cx="3650540" cy="271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dirty="0" err="1" smtClean="0"/>
              <a:t>Слоты</a:t>
            </a:r>
            <a:r>
              <a:rPr lang="uk-UA" dirty="0" smtClean="0"/>
              <a:t> и </a:t>
            </a:r>
            <a:r>
              <a:rPr lang="uk-UA" dirty="0" err="1" smtClean="0"/>
              <a:t>методы</a:t>
            </a:r>
            <a:r>
              <a:rPr lang="uk-UA" dirty="0" smtClean="0"/>
              <a:t> к</a:t>
            </a:r>
            <a:r>
              <a:rPr lang="ru-RU" dirty="0" err="1" smtClean="0"/>
              <a:t>ласса</a:t>
            </a:r>
            <a:r>
              <a:rPr lang="ru-RU" dirty="0" smtClean="0"/>
              <a:t> </a:t>
            </a:r>
            <a:r>
              <a:rPr lang="ru-RU" dirty="0" err="1" smtClean="0"/>
              <a:t>QWidget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err="1" smtClean="0"/>
              <a:t>QWidget</a:t>
            </a:r>
            <a:r>
              <a:rPr lang="ru-RU" sz="2400" dirty="0" smtClean="0"/>
              <a:t> *</a:t>
            </a:r>
            <a:r>
              <a:rPr lang="ru-RU" sz="2400" dirty="0" err="1" smtClean="0"/>
              <a:t>w=new</a:t>
            </a:r>
            <a:r>
              <a:rPr lang="ru-RU" sz="2400" dirty="0" smtClean="0"/>
              <a:t> </a:t>
            </a:r>
            <a:r>
              <a:rPr lang="ru-RU" sz="2400" dirty="0" err="1" smtClean="0"/>
              <a:t>QWidget</a:t>
            </a:r>
            <a:r>
              <a:rPr lang="ru-RU" sz="2400" dirty="0" smtClean="0"/>
              <a:t>();</a:t>
            </a:r>
            <a:endParaRPr lang="uk-UA" sz="2400" dirty="0" smtClean="0"/>
          </a:p>
          <a:p>
            <a:r>
              <a:rPr lang="ru-RU" sz="2400" dirty="0" err="1" smtClean="0"/>
              <a:t>setWindowТitle</a:t>
            </a:r>
            <a:r>
              <a:rPr lang="ru-RU" sz="2400" dirty="0" smtClean="0"/>
              <a:t> (</a:t>
            </a:r>
            <a:r>
              <a:rPr lang="uk-UA" sz="2400" dirty="0" smtClean="0"/>
              <a:t>)</a:t>
            </a:r>
            <a:r>
              <a:rPr lang="ru-RU" sz="2400" dirty="0" smtClean="0"/>
              <a:t> устанавливает надпись заголовка окна:</a:t>
            </a:r>
          </a:p>
          <a:p>
            <a:pPr>
              <a:buNone/>
            </a:pPr>
            <a:r>
              <a:rPr lang="ru-RU" sz="2400" dirty="0" err="1" smtClean="0"/>
              <a:t>w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ru-RU" sz="2400" dirty="0" err="1" smtClean="0"/>
              <a:t>setWindowТitle</a:t>
            </a:r>
            <a:r>
              <a:rPr lang="ru-RU" sz="2400" dirty="0" smtClean="0"/>
              <a:t> ( "</a:t>
            </a:r>
            <a:r>
              <a:rPr lang="ru-RU" sz="2400" dirty="0" err="1" smtClean="0"/>
              <a:t>Му</a:t>
            </a:r>
            <a:r>
              <a:rPr lang="ru-RU" sz="2400" dirty="0" smtClean="0"/>
              <a:t> </a:t>
            </a:r>
            <a:r>
              <a:rPr lang="ru-RU" sz="2400" dirty="0" err="1" smtClean="0"/>
              <a:t>Window</a:t>
            </a:r>
            <a:r>
              <a:rPr lang="ru-RU" sz="2400" dirty="0" smtClean="0"/>
              <a:t> ") ;</a:t>
            </a:r>
            <a:endParaRPr lang="en-US" sz="2400" dirty="0" smtClean="0"/>
          </a:p>
          <a:p>
            <a:r>
              <a:rPr lang="ru-RU" sz="2400" dirty="0" smtClean="0"/>
              <a:t>Слот </a:t>
            </a:r>
            <a:r>
              <a:rPr lang="en-US" sz="2400" dirty="0" smtClean="0"/>
              <a:t>void show () – </a:t>
            </a:r>
            <a:r>
              <a:rPr lang="uk-UA" sz="2400" dirty="0" err="1" smtClean="0"/>
              <a:t>отображает</a:t>
            </a:r>
            <a:r>
              <a:rPr lang="uk-UA" sz="2400" dirty="0" smtClean="0"/>
              <a:t> </a:t>
            </a:r>
            <a:r>
              <a:rPr lang="uk-UA" sz="2400" dirty="0" err="1" smtClean="0"/>
              <a:t>виджет</a:t>
            </a:r>
            <a:r>
              <a:rPr lang="uk-UA" sz="2400" dirty="0" smtClean="0"/>
              <a:t> на </a:t>
            </a:r>
            <a:r>
              <a:rPr lang="ru-RU" sz="2400" dirty="0" smtClean="0"/>
              <a:t>экране:</a:t>
            </a:r>
          </a:p>
          <a:p>
            <a:pPr>
              <a:buNone/>
            </a:pPr>
            <a:r>
              <a:rPr lang="ru-RU" sz="2400" dirty="0" err="1" smtClean="0"/>
              <a:t>w</a:t>
            </a:r>
            <a:r>
              <a:rPr lang="ru-RU" sz="2400" dirty="0" smtClean="0"/>
              <a:t>-&gt;</a:t>
            </a:r>
            <a:r>
              <a:rPr lang="ru-RU" sz="2400" dirty="0" err="1" smtClean="0"/>
              <a:t>show</a:t>
            </a:r>
            <a:r>
              <a:rPr lang="ru-RU" sz="2400" dirty="0" smtClean="0"/>
              <a:t>();</a:t>
            </a:r>
          </a:p>
          <a:p>
            <a:r>
              <a:rPr lang="ru-RU" sz="2400" dirty="0" smtClean="0"/>
              <a:t>Слот </a:t>
            </a: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 smtClean="0"/>
              <a:t>hide</a:t>
            </a:r>
            <a:r>
              <a:rPr lang="ru-RU" sz="2400" dirty="0" smtClean="0"/>
              <a:t>() – скрывает </a:t>
            </a:r>
            <a:r>
              <a:rPr lang="ru-RU" sz="2400" dirty="0" err="1" smtClean="0"/>
              <a:t>виджет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Слот </a:t>
            </a:r>
            <a:r>
              <a:rPr lang="ru-RU" sz="2400" dirty="0" err="1" smtClean="0"/>
              <a:t>setEnabled</a:t>
            </a:r>
            <a:r>
              <a:rPr lang="ru-RU" sz="2400" dirty="0" smtClean="0"/>
              <a:t> (</a:t>
            </a:r>
            <a:r>
              <a:rPr lang="ru-RU" sz="2400" dirty="0" err="1" smtClean="0"/>
              <a:t>bool</a:t>
            </a:r>
            <a:r>
              <a:rPr lang="ru-RU" sz="2400" dirty="0" smtClean="0"/>
              <a:t>) позволяет сделать </a:t>
            </a:r>
            <a:r>
              <a:rPr lang="ru-RU" sz="2400" dirty="0" err="1" smtClean="0"/>
              <a:t>виджет</a:t>
            </a:r>
            <a:r>
              <a:rPr lang="ru-RU" sz="2400" dirty="0" smtClean="0"/>
              <a:t> </a:t>
            </a:r>
            <a:r>
              <a:rPr lang="ru-RU" sz="2400" dirty="0" err="1" smtClean="0"/>
              <a:t>доступным\недоступным</a:t>
            </a:r>
            <a:r>
              <a:rPr lang="ru-RU" sz="2400" dirty="0" smtClean="0"/>
              <a:t> для пользователя:</a:t>
            </a:r>
          </a:p>
          <a:p>
            <a:pPr lvl="1"/>
            <a:r>
              <a:rPr lang="ru-RU" sz="2000" dirty="0" err="1" smtClean="0"/>
              <a:t>Enabled</a:t>
            </a:r>
            <a:r>
              <a:rPr lang="ru-RU" sz="2000" dirty="0" smtClean="0"/>
              <a:t> (</a:t>
            </a:r>
            <a:r>
              <a:rPr lang="ru-RU" sz="2000" dirty="0" err="1" smtClean="0"/>
              <a:t>true</a:t>
            </a:r>
            <a:r>
              <a:rPr lang="ru-RU" sz="2000" dirty="0" smtClean="0"/>
              <a:t>) – доступный</a:t>
            </a:r>
            <a:endParaRPr lang="uk-UA" sz="2000" dirty="0" smtClean="0"/>
          </a:p>
          <a:p>
            <a:pPr lvl="1"/>
            <a:r>
              <a:rPr lang="ru-RU" sz="2000" dirty="0" err="1" smtClean="0"/>
              <a:t>Enabled</a:t>
            </a:r>
            <a:r>
              <a:rPr lang="ru-RU" sz="2000" dirty="0" smtClean="0"/>
              <a:t> (</a:t>
            </a:r>
            <a:r>
              <a:rPr lang="ru-RU" sz="2000" dirty="0" err="1" smtClean="0"/>
              <a:t>false</a:t>
            </a:r>
            <a:r>
              <a:rPr lang="ru-RU" sz="2000" dirty="0" smtClean="0"/>
              <a:t>) – недоступный (часто отображается бледно-серым цветом)</a:t>
            </a:r>
            <a:endParaRPr lang="uk-UA" sz="2000" dirty="0" smtClean="0"/>
          </a:p>
          <a:p>
            <a:pPr lvl="1">
              <a:buNone/>
            </a:pPr>
            <a:r>
              <a:rPr lang="ru-RU" sz="2400" dirty="0" err="1" smtClean="0"/>
              <a:t>w</a:t>
            </a:r>
            <a:r>
              <a:rPr lang="ru-RU" sz="2400" dirty="0" smtClean="0"/>
              <a:t>-&gt;</a:t>
            </a:r>
            <a:r>
              <a:rPr lang="ru-RU" sz="2400" dirty="0" err="1" smtClean="0"/>
              <a:t>setEnabled</a:t>
            </a:r>
            <a:r>
              <a:rPr lang="ru-RU" sz="2400" dirty="0" smtClean="0"/>
              <a:t>(</a:t>
            </a:r>
            <a:r>
              <a:rPr lang="ru-RU" sz="2400" dirty="0" err="1" smtClean="0"/>
              <a:t>false</a:t>
            </a:r>
            <a:r>
              <a:rPr lang="ru-RU" sz="2400" dirty="0" smtClean="0"/>
              <a:t>); // теперь окно недоступно</a:t>
            </a:r>
            <a:endParaRPr lang="uk-UA" sz="2400" dirty="0" smtClean="0"/>
          </a:p>
          <a:p>
            <a:pPr lvl="1">
              <a:buNone/>
            </a:pPr>
            <a:endParaRPr lang="ru-RU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Методы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height</a:t>
            </a:r>
            <a:r>
              <a:rPr lang="ru-RU" sz="2400" dirty="0" smtClean="0"/>
              <a:t>(),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width</a:t>
            </a:r>
            <a:r>
              <a:rPr lang="ru-RU" sz="2400" dirty="0" smtClean="0"/>
              <a:t>() возвращают соответственно  высоту и ширину окна;</a:t>
            </a:r>
          </a:p>
          <a:p>
            <a:pPr lvl="0"/>
            <a:r>
              <a:rPr lang="ru-RU" sz="2400" dirty="0" smtClean="0"/>
              <a:t>Методы </a:t>
            </a: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 smtClean="0"/>
              <a:t>setHeight</a:t>
            </a:r>
            <a:r>
              <a:rPr lang="ru-RU" sz="2400" dirty="0" smtClean="0"/>
              <a:t>(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h</a:t>
            </a:r>
            <a:r>
              <a:rPr lang="ru-RU" sz="2400" dirty="0" smtClean="0"/>
              <a:t>), </a:t>
            </a: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 smtClean="0"/>
              <a:t>setWidth</a:t>
            </a:r>
            <a:r>
              <a:rPr lang="ru-RU" sz="2400" dirty="0" smtClean="0"/>
              <a:t>(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w</a:t>
            </a:r>
            <a:r>
              <a:rPr lang="ru-RU" sz="2400" dirty="0" smtClean="0"/>
              <a:t>) задают новые высоту и ширину окна;</a:t>
            </a:r>
          </a:p>
          <a:p>
            <a:pPr lvl="0"/>
            <a:r>
              <a:rPr lang="ru-RU" sz="2400" dirty="0" smtClean="0"/>
              <a:t>Методы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x</a:t>
            </a:r>
            <a:r>
              <a:rPr lang="ru-RU" sz="2400" dirty="0" smtClean="0"/>
              <a:t>() и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y</a:t>
            </a:r>
            <a:r>
              <a:rPr lang="ru-RU" sz="2400" dirty="0" smtClean="0"/>
              <a:t>() возвращают соответственно горизонтальную и вертикальную координаты </a:t>
            </a:r>
            <a:r>
              <a:rPr lang="ru-RU" sz="2400" dirty="0" err="1" smtClean="0"/>
              <a:t>виджета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Метод </a:t>
            </a: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 smtClean="0"/>
              <a:t>setX</a:t>
            </a:r>
            <a:r>
              <a:rPr lang="ru-RU" sz="2400" dirty="0" smtClean="0"/>
              <a:t>(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x</a:t>
            </a:r>
            <a:r>
              <a:rPr lang="ru-RU" sz="2400" dirty="0" smtClean="0"/>
              <a:t>), </a:t>
            </a: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 smtClean="0"/>
              <a:t>setY</a:t>
            </a:r>
            <a:r>
              <a:rPr lang="ru-RU" sz="2400" dirty="0" smtClean="0"/>
              <a:t>(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y</a:t>
            </a:r>
            <a:r>
              <a:rPr lang="ru-RU" sz="2400" dirty="0" smtClean="0"/>
              <a:t>) – задают новые координаты </a:t>
            </a:r>
            <a:r>
              <a:rPr lang="ru-RU" sz="2400" dirty="0" err="1" smtClean="0"/>
              <a:t>виджета</a:t>
            </a:r>
            <a:endParaRPr lang="uk-UA" sz="2400" dirty="0" smtClean="0"/>
          </a:p>
          <a:p>
            <a:pPr lvl="0"/>
            <a:endParaRPr lang="uk-UA" sz="2400" dirty="0" smtClean="0"/>
          </a:p>
          <a:p>
            <a:endParaRPr lang="uk-UA" sz="24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221088"/>
            <a:ext cx="3569970" cy="246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uk-UA" dirty="0" err="1" smtClean="0"/>
              <a:t>Слоты</a:t>
            </a:r>
            <a:r>
              <a:rPr lang="uk-UA" dirty="0" smtClean="0"/>
              <a:t> и </a:t>
            </a:r>
            <a:r>
              <a:rPr lang="uk-UA" dirty="0" err="1" smtClean="0"/>
              <a:t>методы</a:t>
            </a:r>
            <a:r>
              <a:rPr lang="uk-UA" dirty="0" smtClean="0"/>
              <a:t> к</a:t>
            </a:r>
            <a:r>
              <a:rPr lang="ru-RU" dirty="0" err="1" smtClean="0"/>
              <a:t>ласса</a:t>
            </a:r>
            <a:r>
              <a:rPr lang="ru-RU" dirty="0" smtClean="0"/>
              <a:t> </a:t>
            </a:r>
            <a:r>
              <a:rPr lang="ru-RU" dirty="0" err="1" smtClean="0"/>
              <a:t>QWidget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Метод </a:t>
            </a: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 smtClean="0"/>
              <a:t>setGeometry</a:t>
            </a:r>
            <a:r>
              <a:rPr lang="ru-RU" sz="2400" dirty="0" smtClean="0"/>
              <a:t> (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x</a:t>
            </a:r>
            <a:r>
              <a:rPr lang="ru-RU" sz="2400" dirty="0" smtClean="0"/>
              <a:t>,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y</a:t>
            </a:r>
            <a:r>
              <a:rPr lang="ru-RU" sz="2400" dirty="0" smtClean="0"/>
              <a:t>,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width</a:t>
            </a:r>
            <a:r>
              <a:rPr lang="ru-RU" sz="2400" dirty="0" smtClean="0"/>
              <a:t>,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height</a:t>
            </a:r>
            <a:r>
              <a:rPr lang="ru-RU" sz="2400" dirty="0" smtClean="0"/>
              <a:t>) позволяет одновременно изменить расположение и размеры </a:t>
            </a:r>
            <a:r>
              <a:rPr lang="ru-RU" sz="2400" dirty="0" err="1" smtClean="0"/>
              <a:t>виджета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методы, которые возвращают (изменяют) размеры/координаты </a:t>
            </a:r>
            <a:r>
              <a:rPr lang="ru-RU" sz="2400" dirty="0" err="1" smtClean="0"/>
              <a:t>виджета</a:t>
            </a:r>
            <a:r>
              <a:rPr lang="ru-RU" sz="2400" dirty="0" smtClean="0"/>
              <a:t>: </a:t>
            </a:r>
            <a:r>
              <a:rPr lang="ru-RU" sz="2400" dirty="0" err="1" smtClean="0"/>
              <a:t>QSize</a:t>
            </a:r>
            <a:r>
              <a:rPr lang="ru-RU" sz="2400" dirty="0" smtClean="0"/>
              <a:t> </a:t>
            </a:r>
            <a:r>
              <a:rPr lang="ru-RU" sz="2400" dirty="0" err="1" smtClean="0"/>
              <a:t>size</a:t>
            </a:r>
            <a:r>
              <a:rPr lang="ru-RU" sz="2400" dirty="0" smtClean="0"/>
              <a:t>(), </a:t>
            </a:r>
            <a:r>
              <a:rPr lang="ru-RU" sz="2400" dirty="0" err="1" smtClean="0"/>
              <a:t>Qpoint</a:t>
            </a:r>
            <a:r>
              <a:rPr lang="ru-RU" sz="2400" dirty="0" smtClean="0"/>
              <a:t> </a:t>
            </a:r>
            <a:r>
              <a:rPr lang="ru-RU" sz="2400" dirty="0" err="1" smtClean="0"/>
              <a:t>pos</a:t>
            </a:r>
            <a:r>
              <a:rPr lang="ru-RU" sz="2400" dirty="0" smtClean="0"/>
              <a:t>(), </a:t>
            </a:r>
            <a:r>
              <a:rPr lang="en-US" sz="2400" dirty="0" smtClean="0"/>
              <a:t>Q</a:t>
            </a:r>
            <a:r>
              <a:rPr lang="ru-RU" sz="2400" dirty="0" err="1" smtClean="0"/>
              <a:t>Rect</a:t>
            </a:r>
            <a:r>
              <a:rPr lang="ru-RU" sz="2400" dirty="0" smtClean="0"/>
              <a:t> </a:t>
            </a:r>
            <a:r>
              <a:rPr lang="ru-RU" sz="2400" dirty="0" err="1" smtClean="0"/>
              <a:t>Geometry</a:t>
            </a:r>
            <a:r>
              <a:rPr lang="ru-RU" sz="2400" dirty="0" smtClean="0"/>
              <a:t>()</a:t>
            </a:r>
            <a:r>
              <a:rPr lang="en-US" sz="2400" dirty="0" smtClean="0"/>
              <a:t>;</a:t>
            </a:r>
          </a:p>
          <a:p>
            <a:pPr lvl="0"/>
            <a:r>
              <a:rPr lang="ru-RU" sz="2400" dirty="0" smtClean="0"/>
              <a:t>Метод </a:t>
            </a: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 smtClean="0"/>
              <a:t>move</a:t>
            </a:r>
            <a:r>
              <a:rPr lang="ru-RU" sz="2400" dirty="0" smtClean="0"/>
              <a:t>(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x</a:t>
            </a:r>
            <a:r>
              <a:rPr lang="ru-RU" sz="2400" dirty="0" smtClean="0"/>
              <a:t>,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y</a:t>
            </a:r>
            <a:r>
              <a:rPr lang="ru-RU" sz="2400" dirty="0" smtClean="0"/>
              <a:t>) – позволяет изменить расположение </a:t>
            </a:r>
            <a:r>
              <a:rPr lang="ru-RU" sz="2400" dirty="0" err="1" smtClean="0"/>
              <a:t>виджета</a:t>
            </a:r>
            <a:endParaRPr lang="uk-UA" sz="2400" dirty="0" smtClean="0"/>
          </a:p>
          <a:p>
            <a:r>
              <a:rPr lang="ru-RU" sz="2400" dirty="0" smtClean="0"/>
              <a:t>Метод </a:t>
            </a:r>
            <a:r>
              <a:rPr lang="ru-RU" sz="2400" dirty="0" err="1" smtClean="0"/>
              <a:t>void</a:t>
            </a:r>
            <a:r>
              <a:rPr lang="ru-RU" sz="2400" dirty="0" smtClean="0"/>
              <a:t> </a:t>
            </a:r>
            <a:r>
              <a:rPr lang="ru-RU" sz="2400" dirty="0" err="1" smtClean="0"/>
              <a:t>resize</a:t>
            </a:r>
            <a:r>
              <a:rPr lang="ru-RU" sz="2400" dirty="0" smtClean="0"/>
              <a:t>(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width</a:t>
            </a:r>
            <a:r>
              <a:rPr lang="ru-RU" sz="2400" dirty="0" smtClean="0"/>
              <a:t>, </a:t>
            </a:r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height</a:t>
            </a:r>
            <a:r>
              <a:rPr lang="ru-RU" sz="2400" dirty="0" smtClean="0"/>
              <a:t>) – позволяет изменить размеры окна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w-&gt;move(5,5);</a:t>
            </a:r>
            <a:endParaRPr lang="uk-UA" sz="2400" dirty="0" smtClean="0"/>
          </a:p>
          <a:p>
            <a:pPr>
              <a:buNone/>
            </a:pPr>
            <a:r>
              <a:rPr lang="en-US" sz="2400" dirty="0" smtClean="0"/>
              <a:t>w-&gt;resize(260,330);</a:t>
            </a:r>
            <a:endParaRPr lang="uk-UA" sz="2400" dirty="0" smtClean="0"/>
          </a:p>
          <a:p>
            <a:pPr>
              <a:buNone/>
            </a:pPr>
            <a:r>
              <a:rPr lang="ru-RU" sz="2400" dirty="0" err="1" smtClean="0"/>
              <a:t>w</a:t>
            </a:r>
            <a:r>
              <a:rPr lang="ru-RU" sz="2400" dirty="0" smtClean="0"/>
              <a:t>-&gt;</a:t>
            </a:r>
            <a:r>
              <a:rPr lang="ru-RU" sz="2400" dirty="0" err="1" smtClean="0"/>
              <a:t>setGeometry</a:t>
            </a:r>
            <a:r>
              <a:rPr lang="ru-RU" sz="2400" dirty="0" smtClean="0"/>
              <a:t>(10,20,30,40);</a:t>
            </a:r>
            <a:endParaRPr lang="uk-UA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uk-UA" dirty="0" err="1" smtClean="0"/>
              <a:t>Слоты</a:t>
            </a:r>
            <a:r>
              <a:rPr lang="uk-UA" dirty="0" smtClean="0"/>
              <a:t> и </a:t>
            </a:r>
            <a:r>
              <a:rPr lang="uk-UA" dirty="0" err="1" smtClean="0"/>
              <a:t>методы</a:t>
            </a:r>
            <a:r>
              <a:rPr lang="uk-UA" dirty="0" smtClean="0"/>
              <a:t> к</a:t>
            </a:r>
            <a:r>
              <a:rPr lang="ru-RU" dirty="0" err="1" smtClean="0"/>
              <a:t>ласса</a:t>
            </a:r>
            <a:r>
              <a:rPr lang="ru-RU" dirty="0" smtClean="0"/>
              <a:t> </a:t>
            </a:r>
            <a:r>
              <a:rPr lang="ru-RU" dirty="0" err="1" smtClean="0"/>
              <a:t>QWidget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dirty="0" smtClean="0"/>
              <a:t>Фон </a:t>
            </a:r>
            <a:r>
              <a:rPr lang="uk-UA" dirty="0" err="1" smtClean="0"/>
              <a:t>виджета</a:t>
            </a:r>
            <a:endParaRPr lang="en-US" dirty="0" smtClean="0"/>
          </a:p>
          <a:p>
            <a:r>
              <a:rPr lang="uk-UA" sz="2400" dirty="0" err="1" smtClean="0"/>
              <a:t>свойство</a:t>
            </a:r>
            <a:r>
              <a:rPr lang="uk-UA" sz="2400" dirty="0" smtClean="0"/>
              <a:t> </a:t>
            </a:r>
            <a:r>
              <a:rPr lang="uk-UA" sz="2400" dirty="0" err="1" smtClean="0"/>
              <a:t>autoFillBackground</a:t>
            </a:r>
            <a:r>
              <a:rPr lang="en-US" sz="2400" dirty="0" smtClean="0"/>
              <a:t> (</a:t>
            </a:r>
            <a:r>
              <a:rPr lang="uk-UA" sz="2400" dirty="0" smtClean="0"/>
              <a:t>по </a:t>
            </a:r>
            <a:r>
              <a:rPr lang="uk-UA" sz="2400" dirty="0" err="1" smtClean="0"/>
              <a:t>умолчанию</a:t>
            </a:r>
            <a:r>
              <a:rPr lang="uk-UA" sz="2400" dirty="0" smtClean="0"/>
              <a:t> </a:t>
            </a:r>
            <a:r>
              <a:rPr lang="uk-UA" sz="2400" dirty="0" err="1" smtClean="0"/>
              <a:t>равно</a:t>
            </a:r>
            <a:r>
              <a:rPr lang="uk-UA" sz="2400" dirty="0" smtClean="0"/>
              <a:t> </a:t>
            </a:r>
            <a:r>
              <a:rPr lang="uk-UA" sz="2400" dirty="0" err="1" smtClean="0"/>
              <a:t>false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uk-UA" sz="2400" dirty="0" err="1" smtClean="0"/>
              <a:t>wgt.setAuto</a:t>
            </a:r>
            <a:r>
              <a:rPr lang="uk-UA" sz="2400" dirty="0" smtClean="0"/>
              <a:t> </a:t>
            </a:r>
            <a:r>
              <a:rPr lang="uk-UA" sz="2400" dirty="0" err="1" smtClean="0"/>
              <a:t>FillBackground</a:t>
            </a:r>
            <a:r>
              <a:rPr lang="uk-UA" sz="2400" dirty="0" smtClean="0"/>
              <a:t>(</a:t>
            </a:r>
            <a:r>
              <a:rPr lang="uk-UA" sz="2400" dirty="0" err="1" smtClean="0"/>
              <a:t>true</a:t>
            </a:r>
            <a:r>
              <a:rPr lang="uk-UA" sz="2400" dirty="0" smtClean="0"/>
              <a:t>);</a:t>
            </a:r>
          </a:p>
          <a:p>
            <a:endParaRPr lang="uk-UA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96925"/>
          </a:xfrm>
        </p:spPr>
        <p:txBody>
          <a:bodyPr/>
          <a:lstStyle/>
          <a:p>
            <a:r>
              <a:rPr lang="uk-UA" dirty="0" err="1" smtClean="0"/>
              <a:t>Слоты</a:t>
            </a:r>
            <a:r>
              <a:rPr lang="uk-UA" dirty="0" smtClean="0"/>
              <a:t> и </a:t>
            </a:r>
            <a:r>
              <a:rPr lang="uk-UA" dirty="0" err="1" smtClean="0"/>
              <a:t>методы</a:t>
            </a:r>
            <a:r>
              <a:rPr lang="uk-UA" dirty="0" smtClean="0"/>
              <a:t> к</a:t>
            </a:r>
            <a:r>
              <a:rPr lang="ru-RU" dirty="0" err="1" smtClean="0"/>
              <a:t>ласса</a:t>
            </a:r>
            <a:r>
              <a:rPr lang="ru-RU" dirty="0" smtClean="0"/>
              <a:t> </a:t>
            </a:r>
            <a:r>
              <a:rPr lang="ru-RU" dirty="0" err="1" smtClean="0"/>
              <a:t>QWidget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294" y="620689"/>
            <a:ext cx="814558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uk-UA" b="1" dirty="0" err="1" smtClean="0"/>
              <a:t>Изменение</a:t>
            </a:r>
            <a:r>
              <a:rPr lang="uk-UA" b="1" dirty="0" smtClean="0"/>
              <a:t> </a:t>
            </a:r>
            <a:r>
              <a:rPr lang="uk-UA" b="1" dirty="0" err="1" smtClean="0"/>
              <a:t>указателя</a:t>
            </a:r>
            <a:r>
              <a:rPr lang="uk-UA" b="1" dirty="0" smtClean="0"/>
              <a:t> </a:t>
            </a:r>
            <a:r>
              <a:rPr lang="uk-UA" b="1" dirty="0" err="1" smtClean="0"/>
              <a:t>мыши</a:t>
            </a:r>
            <a:endParaRPr lang="uk-UA" b="1" dirty="0" smtClean="0"/>
          </a:p>
          <a:p>
            <a:pPr indent="0">
              <a:spcBef>
                <a:spcPts val="600"/>
              </a:spcBef>
              <a:buNone/>
            </a:pPr>
            <a:r>
              <a:rPr lang="uk-UA" sz="2400" dirty="0" err="1" smtClean="0"/>
              <a:t>Класс</a:t>
            </a:r>
            <a:r>
              <a:rPr lang="uk-UA" sz="2400" dirty="0" smtClean="0"/>
              <a:t> </a:t>
            </a:r>
            <a:r>
              <a:rPr lang="uk-UA" sz="2400" dirty="0" err="1" smtClean="0"/>
              <a:t>указателя</a:t>
            </a:r>
            <a:r>
              <a:rPr lang="uk-UA" sz="2400" dirty="0" smtClean="0"/>
              <a:t> (</a:t>
            </a:r>
            <a:r>
              <a:rPr lang="uk-UA" sz="2400" dirty="0" err="1" smtClean="0"/>
              <a:t>курсора</a:t>
            </a:r>
            <a:r>
              <a:rPr lang="uk-UA" sz="2400" dirty="0" smtClean="0"/>
              <a:t>) </a:t>
            </a:r>
            <a:r>
              <a:rPr lang="uk-UA" sz="2400" dirty="0" err="1" smtClean="0"/>
              <a:t>мыши</a:t>
            </a:r>
            <a:r>
              <a:rPr lang="uk-UA" sz="2400" dirty="0" smtClean="0"/>
              <a:t> </a:t>
            </a:r>
            <a:r>
              <a:rPr lang="uk-UA" sz="2400" dirty="0" err="1" smtClean="0"/>
              <a:t>QCursor</a:t>
            </a:r>
            <a:r>
              <a:rPr lang="uk-UA" sz="2400" dirty="0" smtClean="0"/>
              <a:t> </a:t>
            </a:r>
            <a:r>
              <a:rPr lang="uk-UA" sz="2400" dirty="0" err="1" smtClean="0"/>
              <a:t>определен</a:t>
            </a:r>
            <a:r>
              <a:rPr lang="uk-UA" sz="2400" dirty="0" smtClean="0"/>
              <a:t> в </a:t>
            </a:r>
            <a:r>
              <a:rPr lang="uk-UA" sz="2400" dirty="0" err="1" smtClean="0"/>
              <a:t>файле</a:t>
            </a:r>
            <a:r>
              <a:rPr lang="uk-UA" sz="2400" dirty="0" smtClean="0"/>
              <a:t> </a:t>
            </a:r>
            <a:r>
              <a:rPr lang="uk-UA" sz="2400" dirty="0" err="1" smtClean="0"/>
              <a:t>QCursor</a:t>
            </a:r>
            <a:r>
              <a:rPr lang="uk-UA" sz="2400" dirty="0" smtClean="0"/>
              <a:t>. </a:t>
            </a:r>
          </a:p>
          <a:p>
            <a:pPr indent="0">
              <a:spcBef>
                <a:spcPts val="600"/>
              </a:spcBef>
              <a:buNone/>
            </a:pPr>
            <a:r>
              <a:rPr lang="uk-UA" sz="2400" dirty="0" smtClean="0"/>
              <a:t>Установить </a:t>
            </a:r>
            <a:r>
              <a:rPr lang="uk-UA" sz="2400" dirty="0" err="1" smtClean="0"/>
              <a:t>изображение</a:t>
            </a:r>
            <a:r>
              <a:rPr lang="uk-UA" sz="2400" dirty="0" smtClean="0"/>
              <a:t> </a:t>
            </a:r>
            <a:r>
              <a:rPr lang="uk-UA" sz="2400" dirty="0" err="1" smtClean="0"/>
              <a:t>указателя</a:t>
            </a:r>
            <a:r>
              <a:rPr lang="uk-UA" sz="2400" dirty="0" smtClean="0"/>
              <a:t> </a:t>
            </a:r>
            <a:r>
              <a:rPr lang="uk-UA" sz="2400" dirty="0" err="1" smtClean="0"/>
              <a:t>можно</a:t>
            </a:r>
            <a:r>
              <a:rPr lang="uk-UA" sz="2400" dirty="0" smtClean="0"/>
              <a:t> методом </a:t>
            </a:r>
            <a:r>
              <a:rPr lang="uk-UA" sz="2400" dirty="0" err="1" smtClean="0"/>
              <a:t>setcursor</a:t>
            </a:r>
            <a:r>
              <a:rPr lang="uk-UA" sz="2400" dirty="0" smtClean="0"/>
              <a:t>(), передав </a:t>
            </a:r>
            <a:r>
              <a:rPr lang="uk-UA" sz="2400" dirty="0" err="1" smtClean="0"/>
              <a:t>ему</a:t>
            </a:r>
            <a:r>
              <a:rPr lang="uk-UA" sz="2400" dirty="0" smtClean="0"/>
              <a:t> одно </a:t>
            </a:r>
            <a:r>
              <a:rPr lang="uk-UA" sz="2400" dirty="0" err="1" smtClean="0"/>
              <a:t>из</a:t>
            </a:r>
            <a:r>
              <a:rPr lang="uk-UA" sz="2400" dirty="0" smtClean="0"/>
              <a:t> </a:t>
            </a:r>
            <a:r>
              <a:rPr lang="uk-UA" sz="2400" dirty="0" err="1" smtClean="0"/>
              <a:t>стандартных</a:t>
            </a:r>
            <a:r>
              <a:rPr lang="uk-UA" sz="2400" dirty="0" smtClean="0"/>
              <a:t> значений.</a:t>
            </a:r>
          </a:p>
          <a:p>
            <a:pPr indent="0">
              <a:spcBef>
                <a:spcPts val="600"/>
              </a:spcBef>
              <a:buNone/>
            </a:pPr>
            <a:r>
              <a:rPr lang="uk-UA" sz="2400" dirty="0" smtClean="0"/>
              <a:t>В </a:t>
            </a:r>
            <a:r>
              <a:rPr lang="uk-UA" sz="2400" dirty="0" err="1" smtClean="0"/>
              <a:t>классе</a:t>
            </a:r>
            <a:r>
              <a:rPr lang="uk-UA" sz="2400" dirty="0" smtClean="0"/>
              <a:t> </a:t>
            </a:r>
            <a:r>
              <a:rPr lang="uk-UA" sz="2400" dirty="0" err="1" smtClean="0"/>
              <a:t>QCursor</a:t>
            </a:r>
            <a:r>
              <a:rPr lang="uk-UA" sz="2400" dirty="0" smtClean="0"/>
              <a:t> </a:t>
            </a:r>
            <a:r>
              <a:rPr lang="uk-UA" sz="2400" dirty="0" err="1" smtClean="0"/>
              <a:t>содержится</a:t>
            </a:r>
            <a:r>
              <a:rPr lang="uk-UA" sz="2400" dirty="0" smtClean="0"/>
              <a:t> метод </a:t>
            </a:r>
            <a:r>
              <a:rPr lang="uk-UA" sz="2400" dirty="0" err="1" smtClean="0"/>
              <a:t>pos</a:t>
            </a:r>
            <a:r>
              <a:rPr lang="uk-UA" sz="2400" dirty="0" smtClean="0"/>
              <a:t>() , </a:t>
            </a:r>
            <a:r>
              <a:rPr lang="uk-UA" sz="2400" dirty="0" err="1" smtClean="0"/>
              <a:t>который</a:t>
            </a:r>
            <a:r>
              <a:rPr lang="uk-UA" sz="2400" dirty="0" smtClean="0"/>
              <a:t> </a:t>
            </a:r>
            <a:r>
              <a:rPr lang="uk-UA" sz="2400" dirty="0" err="1" smtClean="0"/>
              <a:t>возвращает</a:t>
            </a:r>
            <a:r>
              <a:rPr lang="uk-UA" sz="2400" dirty="0" smtClean="0"/>
              <a:t> </a:t>
            </a:r>
            <a:r>
              <a:rPr lang="uk-UA" sz="2400" dirty="0" err="1" smtClean="0"/>
              <a:t>текущую</a:t>
            </a:r>
            <a:r>
              <a:rPr lang="uk-UA" sz="2400" dirty="0" smtClean="0"/>
              <a:t> </a:t>
            </a:r>
            <a:r>
              <a:rPr lang="uk-UA" sz="2400" dirty="0" err="1" smtClean="0"/>
              <a:t>позицию</a:t>
            </a:r>
            <a:r>
              <a:rPr lang="uk-UA" sz="2400" dirty="0" smtClean="0"/>
              <a:t> </a:t>
            </a:r>
            <a:r>
              <a:rPr lang="uk-UA" sz="2400" dirty="0" err="1" smtClean="0"/>
              <a:t>указателя</a:t>
            </a:r>
            <a:r>
              <a:rPr lang="uk-UA" sz="2400" dirty="0" smtClean="0"/>
              <a:t> </a:t>
            </a:r>
            <a:r>
              <a:rPr lang="uk-UA" sz="2400" dirty="0" err="1" smtClean="0"/>
              <a:t>мыши</a:t>
            </a:r>
            <a:r>
              <a:rPr lang="uk-UA" sz="2400" dirty="0" smtClean="0"/>
              <a:t> </a:t>
            </a:r>
            <a:r>
              <a:rPr lang="uk-UA" sz="2400" dirty="0" err="1" smtClean="0"/>
              <a:t>относительно</a:t>
            </a:r>
            <a:r>
              <a:rPr lang="uk-UA" sz="2400" dirty="0" smtClean="0"/>
              <a:t> </a:t>
            </a:r>
            <a:r>
              <a:rPr lang="uk-UA" sz="2400" dirty="0" err="1" smtClean="0"/>
              <a:t>левого</a:t>
            </a:r>
            <a:r>
              <a:rPr lang="uk-UA" sz="2400" dirty="0" smtClean="0"/>
              <a:t> </a:t>
            </a:r>
            <a:r>
              <a:rPr lang="uk-UA" sz="2400" dirty="0" err="1" smtClean="0"/>
              <a:t>верхнего</a:t>
            </a:r>
            <a:r>
              <a:rPr lang="uk-UA" sz="2400" dirty="0" smtClean="0"/>
              <a:t> </a:t>
            </a:r>
            <a:r>
              <a:rPr lang="uk-UA" sz="2400" dirty="0" err="1" smtClean="0"/>
              <a:t>угла</a:t>
            </a:r>
            <a:r>
              <a:rPr lang="uk-UA" sz="2400" dirty="0" smtClean="0"/>
              <a:t> </a:t>
            </a:r>
            <a:r>
              <a:rPr lang="uk-UA" sz="2400" dirty="0" err="1" smtClean="0"/>
              <a:t>экрана</a:t>
            </a:r>
            <a:r>
              <a:rPr lang="uk-UA" sz="2400" dirty="0" smtClean="0"/>
              <a:t>. При </a:t>
            </a:r>
            <a:r>
              <a:rPr lang="uk-UA" sz="2400" dirty="0" err="1" smtClean="0"/>
              <a:t>помощи</a:t>
            </a:r>
            <a:r>
              <a:rPr lang="uk-UA" sz="2400" dirty="0" smtClean="0"/>
              <a:t> метода </a:t>
            </a:r>
            <a:r>
              <a:rPr lang="uk-UA" sz="2400" dirty="0" err="1" smtClean="0"/>
              <a:t>setpos</a:t>
            </a:r>
            <a:r>
              <a:rPr lang="uk-UA" sz="2400" dirty="0" smtClean="0"/>
              <a:t>() </a:t>
            </a:r>
            <a:r>
              <a:rPr lang="uk-UA" sz="2400" dirty="0" err="1" smtClean="0"/>
              <a:t>можно</a:t>
            </a:r>
            <a:r>
              <a:rPr lang="uk-UA" sz="2400" dirty="0" smtClean="0"/>
              <a:t> </a:t>
            </a:r>
            <a:r>
              <a:rPr lang="uk-UA" sz="2400" dirty="0" err="1" smtClean="0"/>
              <a:t>перемещать</a:t>
            </a:r>
            <a:r>
              <a:rPr lang="uk-UA" sz="2400" dirty="0" smtClean="0"/>
              <a:t> </a:t>
            </a:r>
            <a:r>
              <a:rPr lang="uk-UA" sz="2400" dirty="0" err="1" smtClean="0"/>
              <a:t>указатель</a:t>
            </a:r>
            <a:r>
              <a:rPr lang="uk-UA" sz="2400" dirty="0" smtClean="0"/>
              <a:t> </a:t>
            </a:r>
            <a:r>
              <a:rPr lang="uk-UA" sz="2400" dirty="0" err="1" smtClean="0"/>
              <a:t>мыши</a:t>
            </a:r>
            <a:r>
              <a:rPr lang="uk-UA" sz="2400" dirty="0" smtClean="0"/>
              <a:t>.</a:t>
            </a:r>
            <a:endParaRPr lang="uk-UA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Слоты</a:t>
            </a:r>
            <a:r>
              <a:rPr lang="uk-UA" dirty="0" smtClean="0"/>
              <a:t> и </a:t>
            </a:r>
            <a:r>
              <a:rPr lang="uk-UA" dirty="0" err="1" smtClean="0"/>
              <a:t>методы</a:t>
            </a:r>
            <a:r>
              <a:rPr lang="uk-UA" dirty="0" smtClean="0"/>
              <a:t> к</a:t>
            </a:r>
            <a:r>
              <a:rPr lang="ru-RU" dirty="0" err="1" smtClean="0"/>
              <a:t>ласса</a:t>
            </a:r>
            <a:r>
              <a:rPr lang="ru-RU" dirty="0" smtClean="0"/>
              <a:t> </a:t>
            </a:r>
            <a:r>
              <a:rPr lang="ru-RU" dirty="0" err="1" smtClean="0"/>
              <a:t>QWidget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1241</Words>
  <Application>Microsoft Office PowerPoint</Application>
  <PresentationFormat>Экран (4:3)</PresentationFormat>
  <Paragraphs>175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Об’єктно-орієнтоване програмування</vt:lpstr>
      <vt:lpstr>Класс QWidget</vt:lpstr>
      <vt:lpstr>Класс QWidget</vt:lpstr>
      <vt:lpstr>Слоты и методы класса QWidget</vt:lpstr>
      <vt:lpstr>Слоты и методы класса QWidget</vt:lpstr>
      <vt:lpstr>Слоты и методы класса QWidget</vt:lpstr>
      <vt:lpstr>Слоты и методы класса QWidget</vt:lpstr>
      <vt:lpstr>Слайд 8</vt:lpstr>
      <vt:lpstr>Слоты и методы класса QWidget</vt:lpstr>
      <vt:lpstr>Пример</vt:lpstr>
      <vt:lpstr>Класс QFrame</vt:lpstr>
      <vt:lpstr>Класс QFrame</vt:lpstr>
      <vt:lpstr>Класс QLabel</vt:lpstr>
      <vt:lpstr>Класс QLabel</vt:lpstr>
      <vt:lpstr>Класс QLabel</vt:lpstr>
      <vt:lpstr>Класс QLabel</vt:lpstr>
      <vt:lpstr>Класс QAbstractButton</vt:lpstr>
      <vt:lpstr>Класс QAbstractButton</vt:lpstr>
      <vt:lpstr>Класс QAbstractButton</vt:lpstr>
      <vt:lpstr>Класс QAbstractButton</vt:lpstr>
      <vt:lpstr>Класс QPushButton</vt:lpstr>
      <vt:lpstr>Класс QPushButton</vt:lpstr>
      <vt:lpstr>Класс QPushButton</vt:lpstr>
      <vt:lpstr>Класс CheckBox</vt:lpstr>
      <vt:lpstr>Класс CheckBox</vt:lpstr>
      <vt:lpstr>Класс CheckBox</vt:lpstr>
      <vt:lpstr>Класс CheckBox</vt:lpstr>
      <vt:lpstr>Класс CheckBox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Kseniia</cp:lastModifiedBy>
  <cp:revision>116</cp:revision>
  <dcterms:modified xsi:type="dcterms:W3CDTF">2020-09-21T12:03:18Z</dcterms:modified>
</cp:coreProperties>
</file>