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6" r:id="rId17"/>
    <p:sldId id="305" r:id="rId18"/>
    <p:sldId id="30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ia" initials="K" lastIdx="1" clrIdx="0">
    <p:extLst>
      <p:ext uri="{19B8F6BF-5375-455C-9EA6-DF929625EA0E}">
        <p15:presenceInfo xmlns:p15="http://schemas.microsoft.com/office/powerpoint/2012/main" userId="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567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3626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86678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0231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4414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5358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7359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0712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9142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7174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2166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9897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4200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0032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3349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232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0830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2835" y="3832163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ShowDirsOnly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отображает только каталоги (по умолчанию – папки и файлы)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DontConfirmOverwrite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не запрашивать подтверждение в случае перезаписи существующего файла (по умолчанию – запрашивается подтверждение)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DontUseNativeDialog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/>
              <a:t>- не использовать родной каталог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9280045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43392A-5EC2-416D-9663-00FB080C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3513"/>
            <a:ext cx="9144000" cy="32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4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QColorDialog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диалоговое окно выбора цвета.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отображения	 данного окна необходимо вызвать статический метод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&amp;initial=Qt::white,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*parent=0),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который возвращает выбранный цвет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задает цвет для инициализации каталога,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sz="2800" dirty="0">
                <a:cs typeface="Courier New" panose="02070309020205020404" pitchFamily="49" charset="0"/>
              </a:rPr>
              <a:t> – указатель на родительский виджет.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узнать – какой кнопкой было закрыто окно (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OK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или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Cancel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). Возвращает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если была нажата кнопка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Cancel (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т.е. объект цвета был создан конструктором по умолчанию без задания цвета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84415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QFontDialog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диалоговое окно выбора шрифта.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отображения данного окна необходимо вызвать статический метод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(bool *ok,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&amp;initial,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*parent=0),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который возвращает выбранный шрифт в объекте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адрес переменной </a:t>
            </a:r>
            <a:r>
              <a:rPr lang="ru-RU" altLang="ru-RU" sz="2800" dirty="0" err="1">
                <a:cs typeface="Courier New" panose="02070309020205020404" pitchFamily="49" charset="0"/>
              </a:rPr>
              <a:t>булевого</a:t>
            </a:r>
            <a:r>
              <a:rPr lang="ru-RU" altLang="ru-RU" sz="2800" dirty="0">
                <a:cs typeface="Courier New" panose="02070309020205020404" pitchFamily="49" charset="0"/>
              </a:rPr>
              <a:t> типа, в которую метод запишет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2800" dirty="0"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cs typeface="Courier New" panose="02070309020205020404" pitchFamily="49" charset="0"/>
              </a:rPr>
              <a:t>если диалоговое окно было закрыто кнопкой ОК, или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ru-RU" sz="2800" dirty="0">
                <a:cs typeface="Courier New" panose="02070309020205020404" pitchFamily="49" charset="0"/>
              </a:rPr>
              <a:t> –</a:t>
            </a:r>
            <a:r>
              <a:rPr lang="ru-RU" altLang="ru-RU" sz="2800" dirty="0">
                <a:cs typeface="Courier New" panose="02070309020205020404" pitchFamily="49" charset="0"/>
              </a:rPr>
              <a:t>если кнопкой </a:t>
            </a:r>
            <a:r>
              <a:rPr lang="en-US" altLang="ru-RU" sz="2800" dirty="0">
                <a:cs typeface="Courier New" panose="02070309020205020404" pitchFamily="49" charset="0"/>
              </a:rPr>
              <a:t>Cancel,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задает тип шрифта для инициализации диалога,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sz="2800" dirty="0">
                <a:cs typeface="Courier New" panose="02070309020205020404" pitchFamily="49" charset="0"/>
              </a:rPr>
              <a:t> – указатель на родительский виджет.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676973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Окно сообщения – простой элемент  пользовательского интерфейса, который отображает текстовое сообщение и ожидает реакции со стороны пользователя. Все окна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модальные, могут содержать кнопки (не больше трех), заголовок и текст сообщения.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ru-RU" altLang="ru-RU" sz="2800" dirty="0">
                <a:cs typeface="Courier New" panose="02070309020205020404" pitchFamily="49" charset="0"/>
              </a:rPr>
              <a:t> содержит ряд статических методов, которые создают и отображают окна сообщений  информационного, предупреждающего, вопросительного и критического характера.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Окна сообщений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670154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::information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int button0, int button1=0, int button2=0)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создает и отображает на экране информационное окно, содержащее минимум одну кнопку. Возвращает идентификатор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::OK,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::Cancel </a:t>
            </a:r>
            <a:r>
              <a:rPr lang="ru-RU" altLang="ru-RU" sz="2800" dirty="0">
                <a:cs typeface="Courier New" panose="02070309020205020404" pitchFamily="49" charset="0"/>
              </a:rPr>
              <a:t>и т.д.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 нажатой кнопки.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заголовок окна,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800" dirty="0">
                <a:cs typeface="Courier New" panose="02070309020205020404" pitchFamily="49" charset="0"/>
              </a:rPr>
              <a:t> – содержит текст сообщения, аргументы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button0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button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задают кнопки.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altLang="ru-RU" sz="3600" dirty="0" err="1">
                <a:cs typeface="Courier New" panose="02070309020205020404" pitchFamily="49" charset="0"/>
              </a:rPr>
              <a:t>QMessageBox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0211901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/>
              <a:t>enum</a:t>
            </a:r>
            <a:r>
              <a:rPr lang="en-US" sz="2800" b="1" dirty="0"/>
              <a:t> </a:t>
            </a:r>
            <a:r>
              <a:rPr lang="en-US" sz="2800" b="1" dirty="0" err="1"/>
              <a:t>QMessageBox</a:t>
            </a:r>
            <a:r>
              <a:rPr lang="en-US" sz="2800" b="1" dirty="0"/>
              <a:t>::</a:t>
            </a:r>
            <a:r>
              <a:rPr lang="en-US" sz="2800" b="1" dirty="0" err="1"/>
              <a:t>StandardButton</a:t>
            </a:r>
            <a:endParaRPr 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::Open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::Save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::Cancel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::Close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::Abort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::Retry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::Ignore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</a:t>
            </a:r>
            <a:r>
              <a:rPr lang="en-US" sz="3000" dirty="0" err="1"/>
              <a:t>NoButton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</a:t>
            </a:r>
            <a:r>
              <a:rPr lang="en-US" sz="3000" dirty="0" err="1"/>
              <a:t>YesToAll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</a:t>
            </a:r>
            <a:r>
              <a:rPr lang="en-US" sz="3000" dirty="0" err="1"/>
              <a:t>NoToAll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/>
              <a:t>QMessageBox</a:t>
            </a:r>
            <a:r>
              <a:rPr lang="en-US" sz="3000" dirty="0"/>
              <a:t>::No</a:t>
            </a:r>
            <a:endParaRPr lang="en-US" sz="3000" b="1" dirty="0"/>
          </a:p>
          <a:p>
            <a:pPr marL="0" indent="0">
              <a:spcBef>
                <a:spcPts val="0"/>
              </a:spcBef>
              <a:buNone/>
            </a:pPr>
            <a:endParaRPr lang="en-US" altLang="ru-RU" sz="2800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altLang="ru-RU" sz="3600" dirty="0" err="1">
                <a:cs typeface="Courier New" panose="02070309020205020404" pitchFamily="49" charset="0"/>
              </a:rPr>
              <a:t>QMessageBox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8161772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ru-RU" altLang="ru-RU" sz="2800" dirty="0"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question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int button0, int button1=0, int button2=0)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создает и отображает на экране окно вопроса. Возвращает идентификатор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::OK,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::Cance</a:t>
            </a:r>
            <a:r>
              <a:rPr lang="en-US" altLang="ru-RU" sz="2800" dirty="0">
                <a:cs typeface="Courier New" panose="02070309020205020404" pitchFamily="49" charset="0"/>
              </a:rPr>
              <a:t>l </a:t>
            </a:r>
            <a:r>
              <a:rPr lang="ru-RU" altLang="ru-RU" sz="2800" dirty="0">
                <a:cs typeface="Courier New" panose="02070309020205020404" pitchFamily="49" charset="0"/>
              </a:rPr>
              <a:t>и т.д.) нажатой кнопки.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ru-RU" altLang="ru-RU" sz="2800" dirty="0"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warning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int button0, int button1, int button2=0) </a:t>
            </a:r>
            <a:r>
              <a:rPr lang="ru-RU" altLang="ru-RU" sz="2800" dirty="0">
                <a:cs typeface="Courier New" panose="02070309020205020404" pitchFamily="49" charset="0"/>
              </a:rPr>
              <a:t>создает и отображает на экране окно предупреждающего сообщения. Возвращает идентификатор нажатой кнопки.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altLang="ru-RU" sz="3600" dirty="0" err="1">
                <a:cs typeface="Courier New" panose="02070309020205020404" pitchFamily="49" charset="0"/>
              </a:rPr>
              <a:t>QMessageBox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4511292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critical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int button0, int button1, int button2=0)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окно критического сообщения.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about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создает и отображает на экране окно с информацией об программе.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aboutQt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::null) </a:t>
            </a:r>
            <a:r>
              <a:rPr lang="en-US" altLang="ru-RU" sz="2800" dirty="0">
                <a:cs typeface="Courier New" panose="02070309020205020404" pitchFamily="49" charset="0"/>
              </a:rPr>
              <a:t>- </a:t>
            </a:r>
            <a:r>
              <a:rPr lang="ru-RU" altLang="ru-RU" sz="2800" dirty="0">
                <a:cs typeface="Courier New" panose="02070309020205020404" pitchFamily="49" charset="0"/>
              </a:rPr>
              <a:t> создает и отображает на экране окно с информацией о библиотеке </a:t>
            </a:r>
            <a:r>
              <a:rPr lang="en-US" altLang="ru-RU" sz="2800" dirty="0">
                <a:cs typeface="Courier New" panose="02070309020205020404" pitchFamily="49" charset="0"/>
              </a:rPr>
              <a:t>Qt.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altLang="ru-RU" sz="3600" dirty="0" err="1">
                <a:cs typeface="Courier New" panose="02070309020205020404" pitchFamily="49" charset="0"/>
              </a:rPr>
              <a:t>QMessageBox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3239285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Диалоговое окно – это центральный элемент, обеспечивающий взаимодействие между пользователем и приложением. Диалоговые окна всегда являются виджетами верхнего уровня и имеют свой заголовок.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Диалоговые окна могут быть: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Модальные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Немодальные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Диалогов</a:t>
            </a:r>
            <a:r>
              <a:rPr lang="ru-RU" sz="3600" dirty="0" err="1"/>
              <a:t>ые</a:t>
            </a:r>
            <a:r>
              <a:rPr lang="ru-RU" sz="3600" dirty="0"/>
              <a:t> окна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752783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Модальные диалоговые окна используются для вывода важных сообщений, например, для напоминания пользователю о сохранении документа перед закрытием приложения. Модальные диалоговые окна прерывают работу приложения и для продолжения работы окно должно быть закрыто. В момент работы окна возможность работы с самим приложением заблокирована.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Немодальные окна при своем появлении не прерывают работу приложения. Типичный пример немодального окна – окно поиска текста в документе.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Диалогов</a:t>
            </a:r>
            <a:r>
              <a:rPr lang="ru-RU" sz="3600" dirty="0" err="1"/>
              <a:t>ые</a:t>
            </a:r>
            <a:r>
              <a:rPr lang="ru-RU" sz="3600" dirty="0"/>
              <a:t> окна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235573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Диалоговые окна можно разбить на следующие категории: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Собственные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Стандартные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Окна сообщений.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Диалоговое окно можно создать практически с использованием любого виджета, сделав его виджетом верхнего уровня. Однако удобнее воспользоваться специально предназначенным для этого классом </a:t>
            </a:r>
            <a:r>
              <a:rPr lang="en-US" altLang="ru-RU" sz="2800" dirty="0" err="1"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cs typeface="Courier New" panose="02070309020205020404" pitchFamily="49" charset="0"/>
              </a:rPr>
              <a:t>.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Диалогов</a:t>
            </a:r>
            <a:r>
              <a:rPr lang="ru-RU" sz="3600" dirty="0" err="1"/>
              <a:t>ые</a:t>
            </a:r>
            <a:r>
              <a:rPr lang="ru-RU" sz="3600" dirty="0"/>
              <a:t> окна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790915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WindowFlags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f=0),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sz="2800" dirty="0">
                <a:cs typeface="Courier New" panose="02070309020205020404" pitchFamily="49" charset="0"/>
              </a:rPr>
              <a:t> – указатель на родительский виджет,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altLang="ru-RU" sz="2800" dirty="0">
                <a:cs typeface="Courier New" panose="02070309020205020404" pitchFamily="49" charset="0"/>
              </a:rPr>
              <a:t> – флаг настроек окна. Если указатель на родительский виджет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parent=0</a:t>
            </a:r>
            <a:r>
              <a:rPr lang="ru-RU" altLang="ru-RU" sz="2800" dirty="0">
                <a:cs typeface="Courier New" panose="02070309020205020404" pitchFamily="49" charset="0"/>
              </a:rPr>
              <a:t>, то диалоговое окно будет центрироваться относительно центра экрана, иначе – относительно виджета-родителя.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QDialog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31705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show()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отображает немодальное диалоговое окно.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setModal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(bool modal)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делает диалоговое окно модальным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modal=true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или немодальным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modal=false</a:t>
            </a:r>
            <a:r>
              <a:rPr lang="ru-RU" altLang="ru-RU" sz="2800" dirty="0"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cs typeface="Courier New" panose="02070309020205020404" pitchFamily="49" charset="0"/>
              </a:rPr>
              <a:t>.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isModal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проверяет – является окно модальным или немодальным.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QDialog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868496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cs typeface="Courier New" panose="02070309020205020404" pitchFamily="49" charset="0"/>
              </a:rPr>
              <a:t>Слот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exec()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отображает модальное диалоговое окно и возвращает одно из значений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DialogCode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{Rejected, Accepted}.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::Accepted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была нажата кнопка ОК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::Rejected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была нажата кнопка </a:t>
            </a:r>
            <a:r>
              <a:rPr lang="en-US" altLang="ru-RU" sz="2800" dirty="0">
                <a:cs typeface="Courier New" panose="02070309020205020404" pitchFamily="49" charset="0"/>
              </a:rPr>
              <a:t>Cancel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ru-RU" altLang="ru-RU" sz="2800" dirty="0">
                <a:cs typeface="Courier New" panose="02070309020205020404" pitchFamily="49" charset="0"/>
              </a:rPr>
              <a:t>Слоты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accept ()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800" dirty="0">
                <a:cs typeface="Courier New" panose="02070309020205020404" pitchFamily="49" charset="0"/>
              </a:rPr>
              <a:t>и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reject()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закрывают окно и устанавливают код возврата, возвращаемый методом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ru-RU" altLang="ru-RU" sz="2800" dirty="0">
                <a:cs typeface="Courier New" panose="02070309020205020404" pitchFamily="49" charset="0"/>
              </a:rPr>
              <a:t>равным соответственно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::Accepted </a:t>
            </a:r>
            <a:r>
              <a:rPr lang="ru-RU" altLang="ru-RU" sz="2800" dirty="0">
                <a:cs typeface="Courier New" panose="02070309020205020404" pitchFamily="49" charset="0"/>
              </a:rPr>
              <a:t>или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::Rejected</a:t>
            </a:r>
            <a:r>
              <a:rPr lang="ru-RU" altLang="ru-RU" sz="2800" dirty="0">
                <a:cs typeface="Courier New" panose="02070309020205020404" pitchFamily="49" charset="0"/>
              </a:rPr>
              <a:t>.</a:t>
            </a:r>
            <a:endParaRPr lang="en-US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Слоты класса </a:t>
            </a:r>
            <a:r>
              <a:rPr lang="en-US" sz="3600" dirty="0" err="1"/>
              <a:t>QDialog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510501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4726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диалоговое окно выбора файлов.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ru-RU" altLang="ru-RU" sz="2800" dirty="0">
                <a:cs typeface="Courier New" panose="02070309020205020404" pitchFamily="49" charset="0"/>
              </a:rPr>
              <a:t> содержит статические методы, позволяющие создавать следующие диалоговые окна: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getOpenFileName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&amp;filter=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selectedFilter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=0, Options options=0)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создает и отображает диалоговое окно открытия файла, возвращает полное имя файла в объекте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ru-RU" altLang="ru-RU" sz="2800" dirty="0">
                <a:cs typeface="Courier New" panose="02070309020205020404" pitchFamily="49" charset="0"/>
              </a:rPr>
              <a:t>. 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sz="2800" dirty="0">
                <a:cs typeface="Courier New" panose="02070309020205020404" pitchFamily="49" charset="0"/>
              </a:rPr>
              <a:t> – указатель на виджет-предок,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заголовок окна диалога,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ru-RU" altLang="ru-RU" sz="2800" dirty="0">
                <a:cs typeface="Courier New" panose="02070309020205020404" pitchFamily="49" charset="0"/>
              </a:rPr>
              <a:t> – путь к рабочей директории,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ru-RU" altLang="ru-RU" sz="2800" dirty="0">
                <a:cs typeface="Courier New" panose="02070309020205020404" pitchFamily="49" charset="0"/>
              </a:rPr>
              <a:t> – фильтр расширений отображаемых файлов,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selectedFilter</a:t>
            </a:r>
            <a:r>
              <a:rPr lang="ru-RU" altLang="ru-RU" sz="2800" dirty="0">
                <a:cs typeface="Courier New" panose="02070309020205020404" pitchFamily="49" charset="0"/>
              </a:rPr>
              <a:t> – выбранный фильтр, </a:t>
            </a:r>
            <a:r>
              <a:rPr lang="en-US" altLang="ru-RU" sz="2800" dirty="0">
                <a:cs typeface="Courier New" panose="02070309020205020404" pitchFamily="49" charset="0"/>
              </a:rPr>
              <a:t>options</a:t>
            </a:r>
            <a:r>
              <a:rPr lang="ru-RU" altLang="ru-RU" sz="2800" dirty="0">
                <a:cs typeface="Courier New" panose="02070309020205020404" pitchFamily="49" charset="0"/>
              </a:rPr>
              <a:t> – различные опции окна диалога.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2744890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1124744"/>
            <a:ext cx="8664451" cy="53285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getSaveFileName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&amp;caption=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&amp;filter=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selectedFilter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=0, Options options=0)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создает и отображает диалоговое окно сохранения файла, возвращает полное имя файла в объекте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cs typeface="Courier New" panose="02070309020205020404" pitchFamily="49" charset="0"/>
              </a:rPr>
              <a:t>.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стандартных диалоговых окон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170175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1174</Words>
  <Application>Microsoft Office PowerPoint</Application>
  <PresentationFormat>Экран (4:3)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Диалоговые окна</vt:lpstr>
      <vt:lpstr>Диалоговые окна</vt:lpstr>
      <vt:lpstr>Диалоговые окна</vt:lpstr>
      <vt:lpstr>Класс QDialog</vt:lpstr>
      <vt:lpstr>Методы класса QDialog</vt:lpstr>
      <vt:lpstr>Слоты класса QDialog</vt:lpstr>
      <vt:lpstr>Использование стандартных диалоговых окон</vt:lpstr>
      <vt:lpstr>Использование стандартных диалоговых окон</vt:lpstr>
      <vt:lpstr>Использование стандартных диалоговых окон</vt:lpstr>
      <vt:lpstr>Использование стандартных диалоговых окон</vt:lpstr>
      <vt:lpstr>Использование стандартных диалоговых окон</vt:lpstr>
      <vt:lpstr>Использование стандартных диалоговых окон</vt:lpstr>
      <vt:lpstr>Окна сообщений</vt:lpstr>
      <vt:lpstr>Методы класса QMessageBox</vt:lpstr>
      <vt:lpstr>Методы класса QMessageBox</vt:lpstr>
      <vt:lpstr>Методы класса QMessageBox</vt:lpstr>
      <vt:lpstr>Методы класса QMessageBox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Ксенія Вікторівна Іванченко</cp:lastModifiedBy>
  <cp:revision>271</cp:revision>
  <dcterms:modified xsi:type="dcterms:W3CDTF">2020-11-04T08:30:40Z</dcterms:modified>
</cp:coreProperties>
</file>