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Об’єктно-орієнтоване програмування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1</cp:revision>
  <dcterms:modified xsi:type="dcterms:W3CDTF">2019-09-03T15:08:25Z</dcterms:modified>
</cp:coreProperties>
</file>