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89" autoAdjust="0"/>
  </p:normalViewPr>
  <p:slideViewPr>
    <p:cSldViewPr>
      <p:cViewPr>
        <p:scale>
          <a:sx n="75" d="100"/>
          <a:sy n="75" d="100"/>
        </p:scale>
        <p:origin x="-120" y="-1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-vodka/oop_q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 smtClean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Лекція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На основі мови С++ та </a:t>
            </a:r>
            <a:r>
              <a:rPr lang="uk-UA" dirty="0" err="1" smtClean="0"/>
              <a:t>фреймворку</a:t>
            </a:r>
            <a:r>
              <a:rPr lang="uk-UA" dirty="0" smtClean="0"/>
              <a:t> </a:t>
            </a:r>
            <a:r>
              <a:rPr lang="en-US" dirty="0" err="1" smtClean="0"/>
              <a:t>Qt</a:t>
            </a:r>
            <a:endParaRPr lang="uk-U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83768" y="5188550"/>
            <a:ext cx="456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Всі матеріали курсу доступні за посиланням: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github.com/a-vodka/oop_qt</a:t>
            </a:r>
            <a:endParaRPr lang="ru-RU" dirty="0" smtClean="0"/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ru-RU" dirty="0" smtClean="0"/>
          </a:p>
          <a:p>
            <a:r>
              <a:rPr lang="en-US" dirty="0" err="1"/>
              <a:t>Файлы</a:t>
            </a:r>
            <a:r>
              <a:rPr lang="en-US" dirty="0"/>
              <a:t> </a:t>
            </a:r>
            <a:r>
              <a:rPr lang="en-US" dirty="0" err="1"/>
              <a:t>форм</a:t>
            </a:r>
            <a:r>
              <a:rPr lang="en-US" dirty="0"/>
              <a:t> </a:t>
            </a:r>
            <a:r>
              <a:rPr lang="en-US" dirty="0" err="1"/>
              <a:t>Qt</a:t>
            </a:r>
            <a:r>
              <a:rPr lang="en-US" dirty="0"/>
              <a:t> Designer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FORMS </a:t>
            </a:r>
            <a:r>
              <a:rPr lang="en-US" dirty="0"/>
              <a:t>+= </a:t>
            </a:r>
            <a:r>
              <a:rPr lang="en-US" dirty="0" err="1"/>
              <a:t>mainwindow.ui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71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HEADERS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 err="1"/>
              <a:t>Заголовочные</a:t>
            </a:r>
            <a:r>
              <a:rPr lang="en-US" dirty="0"/>
              <a:t> </a:t>
            </a:r>
            <a:r>
              <a:rPr lang="en-US" dirty="0" err="1"/>
              <a:t>файлы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r>
              <a:rPr lang="en-US" dirty="0"/>
              <a:t> *.h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HEADERS += </a:t>
            </a:r>
            <a:r>
              <a:rPr lang="en-US" dirty="0" err="1"/>
              <a:t>mainwindow.h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92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LIBS</a:t>
            </a:r>
            <a:endParaRPr lang="ru-RU" dirty="0" smtClean="0"/>
          </a:p>
          <a:p>
            <a:r>
              <a:rPr lang="ru-RU" dirty="0"/>
              <a:t>Пути к динамическим библиотекам </a:t>
            </a:r>
            <a:r>
              <a:rPr lang="ru-RU" dirty="0" smtClean="0"/>
              <a:t>и библиотеки</a:t>
            </a:r>
            <a:r>
              <a:rPr lang="ru-RU" dirty="0"/>
              <a:t>, которые используются в программе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dirty="0"/>
              <a:t>LIBS += −L./libs \</a:t>
            </a:r>
          </a:p>
          <a:p>
            <a:pPr marL="0" indent="0">
              <a:buNone/>
            </a:pPr>
            <a:r>
              <a:rPr lang="en-US" dirty="0"/>
              <a:t>−L./</a:t>
            </a:r>
            <a:r>
              <a:rPr lang="en-US" dirty="0" err="1"/>
              <a:t>my_libs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−</a:t>
            </a:r>
            <a:r>
              <a:rPr lang="en-US" dirty="0" err="1"/>
              <a:t>lmycustomlib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44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QT</a:t>
            </a:r>
            <a:endParaRPr lang="ru-RU" dirty="0" smtClean="0"/>
          </a:p>
          <a:p>
            <a:r>
              <a:rPr lang="ru-RU" dirty="0"/>
              <a:t>Модули  </a:t>
            </a:r>
            <a:r>
              <a:rPr lang="ru-RU" dirty="0" err="1"/>
              <a:t>Qt</a:t>
            </a:r>
            <a:r>
              <a:rPr lang="ru-RU" dirty="0"/>
              <a:t>,  которые  используются  </a:t>
            </a:r>
            <a:r>
              <a:rPr lang="ru-RU" dirty="0" smtClean="0"/>
              <a:t>в программе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QT </a:t>
            </a:r>
            <a:r>
              <a:rPr lang="en-US" dirty="0"/>
              <a:t>+= core </a:t>
            </a:r>
            <a:r>
              <a:rPr lang="en-US" dirty="0" err="1"/>
              <a:t>gui</a:t>
            </a:r>
            <a:r>
              <a:rPr lang="en-US" dirty="0"/>
              <a:t> widgets \ network </a:t>
            </a:r>
            <a:r>
              <a:rPr lang="en-US" dirty="0" err="1"/>
              <a:t>sql</a:t>
            </a:r>
            <a:r>
              <a:rPr lang="en-US" dirty="0"/>
              <a:t>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726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ru-RU" dirty="0" smtClean="0"/>
          </a:p>
          <a:p>
            <a:r>
              <a:rPr lang="ru-RU" dirty="0"/>
              <a:t>Файл ресурсов</a:t>
            </a:r>
            <a:r>
              <a:rPr lang="ru-RU" dirty="0" smtClean="0"/>
              <a:t>.</a:t>
            </a:r>
          </a:p>
          <a:p>
            <a:r>
              <a:rPr lang="en-US" dirty="0"/>
              <a:t>RESOURCES = </a:t>
            </a:r>
            <a:r>
              <a:rPr lang="en-US" dirty="0" err="1"/>
              <a:t>resources.qrc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10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ru-RU" dirty="0" smtClean="0"/>
          </a:p>
          <a:p>
            <a:r>
              <a:rPr lang="ru-RU" dirty="0"/>
              <a:t>Исходные тексты программы *.</a:t>
            </a:r>
            <a:r>
              <a:rPr lang="en-US" dirty="0" err="1"/>
              <a:t>cpp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/>
              <a:t>SOURCES += main.cpp \ mainwindow.cpp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3318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endParaRPr lang="ru-RU" dirty="0" smtClean="0"/>
          </a:p>
          <a:p>
            <a:r>
              <a:rPr lang="ru-RU" dirty="0"/>
              <a:t>Название  исполняемого  файла  или</a:t>
            </a:r>
          </a:p>
          <a:p>
            <a:r>
              <a:rPr lang="ru-RU" dirty="0"/>
              <a:t>динамической  библиотеки.</a:t>
            </a:r>
          </a:p>
          <a:p>
            <a:r>
              <a:rPr lang="en-US" dirty="0"/>
              <a:t>TARGET = </a:t>
            </a:r>
            <a:r>
              <a:rPr lang="en-US" dirty="0" err="1"/>
              <a:t>MyFirstProject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4529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ru-RU" dirty="0" smtClean="0"/>
          </a:p>
          <a:p>
            <a:r>
              <a:rPr lang="ru-RU" dirty="0"/>
              <a:t>Тип проекта (приложение, </a:t>
            </a:r>
            <a:r>
              <a:rPr lang="ru-RU" dirty="0" smtClean="0"/>
              <a:t>библиотека</a:t>
            </a:r>
            <a:r>
              <a:rPr lang="ru-RU" dirty="0"/>
              <a:t>, составленный из </a:t>
            </a:r>
            <a:r>
              <a:rPr lang="ru-RU" dirty="0" err="1"/>
              <a:t>подпроектов</a:t>
            </a:r>
            <a:r>
              <a:rPr lang="ru-RU" dirty="0"/>
              <a:t> </a:t>
            </a:r>
            <a:r>
              <a:rPr lang="ru-RU" dirty="0" smtClean="0"/>
              <a:t>...)</a:t>
            </a:r>
          </a:p>
          <a:p>
            <a:endParaRPr lang="ru-RU" dirty="0"/>
          </a:p>
          <a:p>
            <a:r>
              <a:rPr lang="en-US" dirty="0"/>
              <a:t>TEMPLATE = lib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707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Компиляция проекта проходит в два этапа. Сначала выполняется </a:t>
            </a:r>
            <a:r>
              <a:rPr lang="ru-RU" dirty="0" smtClean="0"/>
              <a:t>предварительная </a:t>
            </a:r>
            <a:r>
              <a:rPr lang="ru-RU" dirty="0"/>
              <a:t>обработка проекта с помощью программы </a:t>
            </a:r>
            <a:r>
              <a:rPr lang="ru-RU" dirty="0" err="1"/>
              <a:t>qmake</a:t>
            </a:r>
            <a:r>
              <a:rPr lang="ru-RU" dirty="0"/>
              <a:t>. Этот инструмент </a:t>
            </a:r>
            <a:r>
              <a:rPr lang="ru-RU" dirty="0" err="1"/>
              <a:t>Qt</a:t>
            </a:r>
            <a:r>
              <a:rPr lang="ru-RU" dirty="0"/>
              <a:t> несёт ответственность за весь процесс компиляции проекта. Он читает </a:t>
            </a:r>
            <a:r>
              <a:rPr lang="ru-RU" dirty="0" smtClean="0"/>
              <a:t>содержание </a:t>
            </a:r>
            <a:r>
              <a:rPr lang="ru-RU" dirty="0"/>
              <a:t>проектного файла и генерирует необходимые промежуточные файлы (дополнительные файлы с исходным кодом и </a:t>
            </a:r>
            <a:r>
              <a:rPr lang="ru-RU" dirty="0" err="1"/>
              <a:t>make</a:t>
            </a:r>
            <a:r>
              <a:rPr lang="ru-RU" dirty="0"/>
              <a:t>-файлы для компиляции). Это необходимо для того, чтобы превратить все особые расширения </a:t>
            </a:r>
            <a:r>
              <a:rPr lang="ru-RU" dirty="0" err="1"/>
              <a:t>Qt</a:t>
            </a:r>
            <a:r>
              <a:rPr lang="ru-RU" dirty="0"/>
              <a:t>, которые </a:t>
            </a:r>
            <a:r>
              <a:rPr lang="ru-RU" dirty="0" smtClean="0"/>
              <a:t>используются в </a:t>
            </a:r>
            <a:r>
              <a:rPr lang="ru-RU" dirty="0"/>
              <a:t>программе, в код на языке C++ и использовать </a:t>
            </a:r>
            <a:r>
              <a:rPr lang="ru-RU" dirty="0" smtClean="0"/>
              <a:t>дополнительные </a:t>
            </a:r>
            <a:r>
              <a:rPr lang="ru-RU" dirty="0"/>
              <a:t>настройки для проекта, описанные в </a:t>
            </a:r>
            <a:r>
              <a:rPr lang="ru-RU" dirty="0" err="1"/>
              <a:t>pro</a:t>
            </a:r>
            <a:r>
              <a:rPr lang="ru-RU" dirty="0"/>
              <a:t>-файле. После этого проект готов к обработке компилятором. Вторым этапом является непосредственно процесс компиляции. Все эти действия выполняются автоматически в среде </a:t>
            </a:r>
            <a:r>
              <a:rPr lang="ru-RU" dirty="0" err="1"/>
              <a:t>Qt</a:t>
            </a:r>
            <a:r>
              <a:rPr lang="ru-RU" dirty="0"/>
              <a:t> </a:t>
            </a:r>
            <a:r>
              <a:rPr lang="ru-RU" dirty="0" err="1"/>
              <a:t>Creator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57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76.png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b="3709"/>
          <a:stretch/>
        </p:blipFill>
        <p:spPr>
          <a:xfrm>
            <a:off x="2051720" y="-99391"/>
            <a:ext cx="5115486" cy="65954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5776" y="6334780"/>
            <a:ext cx="4750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Процесс компиляции проекта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002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</a:t>
            </a:r>
            <a:r>
              <a:rPr lang="ru-RU" dirty="0" smtClean="0"/>
              <a:t>проекта</a:t>
            </a:r>
            <a:r>
              <a:rPr lang="en-US" dirty="0" smtClean="0"/>
              <a:t> </a:t>
            </a:r>
            <a:r>
              <a:rPr lang="en-US" dirty="0" err="1" smtClean="0"/>
              <a:t>Qt</a:t>
            </a:r>
            <a:r>
              <a:rPr lang="ru-RU" dirty="0" smtClean="0"/>
              <a:t>. </a:t>
            </a:r>
            <a:r>
              <a:rPr lang="ru-RU" dirty="0"/>
              <a:t>Основные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5184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проект </a:t>
            </a:r>
            <a:r>
              <a:rPr lang="ru-RU" dirty="0" smtClean="0"/>
              <a:t>в </a:t>
            </a:r>
            <a:r>
              <a:rPr lang="en-US" dirty="0" err="1" smtClean="0"/>
              <a:t>Qt</a:t>
            </a:r>
            <a:endParaRPr lang="ru-RU" dirty="0"/>
          </a:p>
          <a:p>
            <a:r>
              <a:rPr lang="ru-RU" dirty="0"/>
              <a:t>имеет такую структуру:</a:t>
            </a:r>
          </a:p>
          <a:p>
            <a:pPr lvl="2"/>
            <a:r>
              <a:rPr lang="ru-RU" dirty="0"/>
              <a:t>файл проекта - описывает файлы, которые входят в проект и содержит необходимые  настройки;</a:t>
            </a:r>
          </a:p>
          <a:p>
            <a:pPr lvl="2"/>
            <a:r>
              <a:rPr lang="ru-RU" dirty="0"/>
              <a:t>файлы, входящие в проект (или другие </a:t>
            </a:r>
            <a:r>
              <a:rPr lang="ru-RU" dirty="0" err="1"/>
              <a:t>подпроекты</a:t>
            </a:r>
            <a:r>
              <a:rPr lang="ru-RU" dirty="0"/>
              <a:t>, если проект разбит </a:t>
            </a:r>
            <a:r>
              <a:rPr lang="ru-RU" dirty="0" smtClean="0"/>
              <a:t>на несколько </a:t>
            </a:r>
            <a:r>
              <a:rPr lang="ru-RU" dirty="0"/>
              <a:t>частей).</a:t>
            </a:r>
          </a:p>
          <a:p>
            <a:r>
              <a:rPr lang="ru-RU" dirty="0"/>
              <a:t>Ключевую роль имеет файл проекта с расширением .</a:t>
            </a:r>
            <a:r>
              <a:rPr lang="en-US" dirty="0"/>
              <a:t>pro</a:t>
            </a:r>
            <a:r>
              <a:rPr lang="ru-RU" dirty="0"/>
              <a:t>. Он содержит списки файлов: исходных кодов, файлов ресурсов, файлов локализации, форм, других файлов, которые входят в проект, а также файлов </a:t>
            </a:r>
            <a:r>
              <a:rPr lang="ru-RU" dirty="0" err="1"/>
              <a:t>подпроектов</a:t>
            </a:r>
            <a:r>
              <a:rPr lang="ru-RU" dirty="0"/>
              <a:t>, если проект состоит с нескольких частей. Этот файл также содержит некоторые настройки программы.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077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После успешной компиляции мы получаем исполняемый файл программы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Таким образом, процессом построения проекта руководит .</a:t>
            </a:r>
            <a:r>
              <a:rPr lang="ru-RU" dirty="0" err="1"/>
              <a:t>pro</a:t>
            </a:r>
            <a:r>
              <a:rPr lang="ru-RU" dirty="0"/>
              <a:t>-файл. При наличии исходных текстов программы и при отсутствии. </a:t>
            </a:r>
            <a:r>
              <a:rPr lang="ru-RU" dirty="0" err="1"/>
              <a:t>pro</a:t>
            </a:r>
            <a:r>
              <a:rPr lang="ru-RU" dirty="0"/>
              <a:t>-файла, его </a:t>
            </a:r>
            <a:r>
              <a:rPr lang="ru-RU" dirty="0" err="1"/>
              <a:t>мож</a:t>
            </a:r>
            <a:r>
              <a:rPr lang="ru-RU" dirty="0"/>
              <a:t>- но сгенерировать. Для этого из командной строки необходимо перейти в папку, которая содержит исходные тексты программы и вызвать </a:t>
            </a:r>
            <a:r>
              <a:rPr lang="ru-RU" dirty="0" err="1"/>
              <a:t>qmake</a:t>
            </a:r>
            <a:r>
              <a:rPr lang="ru-RU" dirty="0"/>
              <a:t> с </a:t>
            </a:r>
            <a:r>
              <a:rPr lang="ru-RU" dirty="0" smtClean="0"/>
              <a:t>параметром --</a:t>
            </a:r>
            <a:r>
              <a:rPr lang="ru-RU" dirty="0" err="1" smtClean="0"/>
              <a:t>project</a:t>
            </a:r>
            <a:r>
              <a:rPr lang="ru-RU" dirty="0" smtClean="0"/>
              <a:t>. Этим приёмом удобно воспользоваться, чтобы сгенерировать файл проекта и использовать оболочку </a:t>
            </a:r>
            <a:r>
              <a:rPr lang="ru-RU" dirty="0" err="1" smtClean="0"/>
              <a:t>QtCreator</a:t>
            </a:r>
            <a:r>
              <a:rPr lang="ru-RU" dirty="0" smtClean="0"/>
              <a:t> для работы над программой (даже для обычных программ на C++ без </a:t>
            </a:r>
            <a:r>
              <a:rPr lang="ru-RU" dirty="0" err="1" smtClean="0"/>
              <a:t>Qt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5438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Консольный </a:t>
            </a:r>
            <a:r>
              <a:rPr lang="ru-RU" dirty="0"/>
              <a:t>проект </a:t>
            </a:r>
            <a:r>
              <a:rPr lang="ru-RU" dirty="0" err="1"/>
              <a:t>Qt</a:t>
            </a:r>
            <a:r>
              <a:rPr lang="ru-RU" dirty="0"/>
              <a:t>. Вывод сообщений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Несмотря на то, что </a:t>
            </a:r>
            <a:r>
              <a:rPr lang="ru-RU" dirty="0" err="1"/>
              <a:t>Qt</a:t>
            </a:r>
            <a:r>
              <a:rPr lang="ru-RU" dirty="0"/>
              <a:t> почти всегда рассматривают как инструментарий для создания программ с графическим интерфейсом, его также можно использовать и в таких программах, которые работают как фоновые процессы, а также в </a:t>
            </a:r>
            <a:r>
              <a:rPr lang="ru-RU" dirty="0" smtClean="0"/>
              <a:t>консольных </a:t>
            </a:r>
            <a:r>
              <a:rPr lang="ru-RU" dirty="0"/>
              <a:t>проектах.</a:t>
            </a:r>
          </a:p>
        </p:txBody>
      </p:sp>
    </p:spTree>
    <p:extLst>
      <p:ext uri="{BB962C8B-B14F-4D97-AF65-F5344CB8AC3E}">
        <p14:creationId xmlns:p14="http://schemas.microsoft.com/office/powerpoint/2010/main" val="3331465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1664"/>
            <a:ext cx="8229600" cy="674136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Для вывода информации в консольном проекте можно использовать все </a:t>
            </a:r>
            <a:r>
              <a:rPr lang="ru-RU" dirty="0" smtClean="0"/>
              <a:t>привычные </a:t>
            </a:r>
            <a:r>
              <a:rPr lang="ru-RU" dirty="0"/>
              <a:t>средства стандартной библиотеки </a:t>
            </a:r>
            <a:r>
              <a:rPr lang="en-US" dirty="0"/>
              <a:t>C</a:t>
            </a:r>
            <a:r>
              <a:rPr lang="ru-RU" dirty="0"/>
              <a:t>++. Но в </a:t>
            </a:r>
            <a:r>
              <a:rPr lang="en-US" dirty="0" err="1"/>
              <a:t>Qt</a:t>
            </a:r>
            <a:r>
              <a:rPr lang="en-US" dirty="0"/>
              <a:t> </a:t>
            </a:r>
            <a:r>
              <a:rPr lang="ru-RU" dirty="0"/>
              <a:t>для этого есть удобный инструмент - функция </a:t>
            </a:r>
            <a:r>
              <a:rPr lang="en-US" dirty="0" err="1"/>
              <a:t>qDebug</a:t>
            </a:r>
            <a:r>
              <a:rPr lang="ru-RU" dirty="0"/>
              <a:t>(). Рассмотрим пример её использования: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QDebug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Собственный тип данных - структура для комплексных чисел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  <a:p>
            <a:pPr marL="0" indent="0">
              <a:buNone/>
            </a:pP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Определение потокового оператора для поддержки вывода собственного типа</a:t>
            </a: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 с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помощью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qDebug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QDebug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QDebug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 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dbg.nospace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(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"+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c.im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dbg.space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903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main (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char  ∗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Вывод разнообразных типов данных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qDebug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()&lt;&lt;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Hello , " &lt;&lt; " this  is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 output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; </a:t>
            </a: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qDebug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()&lt;&lt;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values: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&lt;&lt; 1 &lt;&lt;  10 &lt;&lt;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qDebug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()&lt;&lt;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Doubles and floats: "&lt;&lt;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.1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.123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0.112345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qDebug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()&lt;&lt;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Characters: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&lt;&lt;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’c’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’\t’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’$’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’\n’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"newline";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qDebug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()&lt;&lt;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true &lt;&lt;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qDebug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()&lt;&lt;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qDebug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) &lt;&lt; "  and  much  more ... " 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Вывод собственного типа данных </a:t>
            </a: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c.re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c.im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1.5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qDebug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 ) &lt;&lt; 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including  custom</a:t>
            </a: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c 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0 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296985" y="4268857"/>
            <a:ext cx="3847015" cy="258532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dirty="0"/>
              <a:t>Hello, this is debug </a:t>
            </a:r>
            <a:r>
              <a:rPr lang="en-US" dirty="0" smtClean="0"/>
              <a:t>output</a:t>
            </a:r>
            <a:endParaRPr lang="ru-RU" dirty="0" smtClean="0"/>
          </a:p>
          <a:p>
            <a:r>
              <a:rPr lang="en-US" dirty="0" smtClean="0"/>
              <a:t>Integer </a:t>
            </a:r>
            <a:r>
              <a:rPr lang="en-US" dirty="0"/>
              <a:t>values: 1 10 100</a:t>
            </a:r>
            <a:endParaRPr lang="ru-RU" dirty="0"/>
          </a:p>
          <a:p>
            <a:r>
              <a:rPr lang="en-US" dirty="0"/>
              <a:t>Doubles and floats: 0.1 0.123 </a:t>
            </a:r>
            <a:r>
              <a:rPr lang="en-US" dirty="0" smtClean="0"/>
              <a:t>0.112345</a:t>
            </a:r>
            <a:endParaRPr lang="ru-RU" dirty="0" smtClean="0"/>
          </a:p>
          <a:p>
            <a:r>
              <a:rPr lang="en-US" dirty="0" smtClean="0"/>
              <a:t>Characters</a:t>
            </a:r>
            <a:r>
              <a:rPr lang="en-US" dirty="0"/>
              <a:t>: c	$</a:t>
            </a:r>
            <a:endParaRPr lang="ru-RU" dirty="0"/>
          </a:p>
          <a:p>
            <a:r>
              <a:rPr lang="en-US" dirty="0"/>
              <a:t>newline</a:t>
            </a:r>
            <a:endParaRPr lang="ru-RU" dirty="0"/>
          </a:p>
          <a:p>
            <a:r>
              <a:rPr lang="en-US" dirty="0"/>
              <a:t>Booleans:  true  false </a:t>
            </a:r>
            <a:endParaRPr lang="ru-RU" dirty="0" smtClean="0"/>
          </a:p>
          <a:p>
            <a:r>
              <a:rPr lang="en-US" dirty="0" smtClean="0"/>
              <a:t>Pointers</a:t>
            </a:r>
            <a:r>
              <a:rPr lang="en-US" dirty="0"/>
              <a:t>: </a:t>
            </a:r>
            <a:r>
              <a:rPr lang="en-US" dirty="0" smtClean="0"/>
              <a:t>0x3278fc8</a:t>
            </a:r>
            <a:endParaRPr lang="ru-RU" dirty="0" smtClean="0"/>
          </a:p>
          <a:p>
            <a:r>
              <a:rPr lang="en-US" dirty="0" smtClean="0"/>
              <a:t>and </a:t>
            </a:r>
            <a:r>
              <a:rPr lang="en-US" dirty="0"/>
              <a:t>much more...</a:t>
            </a:r>
            <a:endParaRPr lang="ru-RU" dirty="0"/>
          </a:p>
          <a:p>
            <a:r>
              <a:rPr lang="en-US" dirty="0"/>
              <a:t>including  custom  types:  (0.2  +  </a:t>
            </a:r>
            <a:r>
              <a:rPr lang="en-US" dirty="0" err="1"/>
              <a:t>i</a:t>
            </a:r>
            <a:r>
              <a:rPr lang="en-US" dirty="0"/>
              <a:t>*1.5)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207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qDebug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0760" y="1340768"/>
            <a:ext cx="8579296" cy="2260847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Вывод</a:t>
            </a:r>
            <a:r>
              <a:rPr lang="ru-RU" dirty="0"/>
              <a:t>	</a:t>
            </a:r>
            <a:r>
              <a:rPr lang="ru-RU" dirty="0" smtClean="0"/>
              <a:t>сообщений</a:t>
            </a:r>
            <a:r>
              <a:rPr lang="en-US" dirty="0" smtClean="0"/>
              <a:t> </a:t>
            </a:r>
            <a:r>
              <a:rPr lang="ru-RU" dirty="0" smtClean="0"/>
              <a:t>для отладки,</a:t>
            </a:r>
            <a:r>
              <a:rPr lang="en-US" dirty="0" smtClean="0"/>
              <a:t> </a:t>
            </a:r>
            <a:r>
              <a:rPr lang="ru-RU" dirty="0" smtClean="0"/>
              <a:t>разнообразной </a:t>
            </a:r>
            <a:r>
              <a:rPr lang="ru-RU" dirty="0"/>
              <a:t>информации при	работе программы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Сообщения могут </a:t>
            </a:r>
            <a:r>
              <a:rPr lang="ru-RU" dirty="0" smtClean="0"/>
              <a:t>быть</a:t>
            </a:r>
            <a:r>
              <a:rPr lang="en-US" dirty="0" smtClean="0"/>
              <a:t> </a:t>
            </a:r>
            <a:r>
              <a:rPr lang="ru-RU" dirty="0" smtClean="0"/>
              <a:t>выключены</a:t>
            </a:r>
            <a:r>
              <a:rPr lang="en-US" dirty="0" smtClean="0"/>
              <a:t> 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помощью</a:t>
            </a:r>
            <a:r>
              <a:rPr lang="en-US" dirty="0" smtClean="0"/>
              <a:t> </a:t>
            </a:r>
            <a:r>
              <a:rPr lang="ru-RU" dirty="0" smtClean="0"/>
              <a:t>специального </a:t>
            </a:r>
            <a:r>
              <a:rPr lang="ru-RU" dirty="0"/>
              <a:t>макроопределения </a:t>
            </a:r>
            <a:r>
              <a:rPr lang="en-US" dirty="0"/>
              <a:t>QT</a:t>
            </a:r>
            <a:r>
              <a:rPr lang="ru-RU" dirty="0"/>
              <a:t>_</a:t>
            </a:r>
            <a:r>
              <a:rPr lang="en-US" dirty="0"/>
              <a:t>NO</a:t>
            </a:r>
            <a:r>
              <a:rPr lang="ru-RU" dirty="0"/>
              <a:t>_</a:t>
            </a:r>
            <a:r>
              <a:rPr lang="en-US" dirty="0"/>
              <a:t>DEBUG</a:t>
            </a:r>
            <a:r>
              <a:rPr lang="ru-RU" dirty="0"/>
              <a:t>_</a:t>
            </a:r>
            <a:r>
              <a:rPr lang="en-US" dirty="0"/>
              <a:t>OUTPUT</a:t>
            </a:r>
            <a:r>
              <a:rPr lang="ru-RU" dirty="0"/>
              <a:t>   </a:t>
            </a:r>
            <a:r>
              <a:rPr lang="ru-RU" dirty="0" smtClean="0"/>
              <a:t>например</a:t>
            </a:r>
            <a:r>
              <a:rPr lang="ru-RU" dirty="0"/>
              <a:t>, в файле проекта:</a:t>
            </a:r>
          </a:p>
          <a:p>
            <a:r>
              <a:rPr lang="en-US" dirty="0"/>
              <a:t>DEFINES += QT_NO_DEBUG_OUTPUT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1364" y="3718679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59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uknown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error");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qDebug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("result: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d, description: %s",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error_string.c_str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−−−−−−−−−−−−−−−−−−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QDebug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qDebug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()&lt;&lt;"result: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 ,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&lt;&lt;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error_string.c_str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5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Проектный файл обычно содержит несколько настроек в виде специальных переменных, каждая из которых играет свою особую роль. Среди большого </a:t>
            </a:r>
            <a:r>
              <a:rPr lang="ru-RU" dirty="0" smtClean="0"/>
              <a:t>количества </a:t>
            </a:r>
            <a:r>
              <a:rPr lang="ru-RU" dirty="0"/>
              <a:t>настроек, которые задают в .</a:t>
            </a:r>
            <a:r>
              <a:rPr lang="en-US" dirty="0"/>
              <a:t>pro</a:t>
            </a:r>
            <a:r>
              <a:rPr lang="ru-RU" dirty="0"/>
              <a:t>-файле:</a:t>
            </a:r>
          </a:p>
          <a:p>
            <a:pPr lvl="2"/>
            <a:r>
              <a:rPr lang="ru-RU" dirty="0"/>
              <a:t>тип проекта (приложение, динамическая или статическая библиотека, </a:t>
            </a:r>
            <a:r>
              <a:rPr lang="ru-RU" dirty="0" smtClean="0"/>
              <a:t>проект</a:t>
            </a:r>
            <a:r>
              <a:rPr lang="ru-RU" dirty="0"/>
              <a:t>, который состоит из </a:t>
            </a:r>
            <a:r>
              <a:rPr lang="ru-RU" dirty="0" err="1"/>
              <a:t>подпроектов</a:t>
            </a:r>
            <a:r>
              <a:rPr lang="ru-RU" dirty="0"/>
              <a:t>);</a:t>
            </a:r>
          </a:p>
          <a:p>
            <a:pPr lvl="2"/>
            <a:r>
              <a:rPr lang="en-US" dirty="0" err="1"/>
              <a:t>общие</a:t>
            </a:r>
            <a:r>
              <a:rPr lang="en-US" dirty="0"/>
              <a:t> </a:t>
            </a:r>
            <a:r>
              <a:rPr lang="en-US" dirty="0" err="1"/>
              <a:t>настройки</a:t>
            </a:r>
            <a:r>
              <a:rPr lang="en-US" dirty="0"/>
              <a:t> </a:t>
            </a:r>
            <a:r>
              <a:rPr lang="en-US" dirty="0" err="1"/>
              <a:t>проекта</a:t>
            </a:r>
            <a:r>
              <a:rPr lang="en-US" dirty="0"/>
              <a:t>;</a:t>
            </a:r>
            <a:endParaRPr lang="ru-RU" dirty="0"/>
          </a:p>
          <a:p>
            <a:pPr lvl="2"/>
            <a:r>
              <a:rPr lang="en-US" dirty="0" err="1"/>
              <a:t>настройки</a:t>
            </a:r>
            <a:r>
              <a:rPr lang="en-US" dirty="0"/>
              <a:t>  </a:t>
            </a:r>
            <a:r>
              <a:rPr lang="en-US" dirty="0" err="1"/>
              <a:t>компиляции</a:t>
            </a:r>
            <a:r>
              <a:rPr lang="en-US" dirty="0"/>
              <a:t>;</a:t>
            </a:r>
            <a:endParaRPr lang="ru-RU" dirty="0"/>
          </a:p>
          <a:p>
            <a:pPr lvl="2"/>
            <a:r>
              <a:rPr lang="ru-RU" dirty="0"/>
              <a:t>путь, где будет размещён исполняемый файл, библиотека или бинарный файл во время процесса компиляции;</a:t>
            </a:r>
          </a:p>
          <a:p>
            <a:pPr lvl="2"/>
            <a:r>
              <a:rPr lang="ru-RU" dirty="0"/>
              <a:t>пути к файлам, библиотекам и другим частям проекта необходимым для компиляции;</a:t>
            </a:r>
          </a:p>
          <a:p>
            <a:pPr lvl="2"/>
            <a:r>
              <a:rPr lang="en-US" dirty="0" err="1"/>
              <a:t>файлы</a:t>
            </a:r>
            <a:r>
              <a:rPr lang="en-US" dirty="0"/>
              <a:t>, </a:t>
            </a:r>
            <a:r>
              <a:rPr lang="en-US" dirty="0" err="1"/>
              <a:t>входящие</a:t>
            </a:r>
            <a:r>
              <a:rPr lang="en-US" dirty="0"/>
              <a:t> в </a:t>
            </a:r>
            <a:r>
              <a:rPr lang="en-US" dirty="0" err="1"/>
              <a:t>проект</a:t>
            </a:r>
            <a:r>
              <a:rPr lang="en-US" dirty="0"/>
              <a:t>;</a:t>
            </a:r>
            <a:endParaRPr lang="ru-RU" dirty="0"/>
          </a:p>
          <a:p>
            <a:pPr lvl="2"/>
            <a:r>
              <a:rPr lang="ru-RU" dirty="0"/>
              <a:t>дополнительные действия, которые будут выполняться в процессе </a:t>
            </a:r>
            <a:r>
              <a:rPr lang="ru-RU" dirty="0" smtClean="0"/>
              <a:t>компиляции </a:t>
            </a:r>
            <a:r>
              <a:rPr lang="ru-RU" dirty="0"/>
              <a:t>проекта.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86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Типовой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символ # можно использовать для обозначения комментариев.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Указываем тип проекта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−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 a 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 n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 прикладная программа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Используемые модули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QT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−=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 u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 Удаляем из списка модуль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 u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это означает отказ от использования графического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интрефейса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то есть - консольную программу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o n s o l e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 Конфигурируем создание консольного проекта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(нужно только для консольных проектов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Linux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Mac OS X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выполняет никаких действий)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−=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bundle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 Предотвращает создание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 bundle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Mac OS X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(нужно только для консольных проектов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Mac OS X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project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 Название исполняемого файла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99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Типовой проект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добавления файла в проект можно </a:t>
            </a:r>
            <a:r>
              <a:rPr lang="ru-RU" dirty="0"/>
              <a:t>воспользоваться мастером. В категории </a:t>
            </a:r>
            <a:r>
              <a:rPr lang="en-US" dirty="0"/>
              <a:t>Files and Classes </a:t>
            </a:r>
            <a:r>
              <a:rPr lang="ru-RU" dirty="0"/>
              <a:t>(Файлы и классы) выберем раздел </a:t>
            </a:r>
            <a:r>
              <a:rPr lang="en-US" dirty="0"/>
              <a:t>C</a:t>
            </a:r>
            <a:r>
              <a:rPr lang="ru-RU" dirty="0"/>
              <a:t>++ и выберем тип файла «</a:t>
            </a:r>
            <a:r>
              <a:rPr lang="en-US" dirty="0"/>
              <a:t>C</a:t>
            </a:r>
            <a:r>
              <a:rPr lang="ru-RU" dirty="0"/>
              <a:t>++ </a:t>
            </a:r>
            <a:r>
              <a:rPr lang="en-US" dirty="0"/>
              <a:t>Source File</a:t>
            </a:r>
            <a:r>
              <a:rPr lang="ru-RU" dirty="0"/>
              <a:t>» (Файл исходных текстов </a:t>
            </a:r>
            <a:r>
              <a:rPr lang="en-US" dirty="0"/>
              <a:t>C</a:t>
            </a:r>
            <a:r>
              <a:rPr lang="ru-RU" dirty="0"/>
              <a:t>++). Поскольку это будет главный файл программы, то </a:t>
            </a:r>
            <a:r>
              <a:rPr lang="ru-RU" dirty="0" smtClean="0"/>
              <a:t>ему дают привычное </a:t>
            </a:r>
            <a:r>
              <a:rPr lang="ru-RU" dirty="0"/>
              <a:t>для этого случая название: </a:t>
            </a:r>
            <a:r>
              <a:rPr lang="en-US" dirty="0"/>
              <a:t>main</a:t>
            </a:r>
            <a:r>
              <a:rPr lang="ru-RU" dirty="0"/>
              <a:t>.</a:t>
            </a:r>
            <a:r>
              <a:rPr lang="en-US" dirty="0" err="1"/>
              <a:t>cpp</a:t>
            </a:r>
            <a:r>
              <a:rPr lang="ru-RU" dirty="0"/>
              <a:t>. Текст программы является обычным: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∗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 ;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/>
              <a:t>После создания </a:t>
            </a:r>
            <a:r>
              <a:rPr lang="en-US" dirty="0"/>
              <a:t>main</a:t>
            </a:r>
            <a:r>
              <a:rPr lang="ru-RU" dirty="0"/>
              <a:t>.</a:t>
            </a:r>
            <a:r>
              <a:rPr lang="en-US" dirty="0" err="1"/>
              <a:t>cpp</a:t>
            </a:r>
            <a:r>
              <a:rPr lang="ru-RU" dirty="0"/>
              <a:t>, </a:t>
            </a:r>
            <a:r>
              <a:rPr lang="ru-RU" dirty="0" smtClean="0"/>
              <a:t>в файле проекта появляются несколько </a:t>
            </a:r>
            <a:r>
              <a:rPr lang="ru-RU" dirty="0"/>
              <a:t>дополнительных строк: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SOURCES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+=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/>
              <a:t>Переменная SOURCES хранит список .</a:t>
            </a:r>
            <a:r>
              <a:rPr lang="ru-RU" dirty="0" err="1"/>
              <a:t>cpp</a:t>
            </a:r>
            <a:r>
              <a:rPr lang="ru-RU" dirty="0"/>
              <a:t> файлов</a:t>
            </a:r>
          </a:p>
        </p:txBody>
      </p:sp>
    </p:spTree>
    <p:extLst>
      <p:ext uri="{BB962C8B-B14F-4D97-AF65-F5344CB8AC3E}">
        <p14:creationId xmlns:p14="http://schemas.microsoft.com/office/powerpoint/2010/main" val="365607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52536" y="0"/>
            <a:ext cx="8435280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Переменные </a:t>
            </a:r>
            <a:r>
              <a:rPr lang="ru-RU" dirty="0"/>
              <a:t>для </a:t>
            </a:r>
            <a:r>
              <a:rPr lang="ru-RU" dirty="0" smtClean="0"/>
              <a:t>настроек </a:t>
            </a:r>
            <a:r>
              <a:rPr lang="ru-RU" dirty="0"/>
              <a:t>проекта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</a:t>
            </a:r>
            <a:endParaRPr lang="ru-RU" dirty="0" smtClean="0"/>
          </a:p>
          <a:p>
            <a:r>
              <a:rPr lang="ru-RU" dirty="0"/>
              <a:t>Разнообразные  настройки  </a:t>
            </a:r>
            <a:r>
              <a:rPr lang="ru-RU" dirty="0" smtClean="0"/>
              <a:t>конфигурации </a:t>
            </a:r>
            <a:r>
              <a:rPr lang="ru-RU" dirty="0"/>
              <a:t>проекта (например: режим </a:t>
            </a:r>
            <a:r>
              <a:rPr lang="ru-RU" dirty="0" smtClean="0"/>
              <a:t>отладки</a:t>
            </a:r>
            <a:r>
              <a:rPr lang="ru-RU" dirty="0"/>
              <a:t>, вывод предупреждений, </a:t>
            </a:r>
            <a:r>
              <a:rPr lang="ru-RU" dirty="0" smtClean="0"/>
              <a:t>компиляция </a:t>
            </a:r>
            <a:r>
              <a:rPr lang="ru-RU" dirty="0"/>
              <a:t>динамической  библиотеки и т.п</a:t>
            </a:r>
            <a:r>
              <a:rPr lang="ru-RU" dirty="0" smtClean="0"/>
              <a:t>.).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CONFIG </a:t>
            </a:r>
            <a:r>
              <a:rPr lang="en-US" dirty="0"/>
              <a:t>+= </a:t>
            </a:r>
            <a:r>
              <a:rPr lang="en-US" dirty="0" err="1"/>
              <a:t>dll</a:t>
            </a:r>
            <a:r>
              <a:rPr lang="en-US" dirty="0"/>
              <a:t> plugin \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warn_on</a:t>
            </a:r>
            <a:r>
              <a:rPr lang="en-US" dirty="0" smtClean="0"/>
              <a:t> </a:t>
            </a:r>
            <a:r>
              <a:rPr lang="en-US" dirty="0"/>
              <a:t>release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44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Переменные для настроек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</a:t>
            </a:r>
            <a:endParaRPr lang="ru-RU" dirty="0" smtClean="0"/>
          </a:p>
          <a:p>
            <a:r>
              <a:rPr lang="ru-RU" dirty="0"/>
              <a:t>Макроопределения в проекте. </a:t>
            </a:r>
            <a:r>
              <a:rPr lang="ru-RU" dirty="0" smtClean="0"/>
              <a:t>Работает </a:t>
            </a:r>
            <a:r>
              <a:rPr lang="ru-RU" dirty="0"/>
              <a:t>так же, как директива </a:t>
            </a:r>
            <a:r>
              <a:rPr lang="ru-RU" dirty="0" smtClean="0"/>
              <a:t>препроцессора </a:t>
            </a:r>
            <a:r>
              <a:rPr lang="ru-RU" dirty="0"/>
              <a:t>#</a:t>
            </a:r>
            <a:r>
              <a:rPr lang="en-US" dirty="0"/>
              <a:t>deﬁne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DEFINES += DEBUG_OUTPUT \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CUSTOM_DEFINE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77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Переменные для настроек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DESTDIR</a:t>
            </a:r>
            <a:endParaRPr lang="ru-RU" dirty="0" smtClean="0"/>
          </a:p>
          <a:p>
            <a:r>
              <a:rPr lang="ru-RU" dirty="0"/>
              <a:t>Путь к папке, где будет создан </a:t>
            </a:r>
            <a:r>
              <a:rPr lang="ru-RU" dirty="0" err="1" smtClean="0"/>
              <a:t>испол</a:t>
            </a:r>
            <a:r>
              <a:rPr lang="en-US" dirty="0" err="1" smtClean="0"/>
              <a:t>няемый</a:t>
            </a:r>
            <a:r>
              <a:rPr lang="en-US" dirty="0" smtClean="0"/>
              <a:t> </a:t>
            </a:r>
            <a:r>
              <a:rPr lang="en-US" dirty="0" err="1"/>
              <a:t>файл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DESTDIR = ./bin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52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Переменные для настроек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INCLUDEPATH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Путь к папкам с заголовочными </a:t>
            </a:r>
            <a:r>
              <a:rPr lang="ru-RU" dirty="0" smtClean="0"/>
              <a:t>файлами.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INCLUDEPATH += ./includes \</a:t>
            </a:r>
          </a:p>
          <a:p>
            <a:pPr marL="0" indent="0">
              <a:buNone/>
            </a:pPr>
            <a:r>
              <a:rPr lang="en-US" dirty="0"/>
              <a:t>./</a:t>
            </a:r>
            <a:r>
              <a:rPr lang="en-US" dirty="0" err="1"/>
              <a:t>my_header_ﬁles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0920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1225</Words>
  <Application>Microsoft Office PowerPoint</Application>
  <PresentationFormat>Экран (4:3)</PresentationFormat>
  <Paragraphs>160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Об’єктно-орієнтоване програмування</vt:lpstr>
      <vt:lpstr>Структура проекта Qt. Основные типы</vt:lpstr>
      <vt:lpstr>Файл проекта</vt:lpstr>
      <vt:lpstr>Типовой проект</vt:lpstr>
      <vt:lpstr>Типовой проект</vt:lpstr>
      <vt:lpstr>Переменные для настроек проекта</vt:lpstr>
      <vt:lpstr>Переменные для настроек проекта</vt:lpstr>
      <vt:lpstr>Переменные для настроек проекта</vt:lpstr>
      <vt:lpstr>Переменные для настроек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Компиляция проекта</vt:lpstr>
      <vt:lpstr>Презентация PowerPoint</vt:lpstr>
      <vt:lpstr>Компиляция проекта</vt:lpstr>
      <vt:lpstr>Консольный проект Qt. Вывод сообщений</vt:lpstr>
      <vt:lpstr>Презентация PowerPoint</vt:lpstr>
      <vt:lpstr>Презентация PowerPoint</vt:lpstr>
      <vt:lpstr>qDebug()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cp:lastModifiedBy>alex</cp:lastModifiedBy>
  <cp:revision>76</cp:revision>
  <dcterms:modified xsi:type="dcterms:W3CDTF">2019-11-12T22:08:55Z</dcterms:modified>
</cp:coreProperties>
</file>