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11"/>
  </p:notesMasterIdLst>
  <p:sldIdLst>
    <p:sldId id="283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0" d="100"/>
          <a:sy n="90" d="100"/>
        </p:scale>
        <p:origin x="8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F58C8-60DC-47B4-912A-EF7D70B9EC06}" type="datetimeFigureOut">
              <a:rPr lang="uk-UA" smtClean="0"/>
              <a:t>21.11.2013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AEDBD-E20A-4CDE-B9F2-9BFB28E7FF9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26710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688111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67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481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007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51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445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278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0944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609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486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16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339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30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73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18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298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587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25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6600" dirty="0" smtClean="0"/>
              <a:t>Лекция </a:t>
            </a:r>
            <a:r>
              <a:rPr lang="ru-RU" sz="6600" dirty="0" smtClean="0"/>
              <a:t>№</a:t>
            </a:r>
            <a:r>
              <a:rPr lang="en-US" sz="6600" smtClean="0"/>
              <a:t>7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Кросс-платформенное программирование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0319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Для преобразования строк(«литералов») в тип </a:t>
            </a:r>
            <a:r>
              <a:rPr lang="en-US" dirty="0" err="1" smtClean="0"/>
              <a:t>wxString</a:t>
            </a:r>
            <a:r>
              <a:rPr lang="en-US" dirty="0" smtClean="0"/>
              <a:t> </a:t>
            </a:r>
            <a:r>
              <a:rPr lang="ru-RU" dirty="0" smtClean="0"/>
              <a:t>используются следующие макросы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_("</a:t>
            </a:r>
            <a:r>
              <a:rPr lang="en-US" dirty="0"/>
              <a:t>text that can be translated")</a:t>
            </a:r>
          </a:p>
          <a:p>
            <a:pPr marL="0" indent="0">
              <a:buNone/>
            </a:pPr>
            <a:r>
              <a:rPr lang="en-US" dirty="0" err="1"/>
              <a:t>wxT</a:t>
            </a:r>
            <a:r>
              <a:rPr lang="en-US" dirty="0"/>
              <a:t>("text that won't be translated")</a:t>
            </a:r>
          </a:p>
          <a:p>
            <a:pPr marL="0" indent="0">
              <a:buNone/>
            </a:pPr>
            <a:r>
              <a:rPr lang="en-US" dirty="0"/>
              <a:t>_T("same as </a:t>
            </a:r>
            <a:r>
              <a:rPr lang="en-US" dirty="0" err="1"/>
              <a:t>wxT</a:t>
            </a:r>
            <a:r>
              <a:rPr lang="en-US" dirty="0"/>
              <a:t>, but deprecated")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char* c = "</a:t>
            </a:r>
            <a:r>
              <a:rPr lang="en-US" dirty="0" err="1"/>
              <a:t>sometext</a:t>
            </a:r>
            <a:r>
              <a:rPr lang="en-US" dirty="0"/>
              <a:t>";</a:t>
            </a:r>
          </a:p>
          <a:p>
            <a:pPr marL="0" indent="0">
              <a:buNone/>
            </a:pPr>
            <a:r>
              <a:rPr lang="en-US" dirty="0" err="1"/>
              <a:t>wxT</a:t>
            </a:r>
            <a:r>
              <a:rPr lang="en-US" dirty="0"/>
              <a:t>(c) // WRONG, not a literal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29560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char* to </a:t>
            </a:r>
            <a:r>
              <a:rPr lang="en-US" dirty="0" err="1"/>
              <a:t>wxString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1935125"/>
            <a:ext cx="7704667" cy="44018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const</a:t>
            </a:r>
            <a:r>
              <a:rPr lang="en-US" dirty="0"/>
              <a:t> char* chars = "Hello world";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// </a:t>
            </a:r>
            <a:r>
              <a:rPr lang="ru-RU" dirty="0" smtClean="0"/>
              <a:t>Если ваша строка в </a:t>
            </a:r>
            <a:r>
              <a:rPr lang="en-US" dirty="0" smtClean="0"/>
              <a:t>UTF-8 </a:t>
            </a:r>
            <a:r>
              <a:rPr lang="ru-RU" dirty="0" smtClean="0"/>
              <a:t>то </a:t>
            </a:r>
            <a:r>
              <a:rPr lang="en-US" dirty="0" smtClean="0"/>
              <a:t> 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/>
              <a:t>wxString</a:t>
            </a:r>
            <a:r>
              <a:rPr lang="en-US" dirty="0"/>
              <a:t> </a:t>
            </a:r>
            <a:r>
              <a:rPr lang="en-US" dirty="0" err="1"/>
              <a:t>mystring</a:t>
            </a:r>
            <a:r>
              <a:rPr lang="en-US" dirty="0"/>
              <a:t> = </a:t>
            </a:r>
            <a:r>
              <a:rPr lang="en-US" dirty="0" err="1"/>
              <a:t>wxString</a:t>
            </a:r>
            <a:r>
              <a:rPr lang="en-US" dirty="0"/>
              <a:t>::FromUTF8(chars);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smtClean="0"/>
              <a:t>//</a:t>
            </a:r>
            <a:r>
              <a:rPr lang="ru-RU" dirty="0" smtClean="0"/>
              <a:t> Если нет, используйте второй параметр, для преобразования кодировки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wxString</a:t>
            </a:r>
            <a:r>
              <a:rPr lang="en-US" dirty="0" smtClean="0"/>
              <a:t> mystring2(chars, wxConvUTF8);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38672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wxString</a:t>
            </a:r>
            <a:r>
              <a:rPr lang="en-US" dirty="0"/>
              <a:t> to char*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1892595"/>
            <a:ext cx="7704667" cy="44869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my_function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char* foo)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...</a:t>
            </a:r>
          </a:p>
          <a:p>
            <a:pPr marL="0" indent="0">
              <a:buNone/>
            </a:pPr>
            <a:r>
              <a:rPr lang="en-US" dirty="0" err="1"/>
              <a:t>wxString</a:t>
            </a:r>
            <a:r>
              <a:rPr lang="en-US" dirty="0"/>
              <a:t> </a:t>
            </a:r>
            <a:r>
              <a:rPr lang="en-US" dirty="0" err="1"/>
              <a:t>mystring</a:t>
            </a:r>
            <a:r>
              <a:rPr lang="en-US" dirty="0"/>
              <a:t>(</a:t>
            </a:r>
            <a:r>
              <a:rPr lang="en-US" dirty="0" err="1"/>
              <a:t>wxT</a:t>
            </a:r>
            <a:r>
              <a:rPr lang="en-US" dirty="0"/>
              <a:t>("</a:t>
            </a:r>
            <a:r>
              <a:rPr lang="en-US" dirty="0" err="1"/>
              <a:t>HelloWorld</a:t>
            </a:r>
            <a:r>
              <a:rPr lang="en-US" dirty="0"/>
              <a:t>"));</a:t>
            </a:r>
          </a:p>
          <a:p>
            <a:pPr marL="0" indent="0">
              <a:buNone/>
            </a:pPr>
            <a:r>
              <a:rPr lang="en-US" dirty="0"/>
              <a:t>// </a:t>
            </a:r>
            <a:r>
              <a:rPr lang="ru-RU" dirty="0" smtClean="0"/>
              <a:t>можно передать нужную </a:t>
            </a:r>
            <a:r>
              <a:rPr lang="ru-RU" dirty="0"/>
              <a:t>кодировку в качестве параметра </a:t>
            </a:r>
            <a:r>
              <a:rPr lang="ru-RU" dirty="0" smtClean="0"/>
              <a:t>// </a:t>
            </a:r>
            <a:r>
              <a:rPr lang="en-US" dirty="0" err="1" smtClean="0"/>
              <a:t>mb_str</a:t>
            </a:r>
            <a:r>
              <a:rPr lang="en-US" dirty="0"/>
              <a:t>(), </a:t>
            </a:r>
            <a:r>
              <a:rPr lang="ru-RU" dirty="0" smtClean="0"/>
              <a:t>т.е.</a:t>
            </a:r>
            <a:r>
              <a:rPr lang="en-US" dirty="0" smtClean="0"/>
              <a:t> </a:t>
            </a:r>
            <a:r>
              <a:rPr lang="en-US" dirty="0" err="1"/>
              <a:t>mb_str</a:t>
            </a:r>
            <a:r>
              <a:rPr lang="en-US" dirty="0"/>
              <a:t>(wxConvUTF8)</a:t>
            </a:r>
          </a:p>
          <a:p>
            <a:pPr marL="0" indent="0">
              <a:buNone/>
            </a:pPr>
            <a:r>
              <a:rPr lang="en-US" dirty="0" err="1"/>
              <a:t>my_function</a:t>
            </a:r>
            <a:r>
              <a:rPr lang="en-US" dirty="0"/>
              <a:t>( </a:t>
            </a:r>
            <a:r>
              <a:rPr lang="en-US" dirty="0" err="1"/>
              <a:t>mystring.mb_str</a:t>
            </a:r>
            <a:r>
              <a:rPr lang="en-US" dirty="0"/>
              <a:t>() );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0657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to </a:t>
            </a:r>
            <a:r>
              <a:rPr lang="en-US" dirty="0" err="1"/>
              <a:t>wxString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2222205"/>
            <a:ext cx="7704667" cy="377761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myint</a:t>
            </a:r>
            <a:r>
              <a:rPr lang="en-US" dirty="0" smtClean="0"/>
              <a:t> = 10;</a:t>
            </a: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wxString</a:t>
            </a:r>
            <a:r>
              <a:rPr lang="en-US" dirty="0" smtClean="0"/>
              <a:t> </a:t>
            </a:r>
            <a:r>
              <a:rPr lang="en-US" dirty="0" err="1"/>
              <a:t>mystring</a:t>
            </a:r>
            <a:r>
              <a:rPr lang="en-US" dirty="0"/>
              <a:t> = </a:t>
            </a:r>
            <a:r>
              <a:rPr lang="en-US" dirty="0" err="1"/>
              <a:t>wxString</a:t>
            </a:r>
            <a:r>
              <a:rPr lang="en-US" dirty="0"/>
              <a:t>::Format(</a:t>
            </a:r>
            <a:r>
              <a:rPr lang="en-US" dirty="0" err="1"/>
              <a:t>wxT</a:t>
            </a:r>
            <a:r>
              <a:rPr lang="en-US" dirty="0"/>
              <a:t>("%</a:t>
            </a:r>
            <a:r>
              <a:rPr lang="en-US" dirty="0" err="1"/>
              <a:t>i</a:t>
            </a:r>
            <a:r>
              <a:rPr lang="en-US" dirty="0"/>
              <a:t>"),</a:t>
            </a:r>
            <a:r>
              <a:rPr lang="en-US" dirty="0" err="1"/>
              <a:t>myint</a:t>
            </a:r>
            <a:r>
              <a:rPr lang="en-US" dirty="0" smtClean="0"/>
              <a:t>);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/>
              <a:t>wxString</a:t>
            </a:r>
            <a:r>
              <a:rPr lang="en-US" dirty="0"/>
              <a:t> </a:t>
            </a:r>
            <a:r>
              <a:rPr lang="en-US" dirty="0" err="1"/>
              <a:t>mystring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mystring</a:t>
            </a:r>
            <a:r>
              <a:rPr lang="en-US" dirty="0"/>
              <a:t> &lt;&lt; </a:t>
            </a:r>
            <a:r>
              <a:rPr lang="en-US" dirty="0" err="1"/>
              <a:t>myint</a:t>
            </a:r>
            <a:r>
              <a:rPr lang="en-US" dirty="0"/>
              <a:t>;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52498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 to </a:t>
            </a:r>
            <a:r>
              <a:rPr lang="en-US" dirty="0" err="1" smtClean="0"/>
              <a:t>wxString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float  f=3.5;</a:t>
            </a:r>
          </a:p>
          <a:p>
            <a:pPr marL="0" indent="0">
              <a:buNone/>
            </a:pPr>
            <a:r>
              <a:rPr lang="en-US" dirty="0" err="1" smtClean="0"/>
              <a:t>wxString</a:t>
            </a:r>
            <a:r>
              <a:rPr lang="en-US" dirty="0" smtClean="0"/>
              <a:t> </a:t>
            </a:r>
            <a:r>
              <a:rPr lang="en-US" dirty="0" err="1"/>
              <a:t>mystring</a:t>
            </a:r>
            <a:r>
              <a:rPr lang="en-US" dirty="0"/>
              <a:t> = </a:t>
            </a:r>
            <a:r>
              <a:rPr lang="en-US" dirty="0" err="1"/>
              <a:t>wxString</a:t>
            </a:r>
            <a:r>
              <a:rPr lang="en-US" dirty="0"/>
              <a:t>::Format(</a:t>
            </a:r>
            <a:r>
              <a:rPr lang="en-US" dirty="0" err="1"/>
              <a:t>wxT</a:t>
            </a:r>
            <a:r>
              <a:rPr lang="en-US" dirty="0"/>
              <a:t>("%f"), </a:t>
            </a:r>
            <a:r>
              <a:rPr lang="en-US" dirty="0" err="1"/>
              <a:t>myfloat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wxString</a:t>
            </a:r>
            <a:r>
              <a:rPr lang="en-US" dirty="0"/>
              <a:t> </a:t>
            </a:r>
            <a:r>
              <a:rPr lang="en-US" dirty="0" err="1"/>
              <a:t>mystring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mystring</a:t>
            </a:r>
            <a:r>
              <a:rPr lang="en-US" dirty="0"/>
              <a:t> &lt;&lt; </a:t>
            </a:r>
            <a:r>
              <a:rPr lang="en-US" dirty="0" err="1"/>
              <a:t>myfloat</a:t>
            </a:r>
            <a:r>
              <a:rPr lang="en-US" dirty="0"/>
              <a:t>;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21887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wxString</a:t>
            </a:r>
            <a:r>
              <a:rPr lang="en-US" dirty="0"/>
              <a:t> to integer number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wxString</a:t>
            </a:r>
            <a:r>
              <a:rPr lang="en-US" dirty="0"/>
              <a:t> number(</a:t>
            </a:r>
            <a:r>
              <a:rPr lang="en-US" dirty="0" err="1"/>
              <a:t>wxT</a:t>
            </a:r>
            <a:r>
              <a:rPr lang="en-US" dirty="0"/>
              <a:t>("145"));</a:t>
            </a:r>
          </a:p>
          <a:p>
            <a:pPr marL="0" indent="0">
              <a:buNone/>
            </a:pPr>
            <a:r>
              <a:rPr lang="en-US" dirty="0"/>
              <a:t>long value;</a:t>
            </a:r>
          </a:p>
          <a:p>
            <a:pPr marL="0" indent="0">
              <a:buNone/>
            </a:pPr>
            <a:r>
              <a:rPr lang="en-US" dirty="0"/>
              <a:t>if(!</a:t>
            </a:r>
            <a:r>
              <a:rPr lang="en-US" dirty="0" err="1"/>
              <a:t>number.ToLong</a:t>
            </a:r>
            <a:r>
              <a:rPr lang="en-US" dirty="0"/>
              <a:t>(&amp;value)) { /* error! */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ru-RU" dirty="0" smtClean="0"/>
              <a:t>Или</a:t>
            </a:r>
          </a:p>
          <a:p>
            <a:pPr marL="0" indent="0">
              <a:buNone/>
            </a:pPr>
            <a:r>
              <a:rPr lang="en-US" dirty="0" err="1"/>
              <a:t>wxString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en-US" dirty="0"/>
              <a:t> = _T("123");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wxAtoi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);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76522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wxString</a:t>
            </a:r>
            <a:r>
              <a:rPr lang="en-US" dirty="0"/>
              <a:t> to floating-point number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wxString</a:t>
            </a:r>
            <a:r>
              <a:rPr lang="en-US" dirty="0"/>
              <a:t> number(</a:t>
            </a:r>
            <a:r>
              <a:rPr lang="en-US" dirty="0" err="1"/>
              <a:t>wxT</a:t>
            </a:r>
            <a:r>
              <a:rPr lang="en-US" dirty="0"/>
              <a:t>("3.14159"));</a:t>
            </a:r>
          </a:p>
          <a:p>
            <a:pPr marL="0" indent="0">
              <a:buNone/>
            </a:pPr>
            <a:r>
              <a:rPr lang="en-US" dirty="0"/>
              <a:t>double value;</a:t>
            </a:r>
          </a:p>
          <a:p>
            <a:pPr marL="0" indent="0">
              <a:buNone/>
            </a:pPr>
            <a:r>
              <a:rPr lang="en-US" dirty="0"/>
              <a:t>if(!</a:t>
            </a:r>
            <a:r>
              <a:rPr lang="en-US" dirty="0" err="1"/>
              <a:t>number.ToDouble</a:t>
            </a:r>
            <a:r>
              <a:rPr lang="en-US" dirty="0"/>
              <a:t>(&amp;value)){ /* error! */ </a:t>
            </a:r>
            <a:r>
              <a:rPr lang="en-US" dirty="0" smtClean="0"/>
              <a:t>}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value = </a:t>
            </a:r>
            <a:r>
              <a:rPr lang="en-US" dirty="0" err="1" smtClean="0"/>
              <a:t>wxAtof</a:t>
            </a:r>
            <a:r>
              <a:rPr lang="ru-RU" dirty="0" smtClean="0"/>
              <a:t>(</a:t>
            </a:r>
            <a:r>
              <a:rPr lang="en-US" dirty="0" smtClean="0"/>
              <a:t>number</a:t>
            </a:r>
            <a:r>
              <a:rPr lang="ru-RU" dirty="0" smtClean="0"/>
              <a:t>)</a:t>
            </a:r>
            <a:r>
              <a:rPr lang="en-US" dirty="0" smtClean="0"/>
              <a:t>;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76935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311771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TC103457496[[fn=Параллакс]]</Template>
  <TotalTime>2268</TotalTime>
  <Words>263</Words>
  <Application>Microsoft Office PowerPoint</Application>
  <PresentationFormat>Экран (4:3)</PresentationFormat>
  <Paragraphs>51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Corbel</vt:lpstr>
      <vt:lpstr>Параллакс</vt:lpstr>
      <vt:lpstr>Лекция №7</vt:lpstr>
      <vt:lpstr>Презентация PowerPoint</vt:lpstr>
      <vt:lpstr>char* to wxString</vt:lpstr>
      <vt:lpstr>wxString to char*</vt:lpstr>
      <vt:lpstr>int to wxString</vt:lpstr>
      <vt:lpstr>float to wxString</vt:lpstr>
      <vt:lpstr>wxString to integer number</vt:lpstr>
      <vt:lpstr>wxString to floating-point number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</dc:creator>
  <cp:lastModifiedBy>alex</cp:lastModifiedBy>
  <cp:revision>173</cp:revision>
  <dcterms:created xsi:type="dcterms:W3CDTF">2013-09-03T20:28:14Z</dcterms:created>
  <dcterms:modified xsi:type="dcterms:W3CDTF">2013-11-21T08:51:37Z</dcterms:modified>
</cp:coreProperties>
</file>