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89" r:id="rId5"/>
    <p:sldId id="290" r:id="rId6"/>
    <p:sldId id="291" r:id="rId7"/>
    <p:sldId id="292" r:id="rId8"/>
    <p:sldId id="260" r:id="rId9"/>
    <p:sldId id="293" r:id="rId10"/>
    <p:sldId id="294" r:id="rId11"/>
    <p:sldId id="264" r:id="rId12"/>
    <p:sldId id="266" r:id="rId13"/>
    <p:sldId id="261" r:id="rId14"/>
    <p:sldId id="267" r:id="rId15"/>
    <p:sldId id="262" r:id="rId16"/>
    <p:sldId id="265" r:id="rId17"/>
    <p:sldId id="269" r:id="rId18"/>
    <p:sldId id="270" r:id="rId19"/>
    <p:sldId id="295" r:id="rId20"/>
    <p:sldId id="259" r:id="rId21"/>
    <p:sldId id="286"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2" d="100"/>
          <a:sy n="82" d="100"/>
        </p:scale>
        <p:origin x="-72" y="-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010CA-CCFD-44E6-A73B-988C2D9437FC}" type="datetimeFigureOut">
              <a:rPr lang="en-US" smtClean="0"/>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5BC4A-2A5B-4258-9DC6-0BD82E695E11}" type="slidenum">
              <a:rPr lang="en-US" smtClean="0"/>
              <a:t>‹#›</a:t>
            </a:fld>
            <a:endParaRPr lang="en-US"/>
          </a:p>
        </p:txBody>
      </p:sp>
    </p:spTree>
    <p:extLst>
      <p:ext uri="{BB962C8B-B14F-4D97-AF65-F5344CB8AC3E}">
        <p14:creationId xmlns:p14="http://schemas.microsoft.com/office/powerpoint/2010/main" val="74146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0"/>
            <a:ext cx="12192000" cy="6896100"/>
          </a:xfrm>
          <a:prstGeom prst="rect">
            <a:avLst/>
          </a:prstGeom>
          <a:gradFill rotWithShape="1">
            <a:gsLst>
              <a:gs pos="0">
                <a:srgbClr val="003B7D"/>
              </a:gs>
              <a:gs pos="50000">
                <a:srgbClr val="007FBE"/>
              </a:gs>
              <a:gs pos="100000">
                <a:srgbClr val="003B7D"/>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GB" altLang="en-US" sz="2400"/>
          </a:p>
        </p:txBody>
      </p:sp>
      <p:grpSp>
        <p:nvGrpSpPr>
          <p:cNvPr id="5" name="Group 16"/>
          <p:cNvGrpSpPr>
            <a:grpSpLocks/>
          </p:cNvGrpSpPr>
          <p:nvPr/>
        </p:nvGrpSpPr>
        <p:grpSpPr bwMode="auto">
          <a:xfrm>
            <a:off x="869951" y="1703388"/>
            <a:ext cx="10373783" cy="4208462"/>
            <a:chOff x="0" y="723"/>
            <a:chExt cx="5634" cy="3048"/>
          </a:xfrm>
        </p:grpSpPr>
        <p:sp>
          <p:nvSpPr>
            <p:cNvPr id="6" name="Freeform 17"/>
            <p:cNvSpPr>
              <a:spLocks noChangeAspect="1" noEditPoints="1"/>
            </p:cNvSpPr>
            <p:nvPr/>
          </p:nvSpPr>
          <p:spPr bwMode="auto">
            <a:xfrm>
              <a:off x="2433" y="723"/>
              <a:ext cx="3201" cy="2883"/>
            </a:xfrm>
            <a:custGeom>
              <a:avLst/>
              <a:gdLst>
                <a:gd name="T0" fmla="*/ 2243 w 3062"/>
                <a:gd name="T1" fmla="*/ 2045 h 2758"/>
                <a:gd name="T2" fmla="*/ 2195 w 3062"/>
                <a:gd name="T3" fmla="*/ 1951 h 2758"/>
                <a:gd name="T4" fmla="*/ 2279 w 3062"/>
                <a:gd name="T5" fmla="*/ 1892 h 2758"/>
                <a:gd name="T6" fmla="*/ 2250 w 3062"/>
                <a:gd name="T7" fmla="*/ 1802 h 2758"/>
                <a:gd name="T8" fmla="*/ 3053 w 3062"/>
                <a:gd name="T9" fmla="*/ 441 h 2758"/>
                <a:gd name="T10" fmla="*/ 2586 w 3062"/>
                <a:gd name="T11" fmla="*/ 299 h 2758"/>
                <a:gd name="T12" fmla="*/ 2317 w 3062"/>
                <a:gd name="T13" fmla="*/ 251 h 2758"/>
                <a:gd name="T14" fmla="*/ 2101 w 3062"/>
                <a:gd name="T15" fmla="*/ 151 h 2758"/>
                <a:gd name="T16" fmla="*/ 1549 w 3062"/>
                <a:gd name="T17" fmla="*/ 314 h 2758"/>
                <a:gd name="T18" fmla="*/ 1376 w 3062"/>
                <a:gd name="T19" fmla="*/ 456 h 2758"/>
                <a:gd name="T20" fmla="*/ 1016 w 3062"/>
                <a:gd name="T21" fmla="*/ 550 h 2758"/>
                <a:gd name="T22" fmla="*/ 880 w 3062"/>
                <a:gd name="T23" fmla="*/ 661 h 2758"/>
                <a:gd name="T24" fmla="*/ 813 w 3062"/>
                <a:gd name="T25" fmla="*/ 441 h 2758"/>
                <a:gd name="T26" fmla="*/ 525 w 3062"/>
                <a:gd name="T27" fmla="*/ 506 h 2758"/>
                <a:gd name="T28" fmla="*/ 462 w 3062"/>
                <a:gd name="T29" fmla="*/ 832 h 2758"/>
                <a:gd name="T30" fmla="*/ 560 w 3062"/>
                <a:gd name="T31" fmla="*/ 780 h 2758"/>
                <a:gd name="T32" fmla="*/ 736 w 3062"/>
                <a:gd name="T33" fmla="*/ 801 h 2758"/>
                <a:gd name="T34" fmla="*/ 539 w 3062"/>
                <a:gd name="T35" fmla="*/ 981 h 2758"/>
                <a:gd name="T36" fmla="*/ 422 w 3062"/>
                <a:gd name="T37" fmla="*/ 985 h 2758"/>
                <a:gd name="T38" fmla="*/ 236 w 3062"/>
                <a:gd name="T39" fmla="*/ 1156 h 2758"/>
                <a:gd name="T40" fmla="*/ 171 w 3062"/>
                <a:gd name="T41" fmla="*/ 1382 h 2758"/>
                <a:gd name="T42" fmla="*/ 531 w 3062"/>
                <a:gd name="T43" fmla="*/ 1376 h 2758"/>
                <a:gd name="T44" fmla="*/ 596 w 3062"/>
                <a:gd name="T45" fmla="*/ 1317 h 2758"/>
                <a:gd name="T46" fmla="*/ 782 w 3062"/>
                <a:gd name="T47" fmla="*/ 1390 h 2758"/>
                <a:gd name="T48" fmla="*/ 558 w 3062"/>
                <a:gd name="T49" fmla="*/ 1499 h 2758"/>
                <a:gd name="T50" fmla="*/ 199 w 3062"/>
                <a:gd name="T51" fmla="*/ 1415 h 2758"/>
                <a:gd name="T52" fmla="*/ 33 w 3062"/>
                <a:gd name="T53" fmla="*/ 1852 h 2758"/>
                <a:gd name="T54" fmla="*/ 410 w 3062"/>
                <a:gd name="T55" fmla="*/ 1963 h 2758"/>
                <a:gd name="T56" fmla="*/ 506 w 3062"/>
                <a:gd name="T57" fmla="*/ 2406 h 2758"/>
                <a:gd name="T58" fmla="*/ 876 w 3062"/>
                <a:gd name="T59" fmla="*/ 2329 h 2758"/>
                <a:gd name="T60" fmla="*/ 1102 w 3062"/>
                <a:gd name="T61" fmla="*/ 1850 h 2758"/>
                <a:gd name="T62" fmla="*/ 939 w 3062"/>
                <a:gd name="T63" fmla="*/ 1710 h 2758"/>
                <a:gd name="T64" fmla="*/ 1106 w 3062"/>
                <a:gd name="T65" fmla="*/ 1604 h 2758"/>
                <a:gd name="T66" fmla="*/ 1449 w 3062"/>
                <a:gd name="T67" fmla="*/ 1670 h 2758"/>
                <a:gd name="T68" fmla="*/ 1806 w 3062"/>
                <a:gd name="T69" fmla="*/ 1752 h 2758"/>
                <a:gd name="T70" fmla="*/ 1932 w 3062"/>
                <a:gd name="T71" fmla="*/ 1821 h 2758"/>
                <a:gd name="T72" fmla="*/ 2170 w 3062"/>
                <a:gd name="T73" fmla="*/ 1641 h 2758"/>
                <a:gd name="T74" fmla="*/ 2256 w 3062"/>
                <a:gd name="T75" fmla="*/ 1317 h 2758"/>
                <a:gd name="T76" fmla="*/ 2419 w 3062"/>
                <a:gd name="T77" fmla="*/ 1273 h 2758"/>
                <a:gd name="T78" fmla="*/ 2693 w 3062"/>
                <a:gd name="T79" fmla="*/ 832 h 2758"/>
                <a:gd name="T80" fmla="*/ 2825 w 3062"/>
                <a:gd name="T81" fmla="*/ 893 h 2758"/>
                <a:gd name="T82" fmla="*/ 3040 w 3062"/>
                <a:gd name="T83" fmla="*/ 822 h 2758"/>
                <a:gd name="T84" fmla="*/ 903 w 3062"/>
                <a:gd name="T85" fmla="*/ 1300 h 2758"/>
                <a:gd name="T86" fmla="*/ 909 w 3062"/>
                <a:gd name="T87" fmla="*/ 1219 h 2758"/>
                <a:gd name="T88" fmla="*/ 1024 w 3062"/>
                <a:gd name="T89" fmla="*/ 1313 h 2758"/>
                <a:gd name="T90" fmla="*/ 1192 w 3062"/>
                <a:gd name="T91" fmla="*/ 274 h 2758"/>
                <a:gd name="T92" fmla="*/ 1131 w 3062"/>
                <a:gd name="T93" fmla="*/ 263 h 2758"/>
                <a:gd name="T94" fmla="*/ 125 w 3062"/>
                <a:gd name="T95" fmla="*/ 1029 h 2758"/>
                <a:gd name="T96" fmla="*/ 1896 w 3062"/>
                <a:gd name="T97" fmla="*/ 2030 h 2758"/>
                <a:gd name="T98" fmla="*/ 1077 w 3062"/>
                <a:gd name="T99" fmla="*/ 2237 h 2758"/>
                <a:gd name="T100" fmla="*/ 217 w 3062"/>
                <a:gd name="T101" fmla="*/ 1085 h 2758"/>
                <a:gd name="T102" fmla="*/ 215 w 3062"/>
                <a:gd name="T103" fmla="*/ 878 h 2758"/>
                <a:gd name="T104" fmla="*/ 3115 w 3062"/>
                <a:gd name="T105" fmla="*/ 2758 h 2758"/>
                <a:gd name="T106" fmla="*/ 3011 w 3062"/>
                <a:gd name="T107" fmla="*/ 2881 h 2758"/>
                <a:gd name="T108" fmla="*/ 2413 w 3062"/>
                <a:gd name="T109" fmla="*/ 1457 h 2758"/>
                <a:gd name="T110" fmla="*/ 2544 w 3062"/>
                <a:gd name="T111" fmla="*/ 2162 h 2758"/>
                <a:gd name="T112" fmla="*/ 2425 w 3062"/>
                <a:gd name="T113" fmla="*/ 2036 h 2758"/>
                <a:gd name="T114" fmla="*/ 2492 w 3062"/>
                <a:gd name="T115" fmla="*/ 2235 h 2758"/>
                <a:gd name="T116" fmla="*/ 2147 w 3062"/>
                <a:gd name="T117" fmla="*/ 2559 h 2758"/>
                <a:gd name="T118" fmla="*/ 2659 w 3062"/>
                <a:gd name="T119" fmla="*/ 2709 h 2758"/>
                <a:gd name="T120" fmla="*/ 2588 w 3062"/>
                <a:gd name="T121" fmla="*/ 997 h 2758"/>
                <a:gd name="T122" fmla="*/ 2601 w 3062"/>
                <a:gd name="T123" fmla="*/ 1282 h 2758"/>
                <a:gd name="T124" fmla="*/ 2517 w 3062"/>
                <a:gd name="T125" fmla="*/ 1422 h 27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62" h="2758">
                  <a:moveTo>
                    <a:pt x="1982" y="1630"/>
                  </a:moveTo>
                  <a:lnTo>
                    <a:pt x="1982" y="1630"/>
                  </a:lnTo>
                  <a:lnTo>
                    <a:pt x="1976" y="1628"/>
                  </a:lnTo>
                  <a:lnTo>
                    <a:pt x="1972" y="1630"/>
                  </a:lnTo>
                  <a:lnTo>
                    <a:pt x="1962" y="1640"/>
                  </a:lnTo>
                  <a:lnTo>
                    <a:pt x="1960" y="1644"/>
                  </a:lnTo>
                  <a:lnTo>
                    <a:pt x="1962" y="1650"/>
                  </a:lnTo>
                  <a:lnTo>
                    <a:pt x="1966" y="1652"/>
                  </a:lnTo>
                  <a:lnTo>
                    <a:pt x="1972" y="1650"/>
                  </a:lnTo>
                  <a:lnTo>
                    <a:pt x="1982" y="1640"/>
                  </a:lnTo>
                  <a:lnTo>
                    <a:pt x="1984" y="1634"/>
                  </a:lnTo>
                  <a:lnTo>
                    <a:pt x="1982" y="1630"/>
                  </a:lnTo>
                  <a:close/>
                  <a:moveTo>
                    <a:pt x="2112" y="1982"/>
                  </a:moveTo>
                  <a:lnTo>
                    <a:pt x="2112" y="1982"/>
                  </a:lnTo>
                  <a:lnTo>
                    <a:pt x="2116" y="1994"/>
                  </a:lnTo>
                  <a:lnTo>
                    <a:pt x="2120" y="2000"/>
                  </a:lnTo>
                  <a:lnTo>
                    <a:pt x="2122" y="2006"/>
                  </a:lnTo>
                  <a:lnTo>
                    <a:pt x="2122" y="2014"/>
                  </a:lnTo>
                  <a:lnTo>
                    <a:pt x="2122" y="2018"/>
                  </a:lnTo>
                  <a:lnTo>
                    <a:pt x="2124" y="2022"/>
                  </a:lnTo>
                  <a:lnTo>
                    <a:pt x="2126" y="2024"/>
                  </a:lnTo>
                  <a:lnTo>
                    <a:pt x="2128" y="2026"/>
                  </a:lnTo>
                  <a:lnTo>
                    <a:pt x="2130" y="2026"/>
                  </a:lnTo>
                  <a:lnTo>
                    <a:pt x="2134" y="2026"/>
                  </a:lnTo>
                  <a:lnTo>
                    <a:pt x="2140" y="2024"/>
                  </a:lnTo>
                  <a:lnTo>
                    <a:pt x="2142" y="2022"/>
                  </a:lnTo>
                  <a:lnTo>
                    <a:pt x="2142" y="2008"/>
                  </a:lnTo>
                  <a:lnTo>
                    <a:pt x="2142" y="1996"/>
                  </a:lnTo>
                  <a:lnTo>
                    <a:pt x="2144" y="1992"/>
                  </a:lnTo>
                  <a:lnTo>
                    <a:pt x="2146" y="1994"/>
                  </a:lnTo>
                  <a:lnTo>
                    <a:pt x="2148" y="2000"/>
                  </a:lnTo>
                  <a:lnTo>
                    <a:pt x="2158" y="2012"/>
                  </a:lnTo>
                  <a:lnTo>
                    <a:pt x="2166" y="2020"/>
                  </a:lnTo>
                  <a:lnTo>
                    <a:pt x="2172" y="2024"/>
                  </a:lnTo>
                  <a:lnTo>
                    <a:pt x="2180" y="2026"/>
                  </a:lnTo>
                  <a:lnTo>
                    <a:pt x="2184" y="2026"/>
                  </a:lnTo>
                  <a:lnTo>
                    <a:pt x="2186" y="2026"/>
                  </a:lnTo>
                  <a:lnTo>
                    <a:pt x="2188" y="2024"/>
                  </a:lnTo>
                  <a:lnTo>
                    <a:pt x="2190" y="2022"/>
                  </a:lnTo>
                  <a:lnTo>
                    <a:pt x="2188" y="2020"/>
                  </a:lnTo>
                  <a:lnTo>
                    <a:pt x="2186" y="2014"/>
                  </a:lnTo>
                  <a:lnTo>
                    <a:pt x="2176" y="2002"/>
                  </a:lnTo>
                  <a:lnTo>
                    <a:pt x="2168" y="1992"/>
                  </a:lnTo>
                  <a:lnTo>
                    <a:pt x="2166" y="1988"/>
                  </a:lnTo>
                  <a:lnTo>
                    <a:pt x="2166" y="1984"/>
                  </a:lnTo>
                  <a:lnTo>
                    <a:pt x="2168" y="1982"/>
                  </a:lnTo>
                  <a:lnTo>
                    <a:pt x="2178" y="1972"/>
                  </a:lnTo>
                  <a:lnTo>
                    <a:pt x="2180" y="1968"/>
                  </a:lnTo>
                  <a:lnTo>
                    <a:pt x="2182" y="1962"/>
                  </a:lnTo>
                  <a:lnTo>
                    <a:pt x="2180" y="1960"/>
                  </a:lnTo>
                  <a:lnTo>
                    <a:pt x="2174" y="1958"/>
                  </a:lnTo>
                  <a:lnTo>
                    <a:pt x="2150" y="1958"/>
                  </a:lnTo>
                  <a:lnTo>
                    <a:pt x="2148" y="1958"/>
                  </a:lnTo>
                  <a:lnTo>
                    <a:pt x="2146" y="1956"/>
                  </a:lnTo>
                  <a:lnTo>
                    <a:pt x="2146" y="1954"/>
                  </a:lnTo>
                  <a:lnTo>
                    <a:pt x="2146" y="1950"/>
                  </a:lnTo>
                  <a:lnTo>
                    <a:pt x="2148" y="1946"/>
                  </a:lnTo>
                  <a:lnTo>
                    <a:pt x="2158" y="1934"/>
                  </a:lnTo>
                  <a:lnTo>
                    <a:pt x="2158" y="1932"/>
                  </a:lnTo>
                  <a:lnTo>
                    <a:pt x="2158" y="1930"/>
                  </a:lnTo>
                  <a:lnTo>
                    <a:pt x="2154" y="1928"/>
                  </a:lnTo>
                  <a:lnTo>
                    <a:pt x="2150" y="1928"/>
                  </a:lnTo>
                  <a:lnTo>
                    <a:pt x="2144" y="1930"/>
                  </a:lnTo>
                  <a:lnTo>
                    <a:pt x="2138" y="1934"/>
                  </a:lnTo>
                  <a:lnTo>
                    <a:pt x="2130" y="1946"/>
                  </a:lnTo>
                  <a:lnTo>
                    <a:pt x="2116" y="1970"/>
                  </a:lnTo>
                  <a:lnTo>
                    <a:pt x="2112" y="1982"/>
                  </a:lnTo>
                  <a:close/>
                  <a:moveTo>
                    <a:pt x="1966" y="1940"/>
                  </a:moveTo>
                  <a:lnTo>
                    <a:pt x="1966" y="1940"/>
                  </a:lnTo>
                  <a:lnTo>
                    <a:pt x="1968" y="1948"/>
                  </a:lnTo>
                  <a:lnTo>
                    <a:pt x="1970" y="1954"/>
                  </a:lnTo>
                  <a:lnTo>
                    <a:pt x="1972" y="1960"/>
                  </a:lnTo>
                  <a:lnTo>
                    <a:pt x="1980" y="1974"/>
                  </a:lnTo>
                  <a:lnTo>
                    <a:pt x="1982" y="1980"/>
                  </a:lnTo>
                  <a:lnTo>
                    <a:pt x="1988" y="1984"/>
                  </a:lnTo>
                  <a:lnTo>
                    <a:pt x="1994" y="1986"/>
                  </a:lnTo>
                  <a:lnTo>
                    <a:pt x="1998" y="1986"/>
                  </a:lnTo>
                  <a:lnTo>
                    <a:pt x="2014" y="1986"/>
                  </a:lnTo>
                  <a:lnTo>
                    <a:pt x="2018" y="1986"/>
                  </a:lnTo>
                  <a:lnTo>
                    <a:pt x="2024" y="1988"/>
                  </a:lnTo>
                  <a:lnTo>
                    <a:pt x="2032" y="1990"/>
                  </a:lnTo>
                  <a:lnTo>
                    <a:pt x="2038" y="1992"/>
                  </a:lnTo>
                  <a:lnTo>
                    <a:pt x="2044" y="1996"/>
                  </a:lnTo>
                  <a:lnTo>
                    <a:pt x="2052" y="1996"/>
                  </a:lnTo>
                  <a:lnTo>
                    <a:pt x="2056" y="1996"/>
                  </a:lnTo>
                  <a:lnTo>
                    <a:pt x="2062" y="1994"/>
                  </a:lnTo>
                  <a:lnTo>
                    <a:pt x="2066" y="1988"/>
                  </a:lnTo>
                  <a:lnTo>
                    <a:pt x="2072" y="1974"/>
                  </a:lnTo>
                  <a:lnTo>
                    <a:pt x="2074" y="1968"/>
                  </a:lnTo>
                  <a:lnTo>
                    <a:pt x="2078" y="1962"/>
                  </a:lnTo>
                  <a:lnTo>
                    <a:pt x="2088" y="1950"/>
                  </a:lnTo>
                  <a:lnTo>
                    <a:pt x="2090" y="1944"/>
                  </a:lnTo>
                  <a:lnTo>
                    <a:pt x="2094" y="1932"/>
                  </a:lnTo>
                  <a:lnTo>
                    <a:pt x="2096" y="1928"/>
                  </a:lnTo>
                  <a:lnTo>
                    <a:pt x="2100" y="1924"/>
                  </a:lnTo>
                  <a:lnTo>
                    <a:pt x="2106" y="1922"/>
                  </a:lnTo>
                  <a:lnTo>
                    <a:pt x="2108" y="1920"/>
                  </a:lnTo>
                  <a:lnTo>
                    <a:pt x="2108" y="1918"/>
                  </a:lnTo>
                  <a:lnTo>
                    <a:pt x="2108" y="1916"/>
                  </a:lnTo>
                  <a:lnTo>
                    <a:pt x="2106" y="1914"/>
                  </a:lnTo>
                  <a:lnTo>
                    <a:pt x="2100" y="1912"/>
                  </a:lnTo>
                  <a:lnTo>
                    <a:pt x="2096" y="1908"/>
                  </a:lnTo>
                  <a:lnTo>
                    <a:pt x="2094" y="1900"/>
                  </a:lnTo>
                  <a:lnTo>
                    <a:pt x="2094" y="1898"/>
                  </a:lnTo>
                  <a:lnTo>
                    <a:pt x="2094" y="1882"/>
                  </a:lnTo>
                  <a:lnTo>
                    <a:pt x="2094" y="1878"/>
                  </a:lnTo>
                  <a:lnTo>
                    <a:pt x="2096" y="1870"/>
                  </a:lnTo>
                  <a:lnTo>
                    <a:pt x="2100" y="1866"/>
                  </a:lnTo>
                  <a:lnTo>
                    <a:pt x="2106" y="1864"/>
                  </a:lnTo>
                  <a:lnTo>
                    <a:pt x="2108" y="1862"/>
                  </a:lnTo>
                  <a:lnTo>
                    <a:pt x="2110" y="1858"/>
                  </a:lnTo>
                  <a:lnTo>
                    <a:pt x="2110" y="1856"/>
                  </a:lnTo>
                  <a:lnTo>
                    <a:pt x="2110" y="1852"/>
                  </a:lnTo>
                  <a:lnTo>
                    <a:pt x="2106" y="1848"/>
                  </a:lnTo>
                  <a:lnTo>
                    <a:pt x="2102" y="1842"/>
                  </a:lnTo>
                  <a:lnTo>
                    <a:pt x="2096" y="1836"/>
                  </a:lnTo>
                  <a:lnTo>
                    <a:pt x="2090" y="1834"/>
                  </a:lnTo>
                  <a:lnTo>
                    <a:pt x="2084" y="1832"/>
                  </a:lnTo>
                  <a:lnTo>
                    <a:pt x="2076" y="1834"/>
                  </a:lnTo>
                  <a:lnTo>
                    <a:pt x="2052" y="1846"/>
                  </a:lnTo>
                  <a:lnTo>
                    <a:pt x="2046" y="1850"/>
                  </a:lnTo>
                  <a:lnTo>
                    <a:pt x="2040" y="1856"/>
                  </a:lnTo>
                  <a:lnTo>
                    <a:pt x="2020" y="1882"/>
                  </a:lnTo>
                  <a:lnTo>
                    <a:pt x="2014" y="1888"/>
                  </a:lnTo>
                  <a:lnTo>
                    <a:pt x="2008" y="1892"/>
                  </a:lnTo>
                  <a:lnTo>
                    <a:pt x="2004" y="1896"/>
                  </a:lnTo>
                  <a:lnTo>
                    <a:pt x="1988" y="1902"/>
                  </a:lnTo>
                  <a:lnTo>
                    <a:pt x="1984" y="1904"/>
                  </a:lnTo>
                  <a:lnTo>
                    <a:pt x="1972" y="1914"/>
                  </a:lnTo>
                  <a:lnTo>
                    <a:pt x="1968" y="1920"/>
                  </a:lnTo>
                  <a:lnTo>
                    <a:pt x="1966" y="1926"/>
                  </a:lnTo>
                  <a:lnTo>
                    <a:pt x="1966" y="1940"/>
                  </a:lnTo>
                  <a:close/>
                  <a:moveTo>
                    <a:pt x="2180" y="1810"/>
                  </a:moveTo>
                  <a:lnTo>
                    <a:pt x="2180" y="1810"/>
                  </a:lnTo>
                  <a:lnTo>
                    <a:pt x="2174" y="1814"/>
                  </a:lnTo>
                  <a:lnTo>
                    <a:pt x="2170" y="1818"/>
                  </a:lnTo>
                  <a:lnTo>
                    <a:pt x="2164" y="1832"/>
                  </a:lnTo>
                  <a:lnTo>
                    <a:pt x="2164" y="1834"/>
                  </a:lnTo>
                  <a:lnTo>
                    <a:pt x="2164" y="1836"/>
                  </a:lnTo>
                  <a:lnTo>
                    <a:pt x="2166" y="1838"/>
                  </a:lnTo>
                  <a:lnTo>
                    <a:pt x="2168" y="1836"/>
                  </a:lnTo>
                  <a:lnTo>
                    <a:pt x="2174" y="1834"/>
                  </a:lnTo>
                  <a:lnTo>
                    <a:pt x="2180" y="1832"/>
                  </a:lnTo>
                  <a:lnTo>
                    <a:pt x="2186" y="1834"/>
                  </a:lnTo>
                  <a:lnTo>
                    <a:pt x="2192" y="1838"/>
                  </a:lnTo>
                  <a:lnTo>
                    <a:pt x="2200" y="1840"/>
                  </a:lnTo>
                  <a:lnTo>
                    <a:pt x="2204" y="1840"/>
                  </a:lnTo>
                  <a:lnTo>
                    <a:pt x="2210" y="1840"/>
                  </a:lnTo>
                  <a:lnTo>
                    <a:pt x="2218" y="1844"/>
                  </a:lnTo>
                  <a:lnTo>
                    <a:pt x="2224" y="1846"/>
                  </a:lnTo>
                  <a:lnTo>
                    <a:pt x="2226" y="1846"/>
                  </a:lnTo>
                  <a:lnTo>
                    <a:pt x="2228" y="1846"/>
                  </a:lnTo>
                  <a:lnTo>
                    <a:pt x="2230" y="1844"/>
                  </a:lnTo>
                  <a:lnTo>
                    <a:pt x="2230" y="1842"/>
                  </a:lnTo>
                  <a:lnTo>
                    <a:pt x="2230" y="1818"/>
                  </a:lnTo>
                  <a:lnTo>
                    <a:pt x="2230" y="1812"/>
                  </a:lnTo>
                  <a:lnTo>
                    <a:pt x="2226" y="1806"/>
                  </a:lnTo>
                  <a:lnTo>
                    <a:pt x="2216" y="1798"/>
                  </a:lnTo>
                  <a:lnTo>
                    <a:pt x="2214" y="1796"/>
                  </a:lnTo>
                  <a:lnTo>
                    <a:pt x="2212" y="1794"/>
                  </a:lnTo>
                  <a:lnTo>
                    <a:pt x="2208" y="1796"/>
                  </a:lnTo>
                  <a:lnTo>
                    <a:pt x="2206" y="1798"/>
                  </a:lnTo>
                  <a:lnTo>
                    <a:pt x="2198" y="1806"/>
                  </a:lnTo>
                  <a:lnTo>
                    <a:pt x="2190" y="1810"/>
                  </a:lnTo>
                  <a:lnTo>
                    <a:pt x="2184" y="1810"/>
                  </a:lnTo>
                  <a:lnTo>
                    <a:pt x="2180" y="1810"/>
                  </a:lnTo>
                  <a:close/>
                  <a:moveTo>
                    <a:pt x="2152" y="1544"/>
                  </a:moveTo>
                  <a:lnTo>
                    <a:pt x="2152" y="1544"/>
                  </a:lnTo>
                  <a:lnTo>
                    <a:pt x="2152" y="1542"/>
                  </a:lnTo>
                  <a:lnTo>
                    <a:pt x="2152" y="1540"/>
                  </a:lnTo>
                  <a:lnTo>
                    <a:pt x="2150" y="1540"/>
                  </a:lnTo>
                  <a:lnTo>
                    <a:pt x="2148" y="1542"/>
                  </a:lnTo>
                  <a:lnTo>
                    <a:pt x="2138" y="1550"/>
                  </a:lnTo>
                  <a:lnTo>
                    <a:pt x="2134" y="1558"/>
                  </a:lnTo>
                  <a:lnTo>
                    <a:pt x="2132" y="1564"/>
                  </a:lnTo>
                  <a:lnTo>
                    <a:pt x="2132" y="1568"/>
                  </a:lnTo>
                  <a:lnTo>
                    <a:pt x="2134" y="1576"/>
                  </a:lnTo>
                  <a:lnTo>
                    <a:pt x="2136" y="1584"/>
                  </a:lnTo>
                  <a:lnTo>
                    <a:pt x="2140" y="1588"/>
                  </a:lnTo>
                  <a:lnTo>
                    <a:pt x="2140" y="1590"/>
                  </a:lnTo>
                  <a:lnTo>
                    <a:pt x="2142" y="1592"/>
                  </a:lnTo>
                  <a:lnTo>
                    <a:pt x="2144" y="1590"/>
                  </a:lnTo>
                  <a:lnTo>
                    <a:pt x="2144" y="1588"/>
                  </a:lnTo>
                  <a:lnTo>
                    <a:pt x="2150" y="1564"/>
                  </a:lnTo>
                  <a:lnTo>
                    <a:pt x="2152" y="1548"/>
                  </a:lnTo>
                  <a:lnTo>
                    <a:pt x="2152" y="1544"/>
                  </a:lnTo>
                  <a:close/>
                  <a:moveTo>
                    <a:pt x="2066" y="2082"/>
                  </a:moveTo>
                  <a:lnTo>
                    <a:pt x="2066" y="2082"/>
                  </a:lnTo>
                  <a:lnTo>
                    <a:pt x="2068" y="2082"/>
                  </a:lnTo>
                  <a:lnTo>
                    <a:pt x="2070" y="2082"/>
                  </a:lnTo>
                  <a:lnTo>
                    <a:pt x="2072" y="2080"/>
                  </a:lnTo>
                  <a:lnTo>
                    <a:pt x="2070" y="2078"/>
                  </a:lnTo>
                  <a:lnTo>
                    <a:pt x="2068" y="2072"/>
                  </a:lnTo>
                  <a:lnTo>
                    <a:pt x="2062" y="2066"/>
                  </a:lnTo>
                  <a:lnTo>
                    <a:pt x="2056" y="2062"/>
                  </a:lnTo>
                  <a:lnTo>
                    <a:pt x="2032" y="2058"/>
                  </a:lnTo>
                  <a:lnTo>
                    <a:pt x="2018" y="2052"/>
                  </a:lnTo>
                  <a:lnTo>
                    <a:pt x="2012" y="2048"/>
                  </a:lnTo>
                  <a:lnTo>
                    <a:pt x="2006" y="2046"/>
                  </a:lnTo>
                  <a:lnTo>
                    <a:pt x="1998" y="2046"/>
                  </a:lnTo>
                  <a:lnTo>
                    <a:pt x="1994" y="2046"/>
                  </a:lnTo>
                  <a:lnTo>
                    <a:pt x="1978" y="2046"/>
                  </a:lnTo>
                  <a:lnTo>
                    <a:pt x="1964" y="2046"/>
                  </a:lnTo>
                  <a:lnTo>
                    <a:pt x="1948" y="2046"/>
                  </a:lnTo>
                  <a:lnTo>
                    <a:pt x="1916" y="2046"/>
                  </a:lnTo>
                  <a:lnTo>
                    <a:pt x="1912" y="2046"/>
                  </a:lnTo>
                  <a:lnTo>
                    <a:pt x="1916" y="2048"/>
                  </a:lnTo>
                  <a:lnTo>
                    <a:pt x="1940" y="2062"/>
                  </a:lnTo>
                  <a:lnTo>
                    <a:pt x="1954" y="2066"/>
                  </a:lnTo>
                  <a:lnTo>
                    <a:pt x="1998" y="2074"/>
                  </a:lnTo>
                  <a:lnTo>
                    <a:pt x="2014" y="2074"/>
                  </a:lnTo>
                  <a:lnTo>
                    <a:pt x="2026" y="2074"/>
                  </a:lnTo>
                  <a:lnTo>
                    <a:pt x="2042" y="2076"/>
                  </a:lnTo>
                  <a:lnTo>
                    <a:pt x="2066" y="2082"/>
                  </a:lnTo>
                  <a:close/>
                  <a:moveTo>
                    <a:pt x="2126" y="1676"/>
                  </a:moveTo>
                  <a:lnTo>
                    <a:pt x="2126" y="1676"/>
                  </a:lnTo>
                  <a:lnTo>
                    <a:pt x="2124" y="1684"/>
                  </a:lnTo>
                  <a:lnTo>
                    <a:pt x="2126" y="1692"/>
                  </a:lnTo>
                  <a:lnTo>
                    <a:pt x="2130" y="1706"/>
                  </a:lnTo>
                  <a:lnTo>
                    <a:pt x="2134" y="1712"/>
                  </a:lnTo>
                  <a:lnTo>
                    <a:pt x="2138" y="1718"/>
                  </a:lnTo>
                  <a:lnTo>
                    <a:pt x="2142" y="1722"/>
                  </a:lnTo>
                  <a:lnTo>
                    <a:pt x="2148" y="1722"/>
                  </a:lnTo>
                  <a:lnTo>
                    <a:pt x="2152" y="1724"/>
                  </a:lnTo>
                  <a:lnTo>
                    <a:pt x="2158" y="1728"/>
                  </a:lnTo>
                  <a:lnTo>
                    <a:pt x="2174" y="1738"/>
                  </a:lnTo>
                  <a:lnTo>
                    <a:pt x="2180" y="1744"/>
                  </a:lnTo>
                  <a:lnTo>
                    <a:pt x="2186" y="1750"/>
                  </a:lnTo>
                  <a:lnTo>
                    <a:pt x="2188" y="1754"/>
                  </a:lnTo>
                  <a:lnTo>
                    <a:pt x="2192" y="1760"/>
                  </a:lnTo>
                  <a:lnTo>
                    <a:pt x="2198" y="1766"/>
                  </a:lnTo>
                  <a:lnTo>
                    <a:pt x="2204" y="1768"/>
                  </a:lnTo>
                  <a:lnTo>
                    <a:pt x="2206" y="1768"/>
                  </a:lnTo>
                  <a:lnTo>
                    <a:pt x="2208" y="1768"/>
                  </a:lnTo>
                  <a:lnTo>
                    <a:pt x="2210" y="1766"/>
                  </a:lnTo>
                  <a:lnTo>
                    <a:pt x="2210" y="1764"/>
                  </a:lnTo>
                  <a:lnTo>
                    <a:pt x="2210" y="1760"/>
                  </a:lnTo>
                  <a:lnTo>
                    <a:pt x="2210" y="1752"/>
                  </a:lnTo>
                  <a:lnTo>
                    <a:pt x="2206" y="1746"/>
                  </a:lnTo>
                  <a:lnTo>
                    <a:pt x="2196" y="1730"/>
                  </a:lnTo>
                  <a:lnTo>
                    <a:pt x="2190" y="1724"/>
                  </a:lnTo>
                  <a:lnTo>
                    <a:pt x="2184" y="1718"/>
                  </a:lnTo>
                  <a:lnTo>
                    <a:pt x="2168" y="1708"/>
                  </a:lnTo>
                  <a:lnTo>
                    <a:pt x="2164" y="1704"/>
                  </a:lnTo>
                  <a:lnTo>
                    <a:pt x="2162" y="1698"/>
                  </a:lnTo>
                  <a:lnTo>
                    <a:pt x="2164" y="1686"/>
                  </a:lnTo>
                  <a:lnTo>
                    <a:pt x="2170" y="1672"/>
                  </a:lnTo>
                  <a:lnTo>
                    <a:pt x="2168" y="1666"/>
                  </a:lnTo>
                  <a:lnTo>
                    <a:pt x="2164" y="1660"/>
                  </a:lnTo>
                  <a:lnTo>
                    <a:pt x="2160" y="1658"/>
                  </a:lnTo>
                  <a:lnTo>
                    <a:pt x="2152" y="1656"/>
                  </a:lnTo>
                  <a:lnTo>
                    <a:pt x="2146" y="1658"/>
                  </a:lnTo>
                  <a:lnTo>
                    <a:pt x="2140" y="1660"/>
                  </a:lnTo>
                  <a:lnTo>
                    <a:pt x="2134" y="1666"/>
                  </a:lnTo>
                  <a:lnTo>
                    <a:pt x="2130" y="1672"/>
                  </a:lnTo>
                  <a:lnTo>
                    <a:pt x="2126" y="1676"/>
                  </a:lnTo>
                  <a:close/>
                  <a:moveTo>
                    <a:pt x="3046" y="620"/>
                  </a:moveTo>
                  <a:lnTo>
                    <a:pt x="3046" y="620"/>
                  </a:lnTo>
                  <a:lnTo>
                    <a:pt x="3052" y="616"/>
                  </a:lnTo>
                  <a:lnTo>
                    <a:pt x="3054" y="610"/>
                  </a:lnTo>
                  <a:lnTo>
                    <a:pt x="3062" y="478"/>
                  </a:lnTo>
                  <a:lnTo>
                    <a:pt x="3060" y="472"/>
                  </a:lnTo>
                  <a:lnTo>
                    <a:pt x="3056" y="466"/>
                  </a:lnTo>
                  <a:lnTo>
                    <a:pt x="3050" y="464"/>
                  </a:lnTo>
                  <a:lnTo>
                    <a:pt x="3038" y="460"/>
                  </a:lnTo>
                  <a:lnTo>
                    <a:pt x="3034" y="458"/>
                  </a:lnTo>
                  <a:lnTo>
                    <a:pt x="3028" y="454"/>
                  </a:lnTo>
                  <a:lnTo>
                    <a:pt x="3020" y="446"/>
                  </a:lnTo>
                  <a:lnTo>
                    <a:pt x="3006" y="438"/>
                  </a:lnTo>
                  <a:lnTo>
                    <a:pt x="3002" y="434"/>
                  </a:lnTo>
                  <a:lnTo>
                    <a:pt x="2994" y="432"/>
                  </a:lnTo>
                  <a:lnTo>
                    <a:pt x="2986" y="432"/>
                  </a:lnTo>
                  <a:lnTo>
                    <a:pt x="2972" y="432"/>
                  </a:lnTo>
                  <a:lnTo>
                    <a:pt x="2966" y="430"/>
                  </a:lnTo>
                  <a:lnTo>
                    <a:pt x="2958" y="428"/>
                  </a:lnTo>
                  <a:lnTo>
                    <a:pt x="2952" y="424"/>
                  </a:lnTo>
                  <a:lnTo>
                    <a:pt x="2946" y="422"/>
                  </a:lnTo>
                  <a:lnTo>
                    <a:pt x="2938" y="422"/>
                  </a:lnTo>
                  <a:lnTo>
                    <a:pt x="2934" y="422"/>
                  </a:lnTo>
                  <a:lnTo>
                    <a:pt x="2920" y="422"/>
                  </a:lnTo>
                  <a:lnTo>
                    <a:pt x="2918" y="424"/>
                  </a:lnTo>
                  <a:lnTo>
                    <a:pt x="2918" y="430"/>
                  </a:lnTo>
                  <a:lnTo>
                    <a:pt x="2924" y="452"/>
                  </a:lnTo>
                  <a:lnTo>
                    <a:pt x="2922" y="460"/>
                  </a:lnTo>
                  <a:lnTo>
                    <a:pt x="2918" y="464"/>
                  </a:lnTo>
                  <a:lnTo>
                    <a:pt x="2914" y="466"/>
                  </a:lnTo>
                  <a:lnTo>
                    <a:pt x="2906" y="468"/>
                  </a:lnTo>
                  <a:lnTo>
                    <a:pt x="2900" y="466"/>
                  </a:lnTo>
                  <a:lnTo>
                    <a:pt x="2894" y="464"/>
                  </a:lnTo>
                  <a:lnTo>
                    <a:pt x="2888" y="460"/>
                  </a:lnTo>
                  <a:lnTo>
                    <a:pt x="2882" y="454"/>
                  </a:lnTo>
                  <a:lnTo>
                    <a:pt x="2880" y="448"/>
                  </a:lnTo>
                  <a:lnTo>
                    <a:pt x="2876" y="436"/>
                  </a:lnTo>
                  <a:lnTo>
                    <a:pt x="2874" y="432"/>
                  </a:lnTo>
                  <a:lnTo>
                    <a:pt x="2868" y="432"/>
                  </a:lnTo>
                  <a:lnTo>
                    <a:pt x="2856" y="432"/>
                  </a:lnTo>
                  <a:lnTo>
                    <a:pt x="2848" y="432"/>
                  </a:lnTo>
                  <a:lnTo>
                    <a:pt x="2842" y="436"/>
                  </a:lnTo>
                  <a:lnTo>
                    <a:pt x="2836" y="438"/>
                  </a:lnTo>
                  <a:lnTo>
                    <a:pt x="2830" y="438"/>
                  </a:lnTo>
                  <a:lnTo>
                    <a:pt x="2816" y="434"/>
                  </a:lnTo>
                  <a:lnTo>
                    <a:pt x="2800" y="432"/>
                  </a:lnTo>
                  <a:lnTo>
                    <a:pt x="2786" y="432"/>
                  </a:lnTo>
                  <a:lnTo>
                    <a:pt x="2780" y="432"/>
                  </a:lnTo>
                  <a:lnTo>
                    <a:pt x="2774" y="436"/>
                  </a:lnTo>
                  <a:lnTo>
                    <a:pt x="2772" y="438"/>
                  </a:lnTo>
                  <a:lnTo>
                    <a:pt x="2768" y="438"/>
                  </a:lnTo>
                  <a:lnTo>
                    <a:pt x="2764" y="436"/>
                  </a:lnTo>
                  <a:lnTo>
                    <a:pt x="2756" y="426"/>
                  </a:lnTo>
                  <a:lnTo>
                    <a:pt x="2752" y="420"/>
                  </a:lnTo>
                  <a:lnTo>
                    <a:pt x="2750" y="414"/>
                  </a:lnTo>
                  <a:lnTo>
                    <a:pt x="2750" y="400"/>
                  </a:lnTo>
                  <a:lnTo>
                    <a:pt x="2748" y="394"/>
                  </a:lnTo>
                  <a:lnTo>
                    <a:pt x="2742" y="388"/>
                  </a:lnTo>
                  <a:lnTo>
                    <a:pt x="2726" y="376"/>
                  </a:lnTo>
                  <a:lnTo>
                    <a:pt x="2720" y="374"/>
                  </a:lnTo>
                  <a:lnTo>
                    <a:pt x="2712" y="372"/>
                  </a:lnTo>
                  <a:lnTo>
                    <a:pt x="2680" y="372"/>
                  </a:lnTo>
                  <a:lnTo>
                    <a:pt x="2664" y="372"/>
                  </a:lnTo>
                  <a:lnTo>
                    <a:pt x="2630" y="372"/>
                  </a:lnTo>
                  <a:lnTo>
                    <a:pt x="2624" y="370"/>
                  </a:lnTo>
                  <a:lnTo>
                    <a:pt x="2622" y="368"/>
                  </a:lnTo>
                  <a:lnTo>
                    <a:pt x="2620" y="362"/>
                  </a:lnTo>
                  <a:lnTo>
                    <a:pt x="2618" y="358"/>
                  </a:lnTo>
                  <a:lnTo>
                    <a:pt x="2606" y="348"/>
                  </a:lnTo>
                  <a:lnTo>
                    <a:pt x="2590" y="338"/>
                  </a:lnTo>
                  <a:lnTo>
                    <a:pt x="2586" y="332"/>
                  </a:lnTo>
                  <a:lnTo>
                    <a:pt x="2584" y="326"/>
                  </a:lnTo>
                  <a:lnTo>
                    <a:pt x="2584" y="322"/>
                  </a:lnTo>
                  <a:lnTo>
                    <a:pt x="2580" y="316"/>
                  </a:lnTo>
                  <a:lnTo>
                    <a:pt x="2576" y="312"/>
                  </a:lnTo>
                  <a:lnTo>
                    <a:pt x="2474" y="286"/>
                  </a:lnTo>
                  <a:lnTo>
                    <a:pt x="2468" y="286"/>
                  </a:lnTo>
                  <a:lnTo>
                    <a:pt x="2466" y="288"/>
                  </a:lnTo>
                  <a:lnTo>
                    <a:pt x="2466" y="290"/>
                  </a:lnTo>
                  <a:lnTo>
                    <a:pt x="2464" y="294"/>
                  </a:lnTo>
                  <a:lnTo>
                    <a:pt x="2458" y="298"/>
                  </a:lnTo>
                  <a:lnTo>
                    <a:pt x="2442" y="310"/>
                  </a:lnTo>
                  <a:lnTo>
                    <a:pt x="2438" y="314"/>
                  </a:lnTo>
                  <a:lnTo>
                    <a:pt x="2438" y="322"/>
                  </a:lnTo>
                  <a:lnTo>
                    <a:pt x="2444" y="336"/>
                  </a:lnTo>
                  <a:lnTo>
                    <a:pt x="2444" y="338"/>
                  </a:lnTo>
                  <a:lnTo>
                    <a:pt x="2444" y="342"/>
                  </a:lnTo>
                  <a:lnTo>
                    <a:pt x="2442" y="344"/>
                  </a:lnTo>
                  <a:lnTo>
                    <a:pt x="2438" y="346"/>
                  </a:lnTo>
                  <a:lnTo>
                    <a:pt x="2424" y="350"/>
                  </a:lnTo>
                  <a:lnTo>
                    <a:pt x="2408" y="352"/>
                  </a:lnTo>
                  <a:lnTo>
                    <a:pt x="2406" y="352"/>
                  </a:lnTo>
                  <a:lnTo>
                    <a:pt x="2390" y="350"/>
                  </a:lnTo>
                  <a:lnTo>
                    <a:pt x="2376" y="346"/>
                  </a:lnTo>
                  <a:lnTo>
                    <a:pt x="2368" y="346"/>
                  </a:lnTo>
                  <a:lnTo>
                    <a:pt x="2362" y="348"/>
                  </a:lnTo>
                  <a:lnTo>
                    <a:pt x="2358" y="350"/>
                  </a:lnTo>
                  <a:lnTo>
                    <a:pt x="2350" y="350"/>
                  </a:lnTo>
                  <a:lnTo>
                    <a:pt x="2346" y="346"/>
                  </a:lnTo>
                  <a:lnTo>
                    <a:pt x="2332" y="340"/>
                  </a:lnTo>
                  <a:lnTo>
                    <a:pt x="2326" y="336"/>
                  </a:lnTo>
                  <a:lnTo>
                    <a:pt x="2324" y="336"/>
                  </a:lnTo>
                  <a:lnTo>
                    <a:pt x="2322" y="336"/>
                  </a:lnTo>
                  <a:lnTo>
                    <a:pt x="2320" y="338"/>
                  </a:lnTo>
                  <a:lnTo>
                    <a:pt x="2318" y="342"/>
                  </a:lnTo>
                  <a:lnTo>
                    <a:pt x="2318" y="354"/>
                  </a:lnTo>
                  <a:lnTo>
                    <a:pt x="2318" y="362"/>
                  </a:lnTo>
                  <a:lnTo>
                    <a:pt x="2314" y="368"/>
                  </a:lnTo>
                  <a:lnTo>
                    <a:pt x="2304" y="376"/>
                  </a:lnTo>
                  <a:lnTo>
                    <a:pt x="2302" y="378"/>
                  </a:lnTo>
                  <a:lnTo>
                    <a:pt x="2300" y="378"/>
                  </a:lnTo>
                  <a:lnTo>
                    <a:pt x="2298" y="378"/>
                  </a:lnTo>
                  <a:lnTo>
                    <a:pt x="2294" y="376"/>
                  </a:lnTo>
                  <a:lnTo>
                    <a:pt x="2284" y="360"/>
                  </a:lnTo>
                  <a:lnTo>
                    <a:pt x="2276" y="346"/>
                  </a:lnTo>
                  <a:lnTo>
                    <a:pt x="2264" y="330"/>
                  </a:lnTo>
                  <a:lnTo>
                    <a:pt x="2262" y="324"/>
                  </a:lnTo>
                  <a:lnTo>
                    <a:pt x="2264" y="316"/>
                  </a:lnTo>
                  <a:lnTo>
                    <a:pt x="2276" y="300"/>
                  </a:lnTo>
                  <a:lnTo>
                    <a:pt x="2278" y="294"/>
                  </a:lnTo>
                  <a:lnTo>
                    <a:pt x="2280" y="286"/>
                  </a:lnTo>
                  <a:lnTo>
                    <a:pt x="2280" y="282"/>
                  </a:lnTo>
                  <a:lnTo>
                    <a:pt x="2278" y="276"/>
                  </a:lnTo>
                  <a:lnTo>
                    <a:pt x="2274" y="268"/>
                  </a:lnTo>
                  <a:lnTo>
                    <a:pt x="2266" y="260"/>
                  </a:lnTo>
                  <a:lnTo>
                    <a:pt x="2252" y="252"/>
                  </a:lnTo>
                  <a:lnTo>
                    <a:pt x="2248" y="248"/>
                  </a:lnTo>
                  <a:lnTo>
                    <a:pt x="2240" y="246"/>
                  </a:lnTo>
                  <a:lnTo>
                    <a:pt x="2232" y="246"/>
                  </a:lnTo>
                  <a:lnTo>
                    <a:pt x="2230" y="246"/>
                  </a:lnTo>
                  <a:lnTo>
                    <a:pt x="2222" y="244"/>
                  </a:lnTo>
                  <a:lnTo>
                    <a:pt x="2216" y="240"/>
                  </a:lnTo>
                  <a:lnTo>
                    <a:pt x="2204" y="232"/>
                  </a:lnTo>
                  <a:lnTo>
                    <a:pt x="2198" y="230"/>
                  </a:lnTo>
                  <a:lnTo>
                    <a:pt x="2196" y="228"/>
                  </a:lnTo>
                  <a:lnTo>
                    <a:pt x="2192" y="228"/>
                  </a:lnTo>
                  <a:lnTo>
                    <a:pt x="2190" y="230"/>
                  </a:lnTo>
                  <a:lnTo>
                    <a:pt x="2188" y="232"/>
                  </a:lnTo>
                  <a:lnTo>
                    <a:pt x="2186" y="238"/>
                  </a:lnTo>
                  <a:lnTo>
                    <a:pt x="2178" y="252"/>
                  </a:lnTo>
                  <a:lnTo>
                    <a:pt x="2176" y="258"/>
                  </a:lnTo>
                  <a:lnTo>
                    <a:pt x="2170" y="262"/>
                  </a:lnTo>
                  <a:lnTo>
                    <a:pt x="2164" y="264"/>
                  </a:lnTo>
                  <a:lnTo>
                    <a:pt x="2132" y="264"/>
                  </a:lnTo>
                  <a:lnTo>
                    <a:pt x="2124" y="264"/>
                  </a:lnTo>
                  <a:lnTo>
                    <a:pt x="2116" y="262"/>
                  </a:lnTo>
                  <a:lnTo>
                    <a:pt x="2110" y="258"/>
                  </a:lnTo>
                  <a:lnTo>
                    <a:pt x="2104" y="254"/>
                  </a:lnTo>
                  <a:lnTo>
                    <a:pt x="2100" y="248"/>
                  </a:lnTo>
                  <a:lnTo>
                    <a:pt x="2098" y="242"/>
                  </a:lnTo>
                  <a:lnTo>
                    <a:pt x="2092" y="238"/>
                  </a:lnTo>
                  <a:lnTo>
                    <a:pt x="2086" y="236"/>
                  </a:lnTo>
                  <a:lnTo>
                    <a:pt x="2062" y="236"/>
                  </a:lnTo>
                  <a:lnTo>
                    <a:pt x="2054" y="236"/>
                  </a:lnTo>
                  <a:lnTo>
                    <a:pt x="2048" y="240"/>
                  </a:lnTo>
                  <a:lnTo>
                    <a:pt x="2032" y="250"/>
                  </a:lnTo>
                  <a:lnTo>
                    <a:pt x="2030" y="252"/>
                  </a:lnTo>
                  <a:lnTo>
                    <a:pt x="2028" y="252"/>
                  </a:lnTo>
                  <a:lnTo>
                    <a:pt x="2026" y="250"/>
                  </a:lnTo>
                  <a:lnTo>
                    <a:pt x="2026" y="246"/>
                  </a:lnTo>
                  <a:lnTo>
                    <a:pt x="2026" y="244"/>
                  </a:lnTo>
                  <a:lnTo>
                    <a:pt x="2024" y="236"/>
                  </a:lnTo>
                  <a:lnTo>
                    <a:pt x="2020" y="230"/>
                  </a:lnTo>
                  <a:lnTo>
                    <a:pt x="2012" y="222"/>
                  </a:lnTo>
                  <a:lnTo>
                    <a:pt x="2004" y="218"/>
                  </a:lnTo>
                  <a:lnTo>
                    <a:pt x="1998" y="216"/>
                  </a:lnTo>
                  <a:lnTo>
                    <a:pt x="1994" y="216"/>
                  </a:lnTo>
                  <a:lnTo>
                    <a:pt x="1986" y="218"/>
                  </a:lnTo>
                  <a:lnTo>
                    <a:pt x="1980" y="222"/>
                  </a:lnTo>
                  <a:lnTo>
                    <a:pt x="1972" y="230"/>
                  </a:lnTo>
                  <a:lnTo>
                    <a:pt x="1960" y="240"/>
                  </a:lnTo>
                  <a:lnTo>
                    <a:pt x="1944" y="250"/>
                  </a:lnTo>
                  <a:lnTo>
                    <a:pt x="1930" y="260"/>
                  </a:lnTo>
                  <a:lnTo>
                    <a:pt x="1914" y="270"/>
                  </a:lnTo>
                  <a:lnTo>
                    <a:pt x="1910" y="272"/>
                  </a:lnTo>
                  <a:lnTo>
                    <a:pt x="1912" y="268"/>
                  </a:lnTo>
                  <a:lnTo>
                    <a:pt x="1922" y="252"/>
                  </a:lnTo>
                  <a:lnTo>
                    <a:pt x="1928" y="246"/>
                  </a:lnTo>
                  <a:lnTo>
                    <a:pt x="1934" y="242"/>
                  </a:lnTo>
                  <a:lnTo>
                    <a:pt x="1940" y="238"/>
                  </a:lnTo>
                  <a:lnTo>
                    <a:pt x="1946" y="234"/>
                  </a:lnTo>
                  <a:lnTo>
                    <a:pt x="1952" y="228"/>
                  </a:lnTo>
                  <a:lnTo>
                    <a:pt x="1972" y="194"/>
                  </a:lnTo>
                  <a:lnTo>
                    <a:pt x="1982" y="180"/>
                  </a:lnTo>
                  <a:lnTo>
                    <a:pt x="1990" y="172"/>
                  </a:lnTo>
                  <a:lnTo>
                    <a:pt x="2000" y="160"/>
                  </a:lnTo>
                  <a:lnTo>
                    <a:pt x="2010" y="144"/>
                  </a:lnTo>
                  <a:lnTo>
                    <a:pt x="2014" y="138"/>
                  </a:lnTo>
                  <a:lnTo>
                    <a:pt x="2014" y="130"/>
                  </a:lnTo>
                  <a:lnTo>
                    <a:pt x="2008" y="96"/>
                  </a:lnTo>
                  <a:lnTo>
                    <a:pt x="2004" y="90"/>
                  </a:lnTo>
                  <a:lnTo>
                    <a:pt x="2000" y="84"/>
                  </a:lnTo>
                  <a:lnTo>
                    <a:pt x="1972" y="64"/>
                  </a:lnTo>
                  <a:lnTo>
                    <a:pt x="1958" y="56"/>
                  </a:lnTo>
                  <a:lnTo>
                    <a:pt x="1944" y="52"/>
                  </a:lnTo>
                  <a:lnTo>
                    <a:pt x="1940" y="48"/>
                  </a:lnTo>
                  <a:lnTo>
                    <a:pt x="1938" y="44"/>
                  </a:lnTo>
                  <a:lnTo>
                    <a:pt x="1934" y="32"/>
                  </a:lnTo>
                  <a:lnTo>
                    <a:pt x="1922" y="8"/>
                  </a:lnTo>
                  <a:lnTo>
                    <a:pt x="1916" y="2"/>
                  </a:lnTo>
                  <a:lnTo>
                    <a:pt x="1910" y="0"/>
                  </a:lnTo>
                  <a:lnTo>
                    <a:pt x="1886" y="0"/>
                  </a:lnTo>
                  <a:lnTo>
                    <a:pt x="1880" y="2"/>
                  </a:lnTo>
                  <a:lnTo>
                    <a:pt x="1872" y="6"/>
                  </a:lnTo>
                  <a:lnTo>
                    <a:pt x="1844" y="34"/>
                  </a:lnTo>
                  <a:lnTo>
                    <a:pt x="1840" y="40"/>
                  </a:lnTo>
                  <a:lnTo>
                    <a:pt x="1838" y="48"/>
                  </a:lnTo>
                  <a:lnTo>
                    <a:pt x="1832" y="70"/>
                  </a:lnTo>
                  <a:lnTo>
                    <a:pt x="1828" y="78"/>
                  </a:lnTo>
                  <a:lnTo>
                    <a:pt x="1822" y="82"/>
                  </a:lnTo>
                  <a:lnTo>
                    <a:pt x="1788" y="104"/>
                  </a:lnTo>
                  <a:lnTo>
                    <a:pt x="1780" y="106"/>
                  </a:lnTo>
                  <a:lnTo>
                    <a:pt x="1774" y="104"/>
                  </a:lnTo>
                  <a:lnTo>
                    <a:pt x="1758" y="92"/>
                  </a:lnTo>
                  <a:lnTo>
                    <a:pt x="1750" y="90"/>
                  </a:lnTo>
                  <a:lnTo>
                    <a:pt x="1744" y="92"/>
                  </a:lnTo>
                  <a:lnTo>
                    <a:pt x="1710" y="106"/>
                  </a:lnTo>
                  <a:lnTo>
                    <a:pt x="1696" y="112"/>
                  </a:lnTo>
                  <a:lnTo>
                    <a:pt x="1660" y="134"/>
                  </a:lnTo>
                  <a:lnTo>
                    <a:pt x="1648" y="144"/>
                  </a:lnTo>
                  <a:lnTo>
                    <a:pt x="1630" y="162"/>
                  </a:lnTo>
                  <a:lnTo>
                    <a:pt x="1626" y="168"/>
                  </a:lnTo>
                  <a:lnTo>
                    <a:pt x="1622" y="174"/>
                  </a:lnTo>
                  <a:lnTo>
                    <a:pt x="1616" y="218"/>
                  </a:lnTo>
                  <a:lnTo>
                    <a:pt x="1612" y="224"/>
                  </a:lnTo>
                  <a:lnTo>
                    <a:pt x="1606" y="228"/>
                  </a:lnTo>
                  <a:lnTo>
                    <a:pt x="1544" y="244"/>
                  </a:lnTo>
                  <a:lnTo>
                    <a:pt x="1536" y="246"/>
                  </a:lnTo>
                  <a:lnTo>
                    <a:pt x="1532" y="252"/>
                  </a:lnTo>
                  <a:lnTo>
                    <a:pt x="1530" y="258"/>
                  </a:lnTo>
                  <a:lnTo>
                    <a:pt x="1528" y="264"/>
                  </a:lnTo>
                  <a:lnTo>
                    <a:pt x="1526" y="272"/>
                  </a:lnTo>
                  <a:lnTo>
                    <a:pt x="1526" y="306"/>
                  </a:lnTo>
                  <a:lnTo>
                    <a:pt x="1524" y="310"/>
                  </a:lnTo>
                  <a:lnTo>
                    <a:pt x="1522" y="308"/>
                  </a:lnTo>
                  <a:lnTo>
                    <a:pt x="1516" y="304"/>
                  </a:lnTo>
                  <a:lnTo>
                    <a:pt x="1508" y="302"/>
                  </a:lnTo>
                  <a:lnTo>
                    <a:pt x="1494" y="296"/>
                  </a:lnTo>
                  <a:lnTo>
                    <a:pt x="1488" y="296"/>
                  </a:lnTo>
                  <a:lnTo>
                    <a:pt x="1482" y="300"/>
                  </a:lnTo>
                  <a:lnTo>
                    <a:pt x="1472" y="316"/>
                  </a:lnTo>
                  <a:lnTo>
                    <a:pt x="1468" y="320"/>
                  </a:lnTo>
                  <a:lnTo>
                    <a:pt x="1464" y="320"/>
                  </a:lnTo>
                  <a:lnTo>
                    <a:pt x="1462" y="318"/>
                  </a:lnTo>
                  <a:lnTo>
                    <a:pt x="1458" y="314"/>
                  </a:lnTo>
                  <a:lnTo>
                    <a:pt x="1458" y="308"/>
                  </a:lnTo>
                  <a:lnTo>
                    <a:pt x="1456" y="304"/>
                  </a:lnTo>
                  <a:lnTo>
                    <a:pt x="1452" y="298"/>
                  </a:lnTo>
                  <a:lnTo>
                    <a:pt x="1444" y="290"/>
                  </a:lnTo>
                  <a:lnTo>
                    <a:pt x="1438" y="286"/>
                  </a:lnTo>
                  <a:lnTo>
                    <a:pt x="1434" y="284"/>
                  </a:lnTo>
                  <a:lnTo>
                    <a:pt x="1428" y="286"/>
                  </a:lnTo>
                  <a:lnTo>
                    <a:pt x="1426" y="292"/>
                  </a:lnTo>
                  <a:lnTo>
                    <a:pt x="1420" y="306"/>
                  </a:lnTo>
                  <a:lnTo>
                    <a:pt x="1418" y="322"/>
                  </a:lnTo>
                  <a:lnTo>
                    <a:pt x="1418" y="336"/>
                  </a:lnTo>
                  <a:lnTo>
                    <a:pt x="1418" y="352"/>
                  </a:lnTo>
                  <a:lnTo>
                    <a:pt x="1418" y="374"/>
                  </a:lnTo>
                  <a:lnTo>
                    <a:pt x="1416" y="382"/>
                  </a:lnTo>
                  <a:lnTo>
                    <a:pt x="1414" y="388"/>
                  </a:lnTo>
                  <a:lnTo>
                    <a:pt x="1412" y="388"/>
                  </a:lnTo>
                  <a:lnTo>
                    <a:pt x="1408" y="388"/>
                  </a:lnTo>
                  <a:lnTo>
                    <a:pt x="1404" y="384"/>
                  </a:lnTo>
                  <a:lnTo>
                    <a:pt x="1402" y="380"/>
                  </a:lnTo>
                  <a:lnTo>
                    <a:pt x="1400" y="372"/>
                  </a:lnTo>
                  <a:lnTo>
                    <a:pt x="1400" y="364"/>
                  </a:lnTo>
                  <a:lnTo>
                    <a:pt x="1406" y="340"/>
                  </a:lnTo>
                  <a:lnTo>
                    <a:pt x="1408" y="334"/>
                  </a:lnTo>
                  <a:lnTo>
                    <a:pt x="1406" y="326"/>
                  </a:lnTo>
                  <a:lnTo>
                    <a:pt x="1402" y="312"/>
                  </a:lnTo>
                  <a:lnTo>
                    <a:pt x="1398" y="296"/>
                  </a:lnTo>
                  <a:lnTo>
                    <a:pt x="1398" y="292"/>
                  </a:lnTo>
                  <a:lnTo>
                    <a:pt x="1396" y="286"/>
                  </a:lnTo>
                  <a:lnTo>
                    <a:pt x="1392" y="282"/>
                  </a:lnTo>
                  <a:lnTo>
                    <a:pt x="1376" y="278"/>
                  </a:lnTo>
                  <a:lnTo>
                    <a:pt x="1362" y="274"/>
                  </a:lnTo>
                  <a:lnTo>
                    <a:pt x="1348" y="274"/>
                  </a:lnTo>
                  <a:lnTo>
                    <a:pt x="1342" y="276"/>
                  </a:lnTo>
                  <a:lnTo>
                    <a:pt x="1338" y="282"/>
                  </a:lnTo>
                  <a:lnTo>
                    <a:pt x="1322" y="336"/>
                  </a:lnTo>
                  <a:lnTo>
                    <a:pt x="1320" y="342"/>
                  </a:lnTo>
                  <a:lnTo>
                    <a:pt x="1316" y="348"/>
                  </a:lnTo>
                  <a:lnTo>
                    <a:pt x="1308" y="360"/>
                  </a:lnTo>
                  <a:lnTo>
                    <a:pt x="1304" y="366"/>
                  </a:lnTo>
                  <a:lnTo>
                    <a:pt x="1304" y="372"/>
                  </a:lnTo>
                  <a:lnTo>
                    <a:pt x="1304" y="380"/>
                  </a:lnTo>
                  <a:lnTo>
                    <a:pt x="1308" y="384"/>
                  </a:lnTo>
                  <a:lnTo>
                    <a:pt x="1310" y="392"/>
                  </a:lnTo>
                  <a:lnTo>
                    <a:pt x="1310" y="400"/>
                  </a:lnTo>
                  <a:lnTo>
                    <a:pt x="1310" y="414"/>
                  </a:lnTo>
                  <a:lnTo>
                    <a:pt x="1310" y="426"/>
                  </a:lnTo>
                  <a:lnTo>
                    <a:pt x="1312" y="432"/>
                  </a:lnTo>
                  <a:lnTo>
                    <a:pt x="1316" y="436"/>
                  </a:lnTo>
                  <a:lnTo>
                    <a:pt x="1334" y="454"/>
                  </a:lnTo>
                  <a:lnTo>
                    <a:pt x="1338" y="460"/>
                  </a:lnTo>
                  <a:lnTo>
                    <a:pt x="1336" y="468"/>
                  </a:lnTo>
                  <a:lnTo>
                    <a:pt x="1324" y="484"/>
                  </a:lnTo>
                  <a:lnTo>
                    <a:pt x="1322" y="486"/>
                  </a:lnTo>
                  <a:lnTo>
                    <a:pt x="1320" y="486"/>
                  </a:lnTo>
                  <a:lnTo>
                    <a:pt x="1318" y="486"/>
                  </a:lnTo>
                  <a:lnTo>
                    <a:pt x="1314" y="484"/>
                  </a:lnTo>
                  <a:lnTo>
                    <a:pt x="1296" y="466"/>
                  </a:lnTo>
                  <a:lnTo>
                    <a:pt x="1284" y="456"/>
                  </a:lnTo>
                  <a:lnTo>
                    <a:pt x="1258" y="436"/>
                  </a:lnTo>
                  <a:lnTo>
                    <a:pt x="1252" y="432"/>
                  </a:lnTo>
                  <a:lnTo>
                    <a:pt x="1244" y="432"/>
                  </a:lnTo>
                  <a:lnTo>
                    <a:pt x="1230" y="432"/>
                  </a:lnTo>
                  <a:lnTo>
                    <a:pt x="1214" y="432"/>
                  </a:lnTo>
                  <a:lnTo>
                    <a:pt x="1212" y="432"/>
                  </a:lnTo>
                  <a:lnTo>
                    <a:pt x="1208" y="432"/>
                  </a:lnTo>
                  <a:lnTo>
                    <a:pt x="1206" y="434"/>
                  </a:lnTo>
                  <a:lnTo>
                    <a:pt x="1204" y="436"/>
                  </a:lnTo>
                  <a:lnTo>
                    <a:pt x="1204" y="440"/>
                  </a:lnTo>
                  <a:lnTo>
                    <a:pt x="1204" y="452"/>
                  </a:lnTo>
                  <a:lnTo>
                    <a:pt x="1202" y="460"/>
                  </a:lnTo>
                  <a:lnTo>
                    <a:pt x="1198" y="466"/>
                  </a:lnTo>
                  <a:lnTo>
                    <a:pt x="1192" y="468"/>
                  </a:lnTo>
                  <a:lnTo>
                    <a:pt x="1186" y="466"/>
                  </a:lnTo>
                  <a:lnTo>
                    <a:pt x="1180" y="464"/>
                  </a:lnTo>
                  <a:lnTo>
                    <a:pt x="1174" y="462"/>
                  </a:lnTo>
                  <a:lnTo>
                    <a:pt x="1166" y="464"/>
                  </a:lnTo>
                  <a:lnTo>
                    <a:pt x="1162" y="466"/>
                  </a:lnTo>
                  <a:lnTo>
                    <a:pt x="1146" y="474"/>
                  </a:lnTo>
                  <a:lnTo>
                    <a:pt x="1142" y="476"/>
                  </a:lnTo>
                  <a:lnTo>
                    <a:pt x="1134" y="478"/>
                  </a:lnTo>
                  <a:lnTo>
                    <a:pt x="1126" y="480"/>
                  </a:lnTo>
                  <a:lnTo>
                    <a:pt x="1124" y="480"/>
                  </a:lnTo>
                  <a:lnTo>
                    <a:pt x="1116" y="478"/>
                  </a:lnTo>
                  <a:lnTo>
                    <a:pt x="1110" y="476"/>
                  </a:lnTo>
                  <a:lnTo>
                    <a:pt x="1104" y="472"/>
                  </a:lnTo>
                  <a:lnTo>
                    <a:pt x="1098" y="474"/>
                  </a:lnTo>
                  <a:lnTo>
                    <a:pt x="1092" y="476"/>
                  </a:lnTo>
                  <a:lnTo>
                    <a:pt x="1078" y="484"/>
                  </a:lnTo>
                  <a:lnTo>
                    <a:pt x="1062" y="496"/>
                  </a:lnTo>
                  <a:lnTo>
                    <a:pt x="1050" y="504"/>
                  </a:lnTo>
                  <a:lnTo>
                    <a:pt x="1024" y="516"/>
                  </a:lnTo>
                  <a:lnTo>
                    <a:pt x="1012" y="520"/>
                  </a:lnTo>
                  <a:lnTo>
                    <a:pt x="1008" y="522"/>
                  </a:lnTo>
                  <a:lnTo>
                    <a:pt x="1004" y="526"/>
                  </a:lnTo>
                  <a:lnTo>
                    <a:pt x="1000" y="540"/>
                  </a:lnTo>
                  <a:lnTo>
                    <a:pt x="996" y="546"/>
                  </a:lnTo>
                  <a:lnTo>
                    <a:pt x="992" y="548"/>
                  </a:lnTo>
                  <a:lnTo>
                    <a:pt x="988" y="546"/>
                  </a:lnTo>
                  <a:lnTo>
                    <a:pt x="982" y="542"/>
                  </a:lnTo>
                  <a:lnTo>
                    <a:pt x="974" y="534"/>
                  </a:lnTo>
                  <a:lnTo>
                    <a:pt x="972" y="530"/>
                  </a:lnTo>
                  <a:lnTo>
                    <a:pt x="972" y="526"/>
                  </a:lnTo>
                  <a:lnTo>
                    <a:pt x="974" y="524"/>
                  </a:lnTo>
                  <a:lnTo>
                    <a:pt x="982" y="514"/>
                  </a:lnTo>
                  <a:lnTo>
                    <a:pt x="986" y="508"/>
                  </a:lnTo>
                  <a:lnTo>
                    <a:pt x="988" y="502"/>
                  </a:lnTo>
                  <a:lnTo>
                    <a:pt x="988" y="498"/>
                  </a:lnTo>
                  <a:lnTo>
                    <a:pt x="986" y="492"/>
                  </a:lnTo>
                  <a:lnTo>
                    <a:pt x="980" y="486"/>
                  </a:lnTo>
                  <a:lnTo>
                    <a:pt x="976" y="484"/>
                  </a:lnTo>
                  <a:lnTo>
                    <a:pt x="964" y="480"/>
                  </a:lnTo>
                  <a:lnTo>
                    <a:pt x="950" y="480"/>
                  </a:lnTo>
                  <a:lnTo>
                    <a:pt x="946" y="480"/>
                  </a:lnTo>
                  <a:lnTo>
                    <a:pt x="944" y="480"/>
                  </a:lnTo>
                  <a:lnTo>
                    <a:pt x="942" y="482"/>
                  </a:lnTo>
                  <a:lnTo>
                    <a:pt x="942" y="484"/>
                  </a:lnTo>
                  <a:lnTo>
                    <a:pt x="942" y="488"/>
                  </a:lnTo>
                  <a:lnTo>
                    <a:pt x="944" y="492"/>
                  </a:lnTo>
                  <a:lnTo>
                    <a:pt x="948" y="500"/>
                  </a:lnTo>
                  <a:lnTo>
                    <a:pt x="948" y="508"/>
                  </a:lnTo>
                  <a:lnTo>
                    <a:pt x="948" y="520"/>
                  </a:lnTo>
                  <a:lnTo>
                    <a:pt x="950" y="528"/>
                  </a:lnTo>
                  <a:lnTo>
                    <a:pt x="952" y="536"/>
                  </a:lnTo>
                  <a:lnTo>
                    <a:pt x="954" y="542"/>
                  </a:lnTo>
                  <a:lnTo>
                    <a:pt x="956" y="548"/>
                  </a:lnTo>
                  <a:lnTo>
                    <a:pt x="956" y="556"/>
                  </a:lnTo>
                  <a:lnTo>
                    <a:pt x="952" y="570"/>
                  </a:lnTo>
                  <a:lnTo>
                    <a:pt x="948" y="574"/>
                  </a:lnTo>
                  <a:lnTo>
                    <a:pt x="946" y="574"/>
                  </a:lnTo>
                  <a:lnTo>
                    <a:pt x="944" y="572"/>
                  </a:lnTo>
                  <a:lnTo>
                    <a:pt x="938" y="570"/>
                  </a:lnTo>
                  <a:lnTo>
                    <a:pt x="930" y="568"/>
                  </a:lnTo>
                  <a:lnTo>
                    <a:pt x="928" y="568"/>
                  </a:lnTo>
                  <a:lnTo>
                    <a:pt x="920" y="570"/>
                  </a:lnTo>
                  <a:lnTo>
                    <a:pt x="914" y="572"/>
                  </a:lnTo>
                  <a:lnTo>
                    <a:pt x="902" y="582"/>
                  </a:lnTo>
                  <a:lnTo>
                    <a:pt x="896" y="584"/>
                  </a:lnTo>
                  <a:lnTo>
                    <a:pt x="884" y="592"/>
                  </a:lnTo>
                  <a:lnTo>
                    <a:pt x="882" y="598"/>
                  </a:lnTo>
                  <a:lnTo>
                    <a:pt x="884" y="604"/>
                  </a:lnTo>
                  <a:lnTo>
                    <a:pt x="896" y="630"/>
                  </a:lnTo>
                  <a:lnTo>
                    <a:pt x="898" y="634"/>
                  </a:lnTo>
                  <a:lnTo>
                    <a:pt x="894" y="632"/>
                  </a:lnTo>
                  <a:lnTo>
                    <a:pt x="888" y="628"/>
                  </a:lnTo>
                  <a:lnTo>
                    <a:pt x="882" y="626"/>
                  </a:lnTo>
                  <a:lnTo>
                    <a:pt x="868" y="626"/>
                  </a:lnTo>
                  <a:lnTo>
                    <a:pt x="860" y="626"/>
                  </a:lnTo>
                  <a:lnTo>
                    <a:pt x="854" y="624"/>
                  </a:lnTo>
                  <a:lnTo>
                    <a:pt x="848" y="620"/>
                  </a:lnTo>
                  <a:lnTo>
                    <a:pt x="842" y="620"/>
                  </a:lnTo>
                  <a:lnTo>
                    <a:pt x="840" y="622"/>
                  </a:lnTo>
                  <a:lnTo>
                    <a:pt x="842" y="630"/>
                  </a:lnTo>
                  <a:lnTo>
                    <a:pt x="842" y="632"/>
                  </a:lnTo>
                  <a:lnTo>
                    <a:pt x="836" y="630"/>
                  </a:lnTo>
                  <a:lnTo>
                    <a:pt x="818" y="624"/>
                  </a:lnTo>
                  <a:lnTo>
                    <a:pt x="812" y="622"/>
                  </a:lnTo>
                  <a:lnTo>
                    <a:pt x="808" y="616"/>
                  </a:lnTo>
                  <a:lnTo>
                    <a:pt x="804" y="604"/>
                  </a:lnTo>
                  <a:lnTo>
                    <a:pt x="804" y="598"/>
                  </a:lnTo>
                  <a:lnTo>
                    <a:pt x="806" y="592"/>
                  </a:lnTo>
                  <a:lnTo>
                    <a:pt x="810" y="588"/>
                  </a:lnTo>
                  <a:lnTo>
                    <a:pt x="812" y="582"/>
                  </a:lnTo>
                  <a:lnTo>
                    <a:pt x="810" y="578"/>
                  </a:lnTo>
                  <a:lnTo>
                    <a:pt x="804" y="574"/>
                  </a:lnTo>
                  <a:lnTo>
                    <a:pt x="800" y="572"/>
                  </a:lnTo>
                  <a:lnTo>
                    <a:pt x="786" y="562"/>
                  </a:lnTo>
                  <a:lnTo>
                    <a:pt x="778" y="554"/>
                  </a:lnTo>
                  <a:lnTo>
                    <a:pt x="768" y="544"/>
                  </a:lnTo>
                  <a:lnTo>
                    <a:pt x="766" y="540"/>
                  </a:lnTo>
                  <a:lnTo>
                    <a:pt x="768" y="538"/>
                  </a:lnTo>
                  <a:lnTo>
                    <a:pt x="772" y="540"/>
                  </a:lnTo>
                  <a:lnTo>
                    <a:pt x="778" y="544"/>
                  </a:lnTo>
                  <a:lnTo>
                    <a:pt x="784" y="546"/>
                  </a:lnTo>
                  <a:lnTo>
                    <a:pt x="790" y="548"/>
                  </a:lnTo>
                  <a:lnTo>
                    <a:pt x="794" y="548"/>
                  </a:lnTo>
                  <a:lnTo>
                    <a:pt x="800" y="550"/>
                  </a:lnTo>
                  <a:lnTo>
                    <a:pt x="806" y="556"/>
                  </a:lnTo>
                  <a:lnTo>
                    <a:pt x="808" y="560"/>
                  </a:lnTo>
                  <a:lnTo>
                    <a:pt x="812" y="566"/>
                  </a:lnTo>
                  <a:lnTo>
                    <a:pt x="820" y="570"/>
                  </a:lnTo>
                  <a:lnTo>
                    <a:pt x="842" y="576"/>
                  </a:lnTo>
                  <a:lnTo>
                    <a:pt x="850" y="576"/>
                  </a:lnTo>
                  <a:lnTo>
                    <a:pt x="858" y="576"/>
                  </a:lnTo>
                  <a:lnTo>
                    <a:pt x="872" y="570"/>
                  </a:lnTo>
                  <a:lnTo>
                    <a:pt x="888" y="564"/>
                  </a:lnTo>
                  <a:lnTo>
                    <a:pt x="892" y="562"/>
                  </a:lnTo>
                  <a:lnTo>
                    <a:pt x="898" y="558"/>
                  </a:lnTo>
                  <a:lnTo>
                    <a:pt x="902" y="550"/>
                  </a:lnTo>
                  <a:lnTo>
                    <a:pt x="906" y="536"/>
                  </a:lnTo>
                  <a:lnTo>
                    <a:pt x="906" y="530"/>
                  </a:lnTo>
                  <a:lnTo>
                    <a:pt x="904" y="524"/>
                  </a:lnTo>
                  <a:lnTo>
                    <a:pt x="876" y="496"/>
                  </a:lnTo>
                  <a:lnTo>
                    <a:pt x="864" y="486"/>
                  </a:lnTo>
                  <a:lnTo>
                    <a:pt x="848" y="474"/>
                  </a:lnTo>
                  <a:lnTo>
                    <a:pt x="836" y="464"/>
                  </a:lnTo>
                  <a:lnTo>
                    <a:pt x="826" y="456"/>
                  </a:lnTo>
                  <a:lnTo>
                    <a:pt x="820" y="452"/>
                  </a:lnTo>
                  <a:lnTo>
                    <a:pt x="814" y="448"/>
                  </a:lnTo>
                  <a:lnTo>
                    <a:pt x="800" y="444"/>
                  </a:lnTo>
                  <a:lnTo>
                    <a:pt x="788" y="440"/>
                  </a:lnTo>
                  <a:lnTo>
                    <a:pt x="784" y="438"/>
                  </a:lnTo>
                  <a:lnTo>
                    <a:pt x="782" y="432"/>
                  </a:lnTo>
                  <a:lnTo>
                    <a:pt x="782" y="430"/>
                  </a:lnTo>
                  <a:lnTo>
                    <a:pt x="782" y="426"/>
                  </a:lnTo>
                  <a:lnTo>
                    <a:pt x="780" y="424"/>
                  </a:lnTo>
                  <a:lnTo>
                    <a:pt x="778" y="422"/>
                  </a:lnTo>
                  <a:lnTo>
                    <a:pt x="774" y="422"/>
                  </a:lnTo>
                  <a:lnTo>
                    <a:pt x="770" y="422"/>
                  </a:lnTo>
                  <a:lnTo>
                    <a:pt x="754" y="422"/>
                  </a:lnTo>
                  <a:lnTo>
                    <a:pt x="752" y="422"/>
                  </a:lnTo>
                  <a:lnTo>
                    <a:pt x="742" y="422"/>
                  </a:lnTo>
                  <a:lnTo>
                    <a:pt x="738" y="416"/>
                  </a:lnTo>
                  <a:lnTo>
                    <a:pt x="734" y="412"/>
                  </a:lnTo>
                  <a:lnTo>
                    <a:pt x="734" y="406"/>
                  </a:lnTo>
                  <a:lnTo>
                    <a:pt x="736" y="394"/>
                  </a:lnTo>
                  <a:lnTo>
                    <a:pt x="740" y="390"/>
                  </a:lnTo>
                  <a:lnTo>
                    <a:pt x="740" y="384"/>
                  </a:lnTo>
                  <a:lnTo>
                    <a:pt x="738" y="378"/>
                  </a:lnTo>
                  <a:lnTo>
                    <a:pt x="728" y="368"/>
                  </a:lnTo>
                  <a:lnTo>
                    <a:pt x="720" y="358"/>
                  </a:lnTo>
                  <a:lnTo>
                    <a:pt x="716" y="358"/>
                  </a:lnTo>
                  <a:lnTo>
                    <a:pt x="714" y="356"/>
                  </a:lnTo>
                  <a:lnTo>
                    <a:pt x="710" y="358"/>
                  </a:lnTo>
                  <a:lnTo>
                    <a:pt x="708" y="358"/>
                  </a:lnTo>
                  <a:lnTo>
                    <a:pt x="700" y="368"/>
                  </a:lnTo>
                  <a:lnTo>
                    <a:pt x="694" y="370"/>
                  </a:lnTo>
                  <a:lnTo>
                    <a:pt x="686" y="370"/>
                  </a:lnTo>
                  <a:lnTo>
                    <a:pt x="682" y="366"/>
                  </a:lnTo>
                  <a:lnTo>
                    <a:pt x="670" y="362"/>
                  </a:lnTo>
                  <a:lnTo>
                    <a:pt x="656" y="362"/>
                  </a:lnTo>
                  <a:lnTo>
                    <a:pt x="654" y="362"/>
                  </a:lnTo>
                  <a:lnTo>
                    <a:pt x="646" y="364"/>
                  </a:lnTo>
                  <a:lnTo>
                    <a:pt x="640" y="368"/>
                  </a:lnTo>
                  <a:lnTo>
                    <a:pt x="632" y="376"/>
                  </a:lnTo>
                  <a:lnTo>
                    <a:pt x="626" y="380"/>
                  </a:lnTo>
                  <a:lnTo>
                    <a:pt x="620" y="382"/>
                  </a:lnTo>
                  <a:lnTo>
                    <a:pt x="610" y="382"/>
                  </a:lnTo>
                  <a:lnTo>
                    <a:pt x="606" y="384"/>
                  </a:lnTo>
                  <a:lnTo>
                    <a:pt x="600" y="388"/>
                  </a:lnTo>
                  <a:lnTo>
                    <a:pt x="596" y="390"/>
                  </a:lnTo>
                  <a:lnTo>
                    <a:pt x="592" y="392"/>
                  </a:lnTo>
                  <a:lnTo>
                    <a:pt x="586" y="394"/>
                  </a:lnTo>
                  <a:lnTo>
                    <a:pt x="584" y="400"/>
                  </a:lnTo>
                  <a:lnTo>
                    <a:pt x="578" y="414"/>
                  </a:lnTo>
                  <a:lnTo>
                    <a:pt x="574" y="420"/>
                  </a:lnTo>
                  <a:lnTo>
                    <a:pt x="568" y="422"/>
                  </a:lnTo>
                  <a:lnTo>
                    <a:pt x="556" y="422"/>
                  </a:lnTo>
                  <a:lnTo>
                    <a:pt x="548" y="424"/>
                  </a:lnTo>
                  <a:lnTo>
                    <a:pt x="544" y="430"/>
                  </a:lnTo>
                  <a:lnTo>
                    <a:pt x="540" y="444"/>
                  </a:lnTo>
                  <a:lnTo>
                    <a:pt x="538" y="456"/>
                  </a:lnTo>
                  <a:lnTo>
                    <a:pt x="534" y="460"/>
                  </a:lnTo>
                  <a:lnTo>
                    <a:pt x="530" y="460"/>
                  </a:lnTo>
                  <a:lnTo>
                    <a:pt x="526" y="460"/>
                  </a:lnTo>
                  <a:lnTo>
                    <a:pt x="518" y="462"/>
                  </a:lnTo>
                  <a:lnTo>
                    <a:pt x="514" y="468"/>
                  </a:lnTo>
                  <a:lnTo>
                    <a:pt x="502" y="484"/>
                  </a:lnTo>
                  <a:lnTo>
                    <a:pt x="500" y="490"/>
                  </a:lnTo>
                  <a:lnTo>
                    <a:pt x="498" y="498"/>
                  </a:lnTo>
                  <a:lnTo>
                    <a:pt x="498" y="502"/>
                  </a:lnTo>
                  <a:lnTo>
                    <a:pt x="496" y="510"/>
                  </a:lnTo>
                  <a:lnTo>
                    <a:pt x="494" y="516"/>
                  </a:lnTo>
                  <a:lnTo>
                    <a:pt x="482" y="532"/>
                  </a:lnTo>
                  <a:lnTo>
                    <a:pt x="474" y="546"/>
                  </a:lnTo>
                  <a:lnTo>
                    <a:pt x="472" y="552"/>
                  </a:lnTo>
                  <a:lnTo>
                    <a:pt x="466" y="566"/>
                  </a:lnTo>
                  <a:lnTo>
                    <a:pt x="462" y="570"/>
                  </a:lnTo>
                  <a:lnTo>
                    <a:pt x="456" y="586"/>
                  </a:lnTo>
                  <a:lnTo>
                    <a:pt x="452" y="590"/>
                  </a:lnTo>
                  <a:lnTo>
                    <a:pt x="444" y="604"/>
                  </a:lnTo>
                  <a:lnTo>
                    <a:pt x="424" y="640"/>
                  </a:lnTo>
                  <a:lnTo>
                    <a:pt x="414" y="652"/>
                  </a:lnTo>
                  <a:lnTo>
                    <a:pt x="406" y="660"/>
                  </a:lnTo>
                  <a:lnTo>
                    <a:pt x="392" y="670"/>
                  </a:lnTo>
                  <a:lnTo>
                    <a:pt x="388" y="672"/>
                  </a:lnTo>
                  <a:lnTo>
                    <a:pt x="382" y="676"/>
                  </a:lnTo>
                  <a:lnTo>
                    <a:pt x="376" y="682"/>
                  </a:lnTo>
                  <a:lnTo>
                    <a:pt x="374" y="688"/>
                  </a:lnTo>
                  <a:lnTo>
                    <a:pt x="366" y="700"/>
                  </a:lnTo>
                  <a:lnTo>
                    <a:pt x="356" y="710"/>
                  </a:lnTo>
                  <a:lnTo>
                    <a:pt x="352" y="714"/>
                  </a:lnTo>
                  <a:lnTo>
                    <a:pt x="350" y="720"/>
                  </a:lnTo>
                  <a:lnTo>
                    <a:pt x="346" y="732"/>
                  </a:lnTo>
                  <a:lnTo>
                    <a:pt x="344" y="736"/>
                  </a:lnTo>
                  <a:lnTo>
                    <a:pt x="342" y="744"/>
                  </a:lnTo>
                  <a:lnTo>
                    <a:pt x="340" y="752"/>
                  </a:lnTo>
                  <a:lnTo>
                    <a:pt x="340" y="756"/>
                  </a:lnTo>
                  <a:lnTo>
                    <a:pt x="342" y="764"/>
                  </a:lnTo>
                  <a:lnTo>
                    <a:pt x="344" y="770"/>
                  </a:lnTo>
                  <a:lnTo>
                    <a:pt x="346" y="776"/>
                  </a:lnTo>
                  <a:lnTo>
                    <a:pt x="348" y="784"/>
                  </a:lnTo>
                  <a:lnTo>
                    <a:pt x="350" y="792"/>
                  </a:lnTo>
                  <a:lnTo>
                    <a:pt x="350" y="794"/>
                  </a:lnTo>
                  <a:lnTo>
                    <a:pt x="350" y="810"/>
                  </a:lnTo>
                  <a:lnTo>
                    <a:pt x="350" y="814"/>
                  </a:lnTo>
                  <a:lnTo>
                    <a:pt x="352" y="820"/>
                  </a:lnTo>
                  <a:lnTo>
                    <a:pt x="356" y="826"/>
                  </a:lnTo>
                  <a:lnTo>
                    <a:pt x="364" y="828"/>
                  </a:lnTo>
                  <a:lnTo>
                    <a:pt x="370" y="830"/>
                  </a:lnTo>
                  <a:lnTo>
                    <a:pt x="378" y="832"/>
                  </a:lnTo>
                  <a:lnTo>
                    <a:pt x="382" y="832"/>
                  </a:lnTo>
                  <a:lnTo>
                    <a:pt x="390" y="830"/>
                  </a:lnTo>
                  <a:lnTo>
                    <a:pt x="396" y="828"/>
                  </a:lnTo>
                  <a:lnTo>
                    <a:pt x="412" y="816"/>
                  </a:lnTo>
                  <a:lnTo>
                    <a:pt x="424" y="808"/>
                  </a:lnTo>
                  <a:lnTo>
                    <a:pt x="430" y="804"/>
                  </a:lnTo>
                  <a:lnTo>
                    <a:pt x="434" y="802"/>
                  </a:lnTo>
                  <a:lnTo>
                    <a:pt x="438" y="800"/>
                  </a:lnTo>
                  <a:lnTo>
                    <a:pt x="442" y="796"/>
                  </a:lnTo>
                  <a:lnTo>
                    <a:pt x="446" y="790"/>
                  </a:lnTo>
                  <a:lnTo>
                    <a:pt x="454" y="778"/>
                  </a:lnTo>
                  <a:lnTo>
                    <a:pt x="458" y="774"/>
                  </a:lnTo>
                  <a:lnTo>
                    <a:pt x="454" y="778"/>
                  </a:lnTo>
                  <a:lnTo>
                    <a:pt x="446" y="790"/>
                  </a:lnTo>
                  <a:lnTo>
                    <a:pt x="442" y="796"/>
                  </a:lnTo>
                  <a:lnTo>
                    <a:pt x="440" y="808"/>
                  </a:lnTo>
                  <a:lnTo>
                    <a:pt x="442" y="820"/>
                  </a:lnTo>
                  <a:lnTo>
                    <a:pt x="446" y="826"/>
                  </a:lnTo>
                  <a:lnTo>
                    <a:pt x="448" y="832"/>
                  </a:lnTo>
                  <a:lnTo>
                    <a:pt x="448" y="840"/>
                  </a:lnTo>
                  <a:lnTo>
                    <a:pt x="448" y="844"/>
                  </a:lnTo>
                  <a:lnTo>
                    <a:pt x="452" y="860"/>
                  </a:lnTo>
                  <a:lnTo>
                    <a:pt x="456" y="874"/>
                  </a:lnTo>
                  <a:lnTo>
                    <a:pt x="458" y="886"/>
                  </a:lnTo>
                  <a:lnTo>
                    <a:pt x="460" y="892"/>
                  </a:lnTo>
                  <a:lnTo>
                    <a:pt x="464" y="896"/>
                  </a:lnTo>
                  <a:lnTo>
                    <a:pt x="466" y="902"/>
                  </a:lnTo>
                  <a:lnTo>
                    <a:pt x="468" y="906"/>
                  </a:lnTo>
                  <a:lnTo>
                    <a:pt x="470" y="910"/>
                  </a:lnTo>
                  <a:lnTo>
                    <a:pt x="476" y="910"/>
                  </a:lnTo>
                  <a:lnTo>
                    <a:pt x="480" y="910"/>
                  </a:lnTo>
                  <a:lnTo>
                    <a:pt x="486" y="910"/>
                  </a:lnTo>
                  <a:lnTo>
                    <a:pt x="488" y="906"/>
                  </a:lnTo>
                  <a:lnTo>
                    <a:pt x="490" y="902"/>
                  </a:lnTo>
                  <a:lnTo>
                    <a:pt x="492" y="896"/>
                  </a:lnTo>
                  <a:lnTo>
                    <a:pt x="498" y="892"/>
                  </a:lnTo>
                  <a:lnTo>
                    <a:pt x="506" y="892"/>
                  </a:lnTo>
                  <a:lnTo>
                    <a:pt x="510" y="892"/>
                  </a:lnTo>
                  <a:lnTo>
                    <a:pt x="516" y="890"/>
                  </a:lnTo>
                  <a:lnTo>
                    <a:pt x="520" y="884"/>
                  </a:lnTo>
                  <a:lnTo>
                    <a:pt x="524" y="878"/>
                  </a:lnTo>
                  <a:lnTo>
                    <a:pt x="526" y="872"/>
                  </a:lnTo>
                  <a:lnTo>
                    <a:pt x="528" y="864"/>
                  </a:lnTo>
                  <a:lnTo>
                    <a:pt x="528" y="840"/>
                  </a:lnTo>
                  <a:lnTo>
                    <a:pt x="528" y="824"/>
                  </a:lnTo>
                  <a:lnTo>
                    <a:pt x="528" y="822"/>
                  </a:lnTo>
                  <a:lnTo>
                    <a:pt x="528" y="816"/>
                  </a:lnTo>
                  <a:lnTo>
                    <a:pt x="532" y="814"/>
                  </a:lnTo>
                  <a:lnTo>
                    <a:pt x="544" y="810"/>
                  </a:lnTo>
                  <a:lnTo>
                    <a:pt x="550" y="806"/>
                  </a:lnTo>
                  <a:lnTo>
                    <a:pt x="554" y="802"/>
                  </a:lnTo>
                  <a:lnTo>
                    <a:pt x="556" y="796"/>
                  </a:lnTo>
                  <a:lnTo>
                    <a:pt x="556" y="792"/>
                  </a:lnTo>
                  <a:lnTo>
                    <a:pt x="556" y="784"/>
                  </a:lnTo>
                  <a:lnTo>
                    <a:pt x="554" y="776"/>
                  </a:lnTo>
                  <a:lnTo>
                    <a:pt x="550" y="772"/>
                  </a:lnTo>
                  <a:lnTo>
                    <a:pt x="542" y="760"/>
                  </a:lnTo>
                  <a:lnTo>
                    <a:pt x="538" y="754"/>
                  </a:lnTo>
                  <a:lnTo>
                    <a:pt x="536" y="746"/>
                  </a:lnTo>
                  <a:lnTo>
                    <a:pt x="536" y="732"/>
                  </a:lnTo>
                  <a:lnTo>
                    <a:pt x="536" y="716"/>
                  </a:lnTo>
                  <a:lnTo>
                    <a:pt x="536" y="704"/>
                  </a:lnTo>
                  <a:lnTo>
                    <a:pt x="538" y="696"/>
                  </a:lnTo>
                  <a:lnTo>
                    <a:pt x="542" y="690"/>
                  </a:lnTo>
                  <a:lnTo>
                    <a:pt x="550" y="682"/>
                  </a:lnTo>
                  <a:lnTo>
                    <a:pt x="562" y="672"/>
                  </a:lnTo>
                  <a:lnTo>
                    <a:pt x="572" y="662"/>
                  </a:lnTo>
                  <a:lnTo>
                    <a:pt x="590" y="652"/>
                  </a:lnTo>
                  <a:lnTo>
                    <a:pt x="594" y="646"/>
                  </a:lnTo>
                  <a:lnTo>
                    <a:pt x="600" y="640"/>
                  </a:lnTo>
                  <a:lnTo>
                    <a:pt x="602" y="634"/>
                  </a:lnTo>
                  <a:lnTo>
                    <a:pt x="604" y="628"/>
                  </a:lnTo>
                  <a:lnTo>
                    <a:pt x="600" y="622"/>
                  </a:lnTo>
                  <a:lnTo>
                    <a:pt x="598" y="616"/>
                  </a:lnTo>
                  <a:lnTo>
                    <a:pt x="600" y="610"/>
                  </a:lnTo>
                  <a:lnTo>
                    <a:pt x="602" y="604"/>
                  </a:lnTo>
                  <a:lnTo>
                    <a:pt x="612" y="592"/>
                  </a:lnTo>
                  <a:lnTo>
                    <a:pt x="620" y="584"/>
                  </a:lnTo>
                  <a:lnTo>
                    <a:pt x="624" y="580"/>
                  </a:lnTo>
                  <a:lnTo>
                    <a:pt x="630" y="576"/>
                  </a:lnTo>
                  <a:lnTo>
                    <a:pt x="634" y="578"/>
                  </a:lnTo>
                  <a:lnTo>
                    <a:pt x="640" y="582"/>
                  </a:lnTo>
                  <a:lnTo>
                    <a:pt x="648" y="594"/>
                  </a:lnTo>
                  <a:lnTo>
                    <a:pt x="652" y="600"/>
                  </a:lnTo>
                  <a:lnTo>
                    <a:pt x="652" y="608"/>
                  </a:lnTo>
                  <a:lnTo>
                    <a:pt x="652" y="614"/>
                  </a:lnTo>
                  <a:lnTo>
                    <a:pt x="638" y="640"/>
                  </a:lnTo>
                  <a:lnTo>
                    <a:pt x="634" y="646"/>
                  </a:lnTo>
                  <a:lnTo>
                    <a:pt x="628" y="650"/>
                  </a:lnTo>
                  <a:lnTo>
                    <a:pt x="612" y="662"/>
                  </a:lnTo>
                  <a:lnTo>
                    <a:pt x="606" y="666"/>
                  </a:lnTo>
                  <a:lnTo>
                    <a:pt x="604" y="674"/>
                  </a:lnTo>
                  <a:lnTo>
                    <a:pt x="598" y="688"/>
                  </a:lnTo>
                  <a:lnTo>
                    <a:pt x="596" y="704"/>
                  </a:lnTo>
                  <a:lnTo>
                    <a:pt x="596" y="726"/>
                  </a:lnTo>
                  <a:lnTo>
                    <a:pt x="596" y="734"/>
                  </a:lnTo>
                  <a:lnTo>
                    <a:pt x="600" y="742"/>
                  </a:lnTo>
                  <a:lnTo>
                    <a:pt x="602" y="748"/>
                  </a:lnTo>
                  <a:lnTo>
                    <a:pt x="610" y="760"/>
                  </a:lnTo>
                  <a:lnTo>
                    <a:pt x="620" y="770"/>
                  </a:lnTo>
                  <a:lnTo>
                    <a:pt x="626" y="772"/>
                  </a:lnTo>
                  <a:lnTo>
                    <a:pt x="634" y="774"/>
                  </a:lnTo>
                  <a:lnTo>
                    <a:pt x="636" y="774"/>
                  </a:lnTo>
                  <a:lnTo>
                    <a:pt x="652" y="772"/>
                  </a:lnTo>
                  <a:lnTo>
                    <a:pt x="676" y="766"/>
                  </a:lnTo>
                  <a:lnTo>
                    <a:pt x="690" y="764"/>
                  </a:lnTo>
                  <a:lnTo>
                    <a:pt x="694" y="764"/>
                  </a:lnTo>
                  <a:lnTo>
                    <a:pt x="700" y="764"/>
                  </a:lnTo>
                  <a:lnTo>
                    <a:pt x="704" y="766"/>
                  </a:lnTo>
                  <a:lnTo>
                    <a:pt x="708" y="768"/>
                  </a:lnTo>
                  <a:lnTo>
                    <a:pt x="712" y="774"/>
                  </a:lnTo>
                  <a:lnTo>
                    <a:pt x="714" y="782"/>
                  </a:lnTo>
                  <a:lnTo>
                    <a:pt x="714" y="786"/>
                  </a:lnTo>
                  <a:lnTo>
                    <a:pt x="712" y="790"/>
                  </a:lnTo>
                  <a:lnTo>
                    <a:pt x="708" y="794"/>
                  </a:lnTo>
                  <a:lnTo>
                    <a:pt x="704" y="794"/>
                  </a:lnTo>
                  <a:lnTo>
                    <a:pt x="700" y="792"/>
                  </a:lnTo>
                  <a:lnTo>
                    <a:pt x="686" y="792"/>
                  </a:lnTo>
                  <a:lnTo>
                    <a:pt x="672" y="792"/>
                  </a:lnTo>
                  <a:lnTo>
                    <a:pt x="658" y="796"/>
                  </a:lnTo>
                  <a:lnTo>
                    <a:pt x="642" y="800"/>
                  </a:lnTo>
                  <a:lnTo>
                    <a:pt x="638" y="804"/>
                  </a:lnTo>
                  <a:lnTo>
                    <a:pt x="634" y="808"/>
                  </a:lnTo>
                  <a:lnTo>
                    <a:pt x="634" y="818"/>
                  </a:lnTo>
                  <a:lnTo>
                    <a:pt x="636" y="822"/>
                  </a:lnTo>
                  <a:lnTo>
                    <a:pt x="640" y="828"/>
                  </a:lnTo>
                  <a:lnTo>
                    <a:pt x="644" y="832"/>
                  </a:lnTo>
                  <a:lnTo>
                    <a:pt x="644" y="838"/>
                  </a:lnTo>
                  <a:lnTo>
                    <a:pt x="644" y="842"/>
                  </a:lnTo>
                  <a:lnTo>
                    <a:pt x="642" y="850"/>
                  </a:lnTo>
                  <a:lnTo>
                    <a:pt x="638" y="854"/>
                  </a:lnTo>
                  <a:lnTo>
                    <a:pt x="636" y="856"/>
                  </a:lnTo>
                  <a:lnTo>
                    <a:pt x="634" y="858"/>
                  </a:lnTo>
                  <a:lnTo>
                    <a:pt x="632" y="858"/>
                  </a:lnTo>
                  <a:lnTo>
                    <a:pt x="628" y="858"/>
                  </a:lnTo>
                  <a:lnTo>
                    <a:pt x="622" y="856"/>
                  </a:lnTo>
                  <a:lnTo>
                    <a:pt x="610" y="852"/>
                  </a:lnTo>
                  <a:lnTo>
                    <a:pt x="606" y="854"/>
                  </a:lnTo>
                  <a:lnTo>
                    <a:pt x="602" y="858"/>
                  </a:lnTo>
                  <a:lnTo>
                    <a:pt x="600" y="864"/>
                  </a:lnTo>
                  <a:lnTo>
                    <a:pt x="598" y="872"/>
                  </a:lnTo>
                  <a:lnTo>
                    <a:pt x="596" y="880"/>
                  </a:lnTo>
                  <a:lnTo>
                    <a:pt x="596" y="882"/>
                  </a:lnTo>
                  <a:lnTo>
                    <a:pt x="596" y="890"/>
                  </a:lnTo>
                  <a:lnTo>
                    <a:pt x="596" y="898"/>
                  </a:lnTo>
                  <a:lnTo>
                    <a:pt x="596" y="902"/>
                  </a:lnTo>
                  <a:lnTo>
                    <a:pt x="596" y="910"/>
                  </a:lnTo>
                  <a:lnTo>
                    <a:pt x="592" y="910"/>
                  </a:lnTo>
                  <a:lnTo>
                    <a:pt x="586" y="912"/>
                  </a:lnTo>
                  <a:lnTo>
                    <a:pt x="582" y="916"/>
                  </a:lnTo>
                  <a:lnTo>
                    <a:pt x="578" y="920"/>
                  </a:lnTo>
                  <a:lnTo>
                    <a:pt x="576" y="926"/>
                  </a:lnTo>
                  <a:lnTo>
                    <a:pt x="574" y="928"/>
                  </a:lnTo>
                  <a:lnTo>
                    <a:pt x="568" y="930"/>
                  </a:lnTo>
                  <a:lnTo>
                    <a:pt x="564" y="930"/>
                  </a:lnTo>
                  <a:lnTo>
                    <a:pt x="552" y="930"/>
                  </a:lnTo>
                  <a:lnTo>
                    <a:pt x="540" y="932"/>
                  </a:lnTo>
                  <a:lnTo>
                    <a:pt x="516" y="938"/>
                  </a:lnTo>
                  <a:lnTo>
                    <a:pt x="500" y="944"/>
                  </a:lnTo>
                  <a:lnTo>
                    <a:pt x="496" y="946"/>
                  </a:lnTo>
                  <a:lnTo>
                    <a:pt x="488" y="950"/>
                  </a:lnTo>
                  <a:lnTo>
                    <a:pt x="482" y="946"/>
                  </a:lnTo>
                  <a:lnTo>
                    <a:pt x="476" y="944"/>
                  </a:lnTo>
                  <a:lnTo>
                    <a:pt x="468" y="942"/>
                  </a:lnTo>
                  <a:lnTo>
                    <a:pt x="462" y="944"/>
                  </a:lnTo>
                  <a:lnTo>
                    <a:pt x="456" y="946"/>
                  </a:lnTo>
                  <a:lnTo>
                    <a:pt x="450" y="946"/>
                  </a:lnTo>
                  <a:lnTo>
                    <a:pt x="444" y="944"/>
                  </a:lnTo>
                  <a:lnTo>
                    <a:pt x="440" y="940"/>
                  </a:lnTo>
                  <a:lnTo>
                    <a:pt x="440" y="934"/>
                  </a:lnTo>
                  <a:lnTo>
                    <a:pt x="436" y="932"/>
                  </a:lnTo>
                  <a:lnTo>
                    <a:pt x="432" y="930"/>
                  </a:lnTo>
                  <a:lnTo>
                    <a:pt x="428" y="930"/>
                  </a:lnTo>
                  <a:lnTo>
                    <a:pt x="424" y="930"/>
                  </a:lnTo>
                  <a:lnTo>
                    <a:pt x="422" y="928"/>
                  </a:lnTo>
                  <a:lnTo>
                    <a:pt x="420" y="924"/>
                  </a:lnTo>
                  <a:lnTo>
                    <a:pt x="420" y="922"/>
                  </a:lnTo>
                  <a:lnTo>
                    <a:pt x="420" y="918"/>
                  </a:lnTo>
                  <a:lnTo>
                    <a:pt x="420" y="902"/>
                  </a:lnTo>
                  <a:lnTo>
                    <a:pt x="420" y="898"/>
                  </a:lnTo>
                  <a:lnTo>
                    <a:pt x="422" y="894"/>
                  </a:lnTo>
                  <a:lnTo>
                    <a:pt x="424" y="890"/>
                  </a:lnTo>
                  <a:lnTo>
                    <a:pt x="430" y="890"/>
                  </a:lnTo>
                  <a:lnTo>
                    <a:pt x="434" y="886"/>
                  </a:lnTo>
                  <a:lnTo>
                    <a:pt x="436" y="882"/>
                  </a:lnTo>
                  <a:lnTo>
                    <a:pt x="434" y="882"/>
                  </a:lnTo>
                  <a:lnTo>
                    <a:pt x="430" y="880"/>
                  </a:lnTo>
                  <a:lnTo>
                    <a:pt x="430" y="876"/>
                  </a:lnTo>
                  <a:lnTo>
                    <a:pt x="430" y="864"/>
                  </a:lnTo>
                  <a:lnTo>
                    <a:pt x="430" y="860"/>
                  </a:lnTo>
                  <a:lnTo>
                    <a:pt x="428" y="858"/>
                  </a:lnTo>
                  <a:lnTo>
                    <a:pt x="428" y="856"/>
                  </a:lnTo>
                  <a:lnTo>
                    <a:pt x="426" y="854"/>
                  </a:lnTo>
                  <a:lnTo>
                    <a:pt x="422" y="856"/>
                  </a:lnTo>
                  <a:lnTo>
                    <a:pt x="418" y="858"/>
                  </a:lnTo>
                  <a:lnTo>
                    <a:pt x="406" y="862"/>
                  </a:lnTo>
                  <a:lnTo>
                    <a:pt x="400" y="864"/>
                  </a:lnTo>
                  <a:lnTo>
                    <a:pt x="398" y="868"/>
                  </a:lnTo>
                  <a:lnTo>
                    <a:pt x="394" y="874"/>
                  </a:lnTo>
                  <a:lnTo>
                    <a:pt x="392" y="882"/>
                  </a:lnTo>
                  <a:lnTo>
                    <a:pt x="392" y="890"/>
                  </a:lnTo>
                  <a:lnTo>
                    <a:pt x="392" y="892"/>
                  </a:lnTo>
                  <a:lnTo>
                    <a:pt x="392" y="900"/>
                  </a:lnTo>
                  <a:lnTo>
                    <a:pt x="396" y="906"/>
                  </a:lnTo>
                  <a:lnTo>
                    <a:pt x="404" y="918"/>
                  </a:lnTo>
                  <a:lnTo>
                    <a:pt x="406" y="922"/>
                  </a:lnTo>
                  <a:lnTo>
                    <a:pt x="410" y="930"/>
                  </a:lnTo>
                  <a:lnTo>
                    <a:pt x="406" y="936"/>
                  </a:lnTo>
                  <a:lnTo>
                    <a:pt x="404" y="942"/>
                  </a:lnTo>
                  <a:lnTo>
                    <a:pt x="400" y="954"/>
                  </a:lnTo>
                  <a:lnTo>
                    <a:pt x="398" y="958"/>
                  </a:lnTo>
                  <a:lnTo>
                    <a:pt x="396" y="958"/>
                  </a:lnTo>
                  <a:lnTo>
                    <a:pt x="386" y="958"/>
                  </a:lnTo>
                  <a:lnTo>
                    <a:pt x="380" y="960"/>
                  </a:lnTo>
                  <a:lnTo>
                    <a:pt x="376" y="960"/>
                  </a:lnTo>
                  <a:lnTo>
                    <a:pt x="364" y="964"/>
                  </a:lnTo>
                  <a:lnTo>
                    <a:pt x="358" y="966"/>
                  </a:lnTo>
                  <a:lnTo>
                    <a:pt x="352" y="970"/>
                  </a:lnTo>
                  <a:lnTo>
                    <a:pt x="346" y="976"/>
                  </a:lnTo>
                  <a:lnTo>
                    <a:pt x="336" y="992"/>
                  </a:lnTo>
                  <a:lnTo>
                    <a:pt x="326" y="1004"/>
                  </a:lnTo>
                  <a:lnTo>
                    <a:pt x="320" y="1008"/>
                  </a:lnTo>
                  <a:lnTo>
                    <a:pt x="316" y="1012"/>
                  </a:lnTo>
                  <a:lnTo>
                    <a:pt x="312" y="1018"/>
                  </a:lnTo>
                  <a:lnTo>
                    <a:pt x="306" y="1024"/>
                  </a:lnTo>
                  <a:lnTo>
                    <a:pt x="298" y="1034"/>
                  </a:lnTo>
                  <a:lnTo>
                    <a:pt x="296" y="1040"/>
                  </a:lnTo>
                  <a:lnTo>
                    <a:pt x="292" y="1046"/>
                  </a:lnTo>
                  <a:lnTo>
                    <a:pt x="288" y="1048"/>
                  </a:lnTo>
                  <a:lnTo>
                    <a:pt x="282" y="1050"/>
                  </a:lnTo>
                  <a:lnTo>
                    <a:pt x="278" y="1054"/>
                  </a:lnTo>
                  <a:lnTo>
                    <a:pt x="276" y="1060"/>
                  </a:lnTo>
                  <a:lnTo>
                    <a:pt x="272" y="1064"/>
                  </a:lnTo>
                  <a:lnTo>
                    <a:pt x="264" y="1066"/>
                  </a:lnTo>
                  <a:lnTo>
                    <a:pt x="260" y="1066"/>
                  </a:lnTo>
                  <a:lnTo>
                    <a:pt x="256" y="1066"/>
                  </a:lnTo>
                  <a:lnTo>
                    <a:pt x="252" y="1062"/>
                  </a:lnTo>
                  <a:lnTo>
                    <a:pt x="252" y="1058"/>
                  </a:lnTo>
                  <a:lnTo>
                    <a:pt x="248" y="1058"/>
                  </a:lnTo>
                  <a:lnTo>
                    <a:pt x="244" y="1058"/>
                  </a:lnTo>
                  <a:lnTo>
                    <a:pt x="242" y="1062"/>
                  </a:lnTo>
                  <a:lnTo>
                    <a:pt x="242" y="1072"/>
                  </a:lnTo>
                  <a:lnTo>
                    <a:pt x="242" y="1076"/>
                  </a:lnTo>
                  <a:lnTo>
                    <a:pt x="238" y="1076"/>
                  </a:lnTo>
                  <a:lnTo>
                    <a:pt x="228" y="1076"/>
                  </a:lnTo>
                  <a:lnTo>
                    <a:pt x="218" y="1076"/>
                  </a:lnTo>
                  <a:lnTo>
                    <a:pt x="206" y="1080"/>
                  </a:lnTo>
                  <a:lnTo>
                    <a:pt x="202" y="1082"/>
                  </a:lnTo>
                  <a:lnTo>
                    <a:pt x="196" y="1086"/>
                  </a:lnTo>
                  <a:lnTo>
                    <a:pt x="194" y="1092"/>
                  </a:lnTo>
                  <a:lnTo>
                    <a:pt x="196" y="1096"/>
                  </a:lnTo>
                  <a:lnTo>
                    <a:pt x="202" y="1100"/>
                  </a:lnTo>
                  <a:lnTo>
                    <a:pt x="206" y="1102"/>
                  </a:lnTo>
                  <a:lnTo>
                    <a:pt x="214" y="1106"/>
                  </a:lnTo>
                  <a:lnTo>
                    <a:pt x="222" y="1106"/>
                  </a:lnTo>
                  <a:lnTo>
                    <a:pt x="226" y="1106"/>
                  </a:lnTo>
                  <a:lnTo>
                    <a:pt x="230" y="1108"/>
                  </a:lnTo>
                  <a:lnTo>
                    <a:pt x="234" y="1110"/>
                  </a:lnTo>
                  <a:lnTo>
                    <a:pt x="234" y="1116"/>
                  </a:lnTo>
                  <a:lnTo>
                    <a:pt x="238" y="1120"/>
                  </a:lnTo>
                  <a:lnTo>
                    <a:pt x="242" y="1126"/>
                  </a:lnTo>
                  <a:lnTo>
                    <a:pt x="242" y="1134"/>
                  </a:lnTo>
                  <a:lnTo>
                    <a:pt x="242" y="1138"/>
                  </a:lnTo>
                  <a:lnTo>
                    <a:pt x="244" y="1142"/>
                  </a:lnTo>
                  <a:lnTo>
                    <a:pt x="248" y="1146"/>
                  </a:lnTo>
                  <a:lnTo>
                    <a:pt x="252" y="1148"/>
                  </a:lnTo>
                  <a:lnTo>
                    <a:pt x="252" y="1154"/>
                  </a:lnTo>
                  <a:lnTo>
                    <a:pt x="252" y="1156"/>
                  </a:lnTo>
                  <a:lnTo>
                    <a:pt x="250" y="1172"/>
                  </a:lnTo>
                  <a:lnTo>
                    <a:pt x="244" y="1196"/>
                  </a:lnTo>
                  <a:lnTo>
                    <a:pt x="242" y="1204"/>
                  </a:lnTo>
                  <a:lnTo>
                    <a:pt x="234" y="1202"/>
                  </a:lnTo>
                  <a:lnTo>
                    <a:pt x="192" y="1194"/>
                  </a:lnTo>
                  <a:lnTo>
                    <a:pt x="176" y="1194"/>
                  </a:lnTo>
                  <a:lnTo>
                    <a:pt x="162" y="1194"/>
                  </a:lnTo>
                  <a:lnTo>
                    <a:pt x="150" y="1194"/>
                  </a:lnTo>
                  <a:lnTo>
                    <a:pt x="140" y="1194"/>
                  </a:lnTo>
                  <a:lnTo>
                    <a:pt x="134" y="1196"/>
                  </a:lnTo>
                  <a:lnTo>
                    <a:pt x="130" y="1198"/>
                  </a:lnTo>
                  <a:lnTo>
                    <a:pt x="128" y="1204"/>
                  </a:lnTo>
                  <a:lnTo>
                    <a:pt x="128" y="1212"/>
                  </a:lnTo>
                  <a:lnTo>
                    <a:pt x="132" y="1226"/>
                  </a:lnTo>
                  <a:lnTo>
                    <a:pt x="134" y="1234"/>
                  </a:lnTo>
                  <a:lnTo>
                    <a:pt x="130" y="1234"/>
                  </a:lnTo>
                  <a:lnTo>
                    <a:pt x="128" y="1234"/>
                  </a:lnTo>
                  <a:lnTo>
                    <a:pt x="128" y="1236"/>
                  </a:lnTo>
                  <a:lnTo>
                    <a:pt x="128" y="1240"/>
                  </a:lnTo>
                  <a:lnTo>
                    <a:pt x="132" y="1246"/>
                  </a:lnTo>
                  <a:lnTo>
                    <a:pt x="134" y="1254"/>
                  </a:lnTo>
                  <a:lnTo>
                    <a:pt x="134" y="1262"/>
                  </a:lnTo>
                  <a:lnTo>
                    <a:pt x="134" y="1264"/>
                  </a:lnTo>
                  <a:lnTo>
                    <a:pt x="134" y="1272"/>
                  </a:lnTo>
                  <a:lnTo>
                    <a:pt x="132" y="1280"/>
                  </a:lnTo>
                  <a:lnTo>
                    <a:pt x="128" y="1286"/>
                  </a:lnTo>
                  <a:lnTo>
                    <a:pt x="128" y="1292"/>
                  </a:lnTo>
                  <a:lnTo>
                    <a:pt x="130" y="1298"/>
                  </a:lnTo>
                  <a:lnTo>
                    <a:pt x="134" y="1304"/>
                  </a:lnTo>
                  <a:lnTo>
                    <a:pt x="134" y="1310"/>
                  </a:lnTo>
                  <a:lnTo>
                    <a:pt x="134" y="1314"/>
                  </a:lnTo>
                  <a:lnTo>
                    <a:pt x="136" y="1316"/>
                  </a:lnTo>
                  <a:lnTo>
                    <a:pt x="138" y="1320"/>
                  </a:lnTo>
                  <a:lnTo>
                    <a:pt x="140" y="1322"/>
                  </a:lnTo>
                  <a:lnTo>
                    <a:pt x="142" y="1322"/>
                  </a:lnTo>
                  <a:lnTo>
                    <a:pt x="146" y="1322"/>
                  </a:lnTo>
                  <a:lnTo>
                    <a:pt x="154" y="1322"/>
                  </a:lnTo>
                  <a:lnTo>
                    <a:pt x="160" y="1322"/>
                  </a:lnTo>
                  <a:lnTo>
                    <a:pt x="164" y="1322"/>
                  </a:lnTo>
                  <a:lnTo>
                    <a:pt x="170" y="1326"/>
                  </a:lnTo>
                  <a:lnTo>
                    <a:pt x="178" y="1334"/>
                  </a:lnTo>
                  <a:lnTo>
                    <a:pt x="184" y="1338"/>
                  </a:lnTo>
                  <a:lnTo>
                    <a:pt x="192" y="1338"/>
                  </a:lnTo>
                  <a:lnTo>
                    <a:pt x="206" y="1334"/>
                  </a:lnTo>
                  <a:lnTo>
                    <a:pt x="220" y="1328"/>
                  </a:lnTo>
                  <a:lnTo>
                    <a:pt x="234" y="1324"/>
                  </a:lnTo>
                  <a:lnTo>
                    <a:pt x="242" y="1320"/>
                  </a:lnTo>
                  <a:lnTo>
                    <a:pt x="246" y="1314"/>
                  </a:lnTo>
                  <a:lnTo>
                    <a:pt x="248" y="1308"/>
                  </a:lnTo>
                  <a:lnTo>
                    <a:pt x="258" y="1296"/>
                  </a:lnTo>
                  <a:lnTo>
                    <a:pt x="266" y="1288"/>
                  </a:lnTo>
                  <a:lnTo>
                    <a:pt x="270" y="1282"/>
                  </a:lnTo>
                  <a:lnTo>
                    <a:pt x="272" y="1276"/>
                  </a:lnTo>
                  <a:lnTo>
                    <a:pt x="274" y="1264"/>
                  </a:lnTo>
                  <a:lnTo>
                    <a:pt x="280" y="1250"/>
                  </a:lnTo>
                  <a:lnTo>
                    <a:pt x="282" y="1244"/>
                  </a:lnTo>
                  <a:lnTo>
                    <a:pt x="288" y="1238"/>
                  </a:lnTo>
                  <a:lnTo>
                    <a:pt x="304" y="1228"/>
                  </a:lnTo>
                  <a:lnTo>
                    <a:pt x="310" y="1224"/>
                  </a:lnTo>
                  <a:lnTo>
                    <a:pt x="316" y="1216"/>
                  </a:lnTo>
                  <a:lnTo>
                    <a:pt x="318" y="1212"/>
                  </a:lnTo>
                  <a:lnTo>
                    <a:pt x="322" y="1206"/>
                  </a:lnTo>
                  <a:lnTo>
                    <a:pt x="326" y="1204"/>
                  </a:lnTo>
                  <a:lnTo>
                    <a:pt x="340" y="1204"/>
                  </a:lnTo>
                  <a:lnTo>
                    <a:pt x="342" y="1204"/>
                  </a:lnTo>
                  <a:lnTo>
                    <a:pt x="350" y="1202"/>
                  </a:lnTo>
                  <a:lnTo>
                    <a:pt x="358" y="1200"/>
                  </a:lnTo>
                  <a:lnTo>
                    <a:pt x="374" y="1188"/>
                  </a:lnTo>
                  <a:lnTo>
                    <a:pt x="380" y="1186"/>
                  </a:lnTo>
                  <a:lnTo>
                    <a:pt x="386" y="1184"/>
                  </a:lnTo>
                  <a:lnTo>
                    <a:pt x="390" y="1182"/>
                  </a:lnTo>
                  <a:lnTo>
                    <a:pt x="396" y="1180"/>
                  </a:lnTo>
                  <a:lnTo>
                    <a:pt x="402" y="1178"/>
                  </a:lnTo>
                  <a:lnTo>
                    <a:pt x="408" y="1178"/>
                  </a:lnTo>
                  <a:lnTo>
                    <a:pt x="412" y="1180"/>
                  </a:lnTo>
                  <a:lnTo>
                    <a:pt x="420" y="1186"/>
                  </a:lnTo>
                  <a:lnTo>
                    <a:pt x="424" y="1192"/>
                  </a:lnTo>
                  <a:lnTo>
                    <a:pt x="436" y="1208"/>
                  </a:lnTo>
                  <a:lnTo>
                    <a:pt x="444" y="1220"/>
                  </a:lnTo>
                  <a:lnTo>
                    <a:pt x="446" y="1226"/>
                  </a:lnTo>
                  <a:lnTo>
                    <a:pt x="450" y="1232"/>
                  </a:lnTo>
                  <a:lnTo>
                    <a:pt x="456" y="1236"/>
                  </a:lnTo>
                  <a:lnTo>
                    <a:pt x="482" y="1250"/>
                  </a:lnTo>
                  <a:lnTo>
                    <a:pt x="488" y="1254"/>
                  </a:lnTo>
                  <a:lnTo>
                    <a:pt x="492" y="1260"/>
                  </a:lnTo>
                  <a:lnTo>
                    <a:pt x="502" y="1274"/>
                  </a:lnTo>
                  <a:lnTo>
                    <a:pt x="506" y="1282"/>
                  </a:lnTo>
                  <a:lnTo>
                    <a:pt x="506" y="1290"/>
                  </a:lnTo>
                  <a:lnTo>
                    <a:pt x="506" y="1304"/>
                  </a:lnTo>
                  <a:lnTo>
                    <a:pt x="506" y="1312"/>
                  </a:lnTo>
                  <a:lnTo>
                    <a:pt x="508" y="1316"/>
                  </a:lnTo>
                  <a:lnTo>
                    <a:pt x="510" y="1316"/>
                  </a:lnTo>
                  <a:lnTo>
                    <a:pt x="512" y="1316"/>
                  </a:lnTo>
                  <a:lnTo>
                    <a:pt x="514" y="1312"/>
                  </a:lnTo>
                  <a:lnTo>
                    <a:pt x="518" y="1302"/>
                  </a:lnTo>
                  <a:lnTo>
                    <a:pt x="522" y="1294"/>
                  </a:lnTo>
                  <a:lnTo>
                    <a:pt x="524" y="1288"/>
                  </a:lnTo>
                  <a:lnTo>
                    <a:pt x="526" y="1282"/>
                  </a:lnTo>
                  <a:lnTo>
                    <a:pt x="528" y="1274"/>
                  </a:lnTo>
                  <a:lnTo>
                    <a:pt x="528" y="1270"/>
                  </a:lnTo>
                  <a:lnTo>
                    <a:pt x="528" y="1268"/>
                  </a:lnTo>
                  <a:lnTo>
                    <a:pt x="530" y="1266"/>
                  </a:lnTo>
                  <a:lnTo>
                    <a:pt x="532" y="1266"/>
                  </a:lnTo>
                  <a:lnTo>
                    <a:pt x="534" y="1266"/>
                  </a:lnTo>
                  <a:lnTo>
                    <a:pt x="540" y="1268"/>
                  </a:lnTo>
                  <a:lnTo>
                    <a:pt x="552" y="1272"/>
                  </a:lnTo>
                  <a:lnTo>
                    <a:pt x="554" y="1272"/>
                  </a:lnTo>
                  <a:lnTo>
                    <a:pt x="554" y="1270"/>
                  </a:lnTo>
                  <a:lnTo>
                    <a:pt x="552" y="1266"/>
                  </a:lnTo>
                  <a:lnTo>
                    <a:pt x="534" y="1248"/>
                  </a:lnTo>
                  <a:lnTo>
                    <a:pt x="520" y="1240"/>
                  </a:lnTo>
                  <a:lnTo>
                    <a:pt x="516" y="1236"/>
                  </a:lnTo>
                  <a:lnTo>
                    <a:pt x="504" y="1228"/>
                  </a:lnTo>
                  <a:lnTo>
                    <a:pt x="494" y="1216"/>
                  </a:lnTo>
                  <a:lnTo>
                    <a:pt x="484" y="1200"/>
                  </a:lnTo>
                  <a:lnTo>
                    <a:pt x="476" y="1188"/>
                  </a:lnTo>
                  <a:lnTo>
                    <a:pt x="472" y="1182"/>
                  </a:lnTo>
                  <a:lnTo>
                    <a:pt x="470" y="1174"/>
                  </a:lnTo>
                  <a:lnTo>
                    <a:pt x="468" y="1166"/>
                  </a:lnTo>
                  <a:lnTo>
                    <a:pt x="468" y="1164"/>
                  </a:lnTo>
                  <a:lnTo>
                    <a:pt x="470" y="1158"/>
                  </a:lnTo>
                  <a:lnTo>
                    <a:pt x="474" y="1156"/>
                  </a:lnTo>
                  <a:lnTo>
                    <a:pt x="478" y="1154"/>
                  </a:lnTo>
                  <a:lnTo>
                    <a:pt x="482" y="1156"/>
                  </a:lnTo>
                  <a:lnTo>
                    <a:pt x="488" y="1156"/>
                  </a:lnTo>
                  <a:lnTo>
                    <a:pt x="496" y="1162"/>
                  </a:lnTo>
                  <a:lnTo>
                    <a:pt x="502" y="1168"/>
                  </a:lnTo>
                  <a:lnTo>
                    <a:pt x="508" y="1176"/>
                  </a:lnTo>
                  <a:lnTo>
                    <a:pt x="510" y="1182"/>
                  </a:lnTo>
                  <a:lnTo>
                    <a:pt x="516" y="1196"/>
                  </a:lnTo>
                  <a:lnTo>
                    <a:pt x="520" y="1204"/>
                  </a:lnTo>
                  <a:lnTo>
                    <a:pt x="524" y="1208"/>
                  </a:lnTo>
                  <a:lnTo>
                    <a:pt x="540" y="1220"/>
                  </a:lnTo>
                  <a:lnTo>
                    <a:pt x="548" y="1224"/>
                  </a:lnTo>
                  <a:lnTo>
                    <a:pt x="552" y="1230"/>
                  </a:lnTo>
                  <a:lnTo>
                    <a:pt x="560" y="1238"/>
                  </a:lnTo>
                  <a:lnTo>
                    <a:pt x="564" y="1244"/>
                  </a:lnTo>
                  <a:lnTo>
                    <a:pt x="566" y="1248"/>
                  </a:lnTo>
                  <a:lnTo>
                    <a:pt x="570" y="1260"/>
                  </a:lnTo>
                  <a:lnTo>
                    <a:pt x="572" y="1266"/>
                  </a:lnTo>
                  <a:lnTo>
                    <a:pt x="576" y="1272"/>
                  </a:lnTo>
                  <a:lnTo>
                    <a:pt x="580" y="1280"/>
                  </a:lnTo>
                  <a:lnTo>
                    <a:pt x="584" y="1286"/>
                  </a:lnTo>
                  <a:lnTo>
                    <a:pt x="588" y="1290"/>
                  </a:lnTo>
                  <a:lnTo>
                    <a:pt x="594" y="1292"/>
                  </a:lnTo>
                  <a:lnTo>
                    <a:pt x="598" y="1292"/>
                  </a:lnTo>
                  <a:lnTo>
                    <a:pt x="602" y="1294"/>
                  </a:lnTo>
                  <a:lnTo>
                    <a:pt x="602" y="1296"/>
                  </a:lnTo>
                  <a:lnTo>
                    <a:pt x="602" y="1298"/>
                  </a:lnTo>
                  <a:lnTo>
                    <a:pt x="598" y="1304"/>
                  </a:lnTo>
                  <a:lnTo>
                    <a:pt x="596" y="1310"/>
                  </a:lnTo>
                  <a:lnTo>
                    <a:pt x="596" y="1314"/>
                  </a:lnTo>
                  <a:lnTo>
                    <a:pt x="598" y="1320"/>
                  </a:lnTo>
                  <a:lnTo>
                    <a:pt x="604" y="1326"/>
                  </a:lnTo>
                  <a:lnTo>
                    <a:pt x="608" y="1328"/>
                  </a:lnTo>
                  <a:lnTo>
                    <a:pt x="616" y="1330"/>
                  </a:lnTo>
                  <a:lnTo>
                    <a:pt x="620" y="1326"/>
                  </a:lnTo>
                  <a:lnTo>
                    <a:pt x="624" y="1322"/>
                  </a:lnTo>
                  <a:lnTo>
                    <a:pt x="626" y="1316"/>
                  </a:lnTo>
                  <a:lnTo>
                    <a:pt x="628" y="1312"/>
                  </a:lnTo>
                  <a:lnTo>
                    <a:pt x="632" y="1308"/>
                  </a:lnTo>
                  <a:lnTo>
                    <a:pt x="638" y="1306"/>
                  </a:lnTo>
                  <a:lnTo>
                    <a:pt x="640" y="1304"/>
                  </a:lnTo>
                  <a:lnTo>
                    <a:pt x="642" y="1302"/>
                  </a:lnTo>
                  <a:lnTo>
                    <a:pt x="640" y="1300"/>
                  </a:lnTo>
                  <a:lnTo>
                    <a:pt x="640" y="1296"/>
                  </a:lnTo>
                  <a:lnTo>
                    <a:pt x="632" y="1288"/>
                  </a:lnTo>
                  <a:lnTo>
                    <a:pt x="628" y="1282"/>
                  </a:lnTo>
                  <a:lnTo>
                    <a:pt x="626" y="1278"/>
                  </a:lnTo>
                  <a:lnTo>
                    <a:pt x="624" y="1272"/>
                  </a:lnTo>
                  <a:lnTo>
                    <a:pt x="620" y="1268"/>
                  </a:lnTo>
                  <a:lnTo>
                    <a:pt x="620" y="1266"/>
                  </a:lnTo>
                  <a:lnTo>
                    <a:pt x="620" y="1264"/>
                  </a:lnTo>
                  <a:lnTo>
                    <a:pt x="624" y="1260"/>
                  </a:lnTo>
                  <a:lnTo>
                    <a:pt x="638" y="1256"/>
                  </a:lnTo>
                  <a:lnTo>
                    <a:pt x="652" y="1254"/>
                  </a:lnTo>
                  <a:lnTo>
                    <a:pt x="656" y="1254"/>
                  </a:lnTo>
                  <a:lnTo>
                    <a:pt x="664" y="1254"/>
                  </a:lnTo>
                  <a:lnTo>
                    <a:pt x="668" y="1260"/>
                  </a:lnTo>
                  <a:lnTo>
                    <a:pt x="670" y="1266"/>
                  </a:lnTo>
                  <a:lnTo>
                    <a:pt x="674" y="1272"/>
                  </a:lnTo>
                  <a:lnTo>
                    <a:pt x="678" y="1280"/>
                  </a:lnTo>
                  <a:lnTo>
                    <a:pt x="680" y="1284"/>
                  </a:lnTo>
                  <a:lnTo>
                    <a:pt x="688" y="1300"/>
                  </a:lnTo>
                  <a:lnTo>
                    <a:pt x="690" y="1304"/>
                  </a:lnTo>
                  <a:lnTo>
                    <a:pt x="698" y="1318"/>
                  </a:lnTo>
                  <a:lnTo>
                    <a:pt x="700" y="1324"/>
                  </a:lnTo>
                  <a:lnTo>
                    <a:pt x="704" y="1328"/>
                  </a:lnTo>
                  <a:lnTo>
                    <a:pt x="712" y="1330"/>
                  </a:lnTo>
                  <a:lnTo>
                    <a:pt x="734" y="1330"/>
                  </a:lnTo>
                  <a:lnTo>
                    <a:pt x="748" y="1330"/>
                  </a:lnTo>
                  <a:lnTo>
                    <a:pt x="760" y="1334"/>
                  </a:lnTo>
                  <a:lnTo>
                    <a:pt x="774" y="1338"/>
                  </a:lnTo>
                  <a:lnTo>
                    <a:pt x="782" y="1338"/>
                  </a:lnTo>
                  <a:lnTo>
                    <a:pt x="788" y="1338"/>
                  </a:lnTo>
                  <a:lnTo>
                    <a:pt x="794" y="1334"/>
                  </a:lnTo>
                  <a:lnTo>
                    <a:pt x="802" y="1332"/>
                  </a:lnTo>
                  <a:lnTo>
                    <a:pt x="808" y="1334"/>
                  </a:lnTo>
                  <a:lnTo>
                    <a:pt x="814" y="1338"/>
                  </a:lnTo>
                  <a:lnTo>
                    <a:pt x="820" y="1340"/>
                  </a:lnTo>
                  <a:lnTo>
                    <a:pt x="824" y="1348"/>
                  </a:lnTo>
                  <a:lnTo>
                    <a:pt x="826" y="1354"/>
                  </a:lnTo>
                  <a:lnTo>
                    <a:pt x="828" y="1360"/>
                  </a:lnTo>
                  <a:lnTo>
                    <a:pt x="828" y="1368"/>
                  </a:lnTo>
                  <a:lnTo>
                    <a:pt x="814" y="1402"/>
                  </a:lnTo>
                  <a:lnTo>
                    <a:pt x="810" y="1408"/>
                  </a:lnTo>
                  <a:lnTo>
                    <a:pt x="806" y="1410"/>
                  </a:lnTo>
                  <a:lnTo>
                    <a:pt x="802" y="1412"/>
                  </a:lnTo>
                  <a:lnTo>
                    <a:pt x="798" y="1416"/>
                  </a:lnTo>
                  <a:lnTo>
                    <a:pt x="796" y="1422"/>
                  </a:lnTo>
                  <a:lnTo>
                    <a:pt x="792" y="1428"/>
                  </a:lnTo>
                  <a:lnTo>
                    <a:pt x="786" y="1434"/>
                  </a:lnTo>
                  <a:lnTo>
                    <a:pt x="780" y="1438"/>
                  </a:lnTo>
                  <a:lnTo>
                    <a:pt x="774" y="1438"/>
                  </a:lnTo>
                  <a:lnTo>
                    <a:pt x="760" y="1438"/>
                  </a:lnTo>
                  <a:lnTo>
                    <a:pt x="754" y="1438"/>
                  </a:lnTo>
                  <a:lnTo>
                    <a:pt x="748" y="1434"/>
                  </a:lnTo>
                  <a:lnTo>
                    <a:pt x="742" y="1430"/>
                  </a:lnTo>
                  <a:lnTo>
                    <a:pt x="734" y="1430"/>
                  </a:lnTo>
                  <a:lnTo>
                    <a:pt x="712" y="1436"/>
                  </a:lnTo>
                  <a:lnTo>
                    <a:pt x="704" y="1438"/>
                  </a:lnTo>
                  <a:lnTo>
                    <a:pt x="696" y="1436"/>
                  </a:lnTo>
                  <a:lnTo>
                    <a:pt x="682" y="1432"/>
                  </a:lnTo>
                  <a:lnTo>
                    <a:pt x="666" y="1428"/>
                  </a:lnTo>
                  <a:lnTo>
                    <a:pt x="662" y="1428"/>
                  </a:lnTo>
                  <a:lnTo>
                    <a:pt x="656" y="1428"/>
                  </a:lnTo>
                  <a:lnTo>
                    <a:pt x="650" y="1424"/>
                  </a:lnTo>
                  <a:lnTo>
                    <a:pt x="638" y="1416"/>
                  </a:lnTo>
                  <a:lnTo>
                    <a:pt x="632" y="1412"/>
                  </a:lnTo>
                  <a:lnTo>
                    <a:pt x="626" y="1410"/>
                  </a:lnTo>
                  <a:lnTo>
                    <a:pt x="618" y="1410"/>
                  </a:lnTo>
                  <a:lnTo>
                    <a:pt x="614" y="1410"/>
                  </a:lnTo>
                  <a:lnTo>
                    <a:pt x="598" y="1412"/>
                  </a:lnTo>
                  <a:lnTo>
                    <a:pt x="584" y="1416"/>
                  </a:lnTo>
                  <a:lnTo>
                    <a:pt x="578" y="1420"/>
                  </a:lnTo>
                  <a:lnTo>
                    <a:pt x="576" y="1428"/>
                  </a:lnTo>
                  <a:lnTo>
                    <a:pt x="576" y="1430"/>
                  </a:lnTo>
                  <a:lnTo>
                    <a:pt x="574" y="1438"/>
                  </a:lnTo>
                  <a:lnTo>
                    <a:pt x="570" y="1442"/>
                  </a:lnTo>
                  <a:lnTo>
                    <a:pt x="554" y="1446"/>
                  </a:lnTo>
                  <a:lnTo>
                    <a:pt x="548" y="1446"/>
                  </a:lnTo>
                  <a:lnTo>
                    <a:pt x="542" y="1442"/>
                  </a:lnTo>
                  <a:lnTo>
                    <a:pt x="534" y="1434"/>
                  </a:lnTo>
                  <a:lnTo>
                    <a:pt x="522" y="1424"/>
                  </a:lnTo>
                  <a:lnTo>
                    <a:pt x="512" y="1414"/>
                  </a:lnTo>
                  <a:lnTo>
                    <a:pt x="508" y="1410"/>
                  </a:lnTo>
                  <a:lnTo>
                    <a:pt x="500" y="1410"/>
                  </a:lnTo>
                  <a:lnTo>
                    <a:pt x="476" y="1410"/>
                  </a:lnTo>
                  <a:lnTo>
                    <a:pt x="470" y="1408"/>
                  </a:lnTo>
                  <a:lnTo>
                    <a:pt x="462" y="1406"/>
                  </a:lnTo>
                  <a:lnTo>
                    <a:pt x="456" y="1404"/>
                  </a:lnTo>
                  <a:lnTo>
                    <a:pt x="442" y="1396"/>
                  </a:lnTo>
                  <a:lnTo>
                    <a:pt x="436" y="1394"/>
                  </a:lnTo>
                  <a:lnTo>
                    <a:pt x="424" y="1386"/>
                  </a:lnTo>
                  <a:lnTo>
                    <a:pt x="422" y="1380"/>
                  </a:lnTo>
                  <a:lnTo>
                    <a:pt x="424" y="1374"/>
                  </a:lnTo>
                  <a:lnTo>
                    <a:pt x="434" y="1358"/>
                  </a:lnTo>
                  <a:lnTo>
                    <a:pt x="436" y="1350"/>
                  </a:lnTo>
                  <a:lnTo>
                    <a:pt x="436" y="1344"/>
                  </a:lnTo>
                  <a:lnTo>
                    <a:pt x="434" y="1338"/>
                  </a:lnTo>
                  <a:lnTo>
                    <a:pt x="428" y="1332"/>
                  </a:lnTo>
                  <a:lnTo>
                    <a:pt x="422" y="1328"/>
                  </a:lnTo>
                  <a:lnTo>
                    <a:pt x="418" y="1326"/>
                  </a:lnTo>
                  <a:lnTo>
                    <a:pt x="406" y="1322"/>
                  </a:lnTo>
                  <a:lnTo>
                    <a:pt x="402" y="1322"/>
                  </a:lnTo>
                  <a:lnTo>
                    <a:pt x="400" y="1324"/>
                  </a:lnTo>
                  <a:lnTo>
                    <a:pt x="400" y="1328"/>
                  </a:lnTo>
                  <a:lnTo>
                    <a:pt x="400" y="1324"/>
                  </a:lnTo>
                  <a:lnTo>
                    <a:pt x="398" y="1324"/>
                  </a:lnTo>
                  <a:lnTo>
                    <a:pt x="396" y="1326"/>
                  </a:lnTo>
                  <a:lnTo>
                    <a:pt x="390" y="1330"/>
                  </a:lnTo>
                  <a:lnTo>
                    <a:pt x="382" y="1332"/>
                  </a:lnTo>
                  <a:lnTo>
                    <a:pt x="378" y="1332"/>
                  </a:lnTo>
                  <a:lnTo>
                    <a:pt x="362" y="1332"/>
                  </a:lnTo>
                  <a:lnTo>
                    <a:pt x="320" y="1332"/>
                  </a:lnTo>
                  <a:lnTo>
                    <a:pt x="312" y="1332"/>
                  </a:lnTo>
                  <a:lnTo>
                    <a:pt x="304" y="1334"/>
                  </a:lnTo>
                  <a:lnTo>
                    <a:pt x="270" y="1348"/>
                  </a:lnTo>
                  <a:lnTo>
                    <a:pt x="254" y="1354"/>
                  </a:lnTo>
                  <a:lnTo>
                    <a:pt x="250" y="1358"/>
                  </a:lnTo>
                  <a:lnTo>
                    <a:pt x="244" y="1360"/>
                  </a:lnTo>
                  <a:lnTo>
                    <a:pt x="242" y="1362"/>
                  </a:lnTo>
                  <a:lnTo>
                    <a:pt x="242" y="1364"/>
                  </a:lnTo>
                  <a:lnTo>
                    <a:pt x="242" y="1362"/>
                  </a:lnTo>
                  <a:lnTo>
                    <a:pt x="240" y="1362"/>
                  </a:lnTo>
                  <a:lnTo>
                    <a:pt x="238" y="1360"/>
                  </a:lnTo>
                  <a:lnTo>
                    <a:pt x="224" y="1360"/>
                  </a:lnTo>
                  <a:lnTo>
                    <a:pt x="220" y="1360"/>
                  </a:lnTo>
                  <a:lnTo>
                    <a:pt x="208" y="1360"/>
                  </a:lnTo>
                  <a:lnTo>
                    <a:pt x="196" y="1356"/>
                  </a:lnTo>
                  <a:lnTo>
                    <a:pt x="190" y="1354"/>
                  </a:lnTo>
                  <a:lnTo>
                    <a:pt x="188" y="1354"/>
                  </a:lnTo>
                  <a:lnTo>
                    <a:pt x="184" y="1354"/>
                  </a:lnTo>
                  <a:lnTo>
                    <a:pt x="182" y="1356"/>
                  </a:lnTo>
                  <a:lnTo>
                    <a:pt x="180" y="1358"/>
                  </a:lnTo>
                  <a:lnTo>
                    <a:pt x="168" y="1374"/>
                  </a:lnTo>
                  <a:lnTo>
                    <a:pt x="158" y="1386"/>
                  </a:lnTo>
                  <a:lnTo>
                    <a:pt x="150" y="1394"/>
                  </a:lnTo>
                  <a:lnTo>
                    <a:pt x="140" y="1406"/>
                  </a:lnTo>
                  <a:lnTo>
                    <a:pt x="130" y="1422"/>
                  </a:lnTo>
                  <a:lnTo>
                    <a:pt x="122" y="1436"/>
                  </a:lnTo>
                  <a:lnTo>
                    <a:pt x="116" y="1460"/>
                  </a:lnTo>
                  <a:lnTo>
                    <a:pt x="114" y="1466"/>
                  </a:lnTo>
                  <a:lnTo>
                    <a:pt x="108" y="1472"/>
                  </a:lnTo>
                  <a:lnTo>
                    <a:pt x="82" y="1484"/>
                  </a:lnTo>
                  <a:lnTo>
                    <a:pt x="70" y="1492"/>
                  </a:lnTo>
                  <a:lnTo>
                    <a:pt x="66" y="1498"/>
                  </a:lnTo>
                  <a:lnTo>
                    <a:pt x="62" y="1502"/>
                  </a:lnTo>
                  <a:lnTo>
                    <a:pt x="52" y="1514"/>
                  </a:lnTo>
                  <a:lnTo>
                    <a:pt x="32" y="1550"/>
                  </a:lnTo>
                  <a:lnTo>
                    <a:pt x="24" y="1564"/>
                  </a:lnTo>
                  <a:lnTo>
                    <a:pt x="12" y="1598"/>
                  </a:lnTo>
                  <a:lnTo>
                    <a:pt x="8" y="1606"/>
                  </a:lnTo>
                  <a:lnTo>
                    <a:pt x="10" y="1614"/>
                  </a:lnTo>
                  <a:lnTo>
                    <a:pt x="16" y="1626"/>
                  </a:lnTo>
                  <a:lnTo>
                    <a:pt x="18" y="1642"/>
                  </a:lnTo>
                  <a:lnTo>
                    <a:pt x="18" y="1666"/>
                  </a:lnTo>
                  <a:lnTo>
                    <a:pt x="16" y="1672"/>
                  </a:lnTo>
                  <a:lnTo>
                    <a:pt x="12" y="1678"/>
                  </a:lnTo>
                  <a:lnTo>
                    <a:pt x="8" y="1684"/>
                  </a:lnTo>
                  <a:lnTo>
                    <a:pt x="6" y="1692"/>
                  </a:lnTo>
                  <a:lnTo>
                    <a:pt x="0" y="1706"/>
                  </a:lnTo>
                  <a:lnTo>
                    <a:pt x="0" y="1712"/>
                  </a:lnTo>
                  <a:lnTo>
                    <a:pt x="0" y="1720"/>
                  </a:lnTo>
                  <a:lnTo>
                    <a:pt x="6" y="1744"/>
                  </a:lnTo>
                  <a:lnTo>
                    <a:pt x="8" y="1750"/>
                  </a:lnTo>
                  <a:lnTo>
                    <a:pt x="12" y="1752"/>
                  </a:lnTo>
                  <a:lnTo>
                    <a:pt x="18" y="1752"/>
                  </a:lnTo>
                  <a:lnTo>
                    <a:pt x="20" y="1752"/>
                  </a:lnTo>
                  <a:lnTo>
                    <a:pt x="18" y="1752"/>
                  </a:lnTo>
                  <a:lnTo>
                    <a:pt x="20" y="1760"/>
                  </a:lnTo>
                  <a:lnTo>
                    <a:pt x="24" y="1764"/>
                  </a:lnTo>
                  <a:lnTo>
                    <a:pt x="26" y="1768"/>
                  </a:lnTo>
                  <a:lnTo>
                    <a:pt x="30" y="1770"/>
                  </a:lnTo>
                  <a:lnTo>
                    <a:pt x="32" y="1768"/>
                  </a:lnTo>
                  <a:lnTo>
                    <a:pt x="30" y="1770"/>
                  </a:lnTo>
                  <a:lnTo>
                    <a:pt x="30" y="1772"/>
                  </a:lnTo>
                  <a:lnTo>
                    <a:pt x="32" y="1772"/>
                  </a:lnTo>
                  <a:lnTo>
                    <a:pt x="36" y="1774"/>
                  </a:lnTo>
                  <a:lnTo>
                    <a:pt x="40" y="1778"/>
                  </a:lnTo>
                  <a:lnTo>
                    <a:pt x="52" y="1804"/>
                  </a:lnTo>
                  <a:lnTo>
                    <a:pt x="56" y="1810"/>
                  </a:lnTo>
                  <a:lnTo>
                    <a:pt x="60" y="1816"/>
                  </a:lnTo>
                  <a:lnTo>
                    <a:pt x="72" y="1824"/>
                  </a:lnTo>
                  <a:lnTo>
                    <a:pt x="84" y="1832"/>
                  </a:lnTo>
                  <a:lnTo>
                    <a:pt x="94" y="1838"/>
                  </a:lnTo>
                  <a:lnTo>
                    <a:pt x="102" y="1844"/>
                  </a:lnTo>
                  <a:lnTo>
                    <a:pt x="128" y="1864"/>
                  </a:lnTo>
                  <a:lnTo>
                    <a:pt x="136" y="1868"/>
                  </a:lnTo>
                  <a:lnTo>
                    <a:pt x="142" y="1870"/>
                  </a:lnTo>
                  <a:lnTo>
                    <a:pt x="146" y="1870"/>
                  </a:lnTo>
                  <a:lnTo>
                    <a:pt x="152" y="1868"/>
                  </a:lnTo>
                  <a:lnTo>
                    <a:pt x="154" y="1868"/>
                  </a:lnTo>
                  <a:lnTo>
                    <a:pt x="154" y="1866"/>
                  </a:lnTo>
                  <a:lnTo>
                    <a:pt x="154" y="1868"/>
                  </a:lnTo>
                  <a:lnTo>
                    <a:pt x="158" y="1868"/>
                  </a:lnTo>
                  <a:lnTo>
                    <a:pt x="162" y="1870"/>
                  </a:lnTo>
                  <a:lnTo>
                    <a:pt x="166" y="1870"/>
                  </a:lnTo>
                  <a:lnTo>
                    <a:pt x="182" y="1868"/>
                  </a:lnTo>
                  <a:lnTo>
                    <a:pt x="206" y="1862"/>
                  </a:lnTo>
                  <a:lnTo>
                    <a:pt x="218" y="1860"/>
                  </a:lnTo>
                  <a:lnTo>
                    <a:pt x="224" y="1860"/>
                  </a:lnTo>
                  <a:lnTo>
                    <a:pt x="232" y="1860"/>
                  </a:lnTo>
                  <a:lnTo>
                    <a:pt x="244" y="1860"/>
                  </a:lnTo>
                  <a:lnTo>
                    <a:pt x="260" y="1856"/>
                  </a:lnTo>
                  <a:lnTo>
                    <a:pt x="274" y="1852"/>
                  </a:lnTo>
                  <a:lnTo>
                    <a:pt x="282" y="1850"/>
                  </a:lnTo>
                  <a:lnTo>
                    <a:pt x="288" y="1844"/>
                  </a:lnTo>
                  <a:lnTo>
                    <a:pt x="294" y="1842"/>
                  </a:lnTo>
                  <a:lnTo>
                    <a:pt x="300" y="1838"/>
                  </a:lnTo>
                  <a:lnTo>
                    <a:pt x="306" y="1838"/>
                  </a:lnTo>
                  <a:lnTo>
                    <a:pt x="312" y="1840"/>
                  </a:lnTo>
                  <a:lnTo>
                    <a:pt x="320" y="1840"/>
                  </a:lnTo>
                  <a:lnTo>
                    <a:pt x="322" y="1840"/>
                  </a:lnTo>
                  <a:lnTo>
                    <a:pt x="330" y="1842"/>
                  </a:lnTo>
                  <a:lnTo>
                    <a:pt x="334" y="1846"/>
                  </a:lnTo>
                  <a:lnTo>
                    <a:pt x="346" y="1862"/>
                  </a:lnTo>
                  <a:lnTo>
                    <a:pt x="352" y="1868"/>
                  </a:lnTo>
                  <a:lnTo>
                    <a:pt x="358" y="1870"/>
                  </a:lnTo>
                  <a:lnTo>
                    <a:pt x="362" y="1870"/>
                  </a:lnTo>
                  <a:lnTo>
                    <a:pt x="370" y="1870"/>
                  </a:lnTo>
                  <a:lnTo>
                    <a:pt x="378" y="1874"/>
                  </a:lnTo>
                  <a:lnTo>
                    <a:pt x="384" y="1876"/>
                  </a:lnTo>
                  <a:lnTo>
                    <a:pt x="388" y="1878"/>
                  </a:lnTo>
                  <a:lnTo>
                    <a:pt x="392" y="1878"/>
                  </a:lnTo>
                  <a:lnTo>
                    <a:pt x="392" y="1876"/>
                  </a:lnTo>
                  <a:lnTo>
                    <a:pt x="392" y="1878"/>
                  </a:lnTo>
                  <a:lnTo>
                    <a:pt x="394" y="1878"/>
                  </a:lnTo>
                  <a:lnTo>
                    <a:pt x="398" y="1878"/>
                  </a:lnTo>
                  <a:lnTo>
                    <a:pt x="404" y="1880"/>
                  </a:lnTo>
                  <a:lnTo>
                    <a:pt x="408" y="1884"/>
                  </a:lnTo>
                  <a:lnTo>
                    <a:pt x="410" y="1890"/>
                  </a:lnTo>
                  <a:lnTo>
                    <a:pt x="410" y="1896"/>
                  </a:lnTo>
                  <a:lnTo>
                    <a:pt x="410" y="1900"/>
                  </a:lnTo>
                  <a:lnTo>
                    <a:pt x="410" y="1908"/>
                  </a:lnTo>
                  <a:lnTo>
                    <a:pt x="410" y="1916"/>
                  </a:lnTo>
                  <a:lnTo>
                    <a:pt x="410" y="1920"/>
                  </a:lnTo>
                  <a:lnTo>
                    <a:pt x="410" y="1936"/>
                  </a:lnTo>
                  <a:lnTo>
                    <a:pt x="410" y="1950"/>
                  </a:lnTo>
                  <a:lnTo>
                    <a:pt x="412" y="1956"/>
                  </a:lnTo>
                  <a:lnTo>
                    <a:pt x="414" y="1964"/>
                  </a:lnTo>
                  <a:lnTo>
                    <a:pt x="434" y="1990"/>
                  </a:lnTo>
                  <a:lnTo>
                    <a:pt x="438" y="1994"/>
                  </a:lnTo>
                  <a:lnTo>
                    <a:pt x="440" y="1994"/>
                  </a:lnTo>
                  <a:lnTo>
                    <a:pt x="442" y="1994"/>
                  </a:lnTo>
                  <a:lnTo>
                    <a:pt x="440" y="1996"/>
                  </a:lnTo>
                  <a:lnTo>
                    <a:pt x="440" y="1998"/>
                  </a:lnTo>
                  <a:lnTo>
                    <a:pt x="444" y="2002"/>
                  </a:lnTo>
                  <a:lnTo>
                    <a:pt x="452" y="2014"/>
                  </a:lnTo>
                  <a:lnTo>
                    <a:pt x="456" y="2020"/>
                  </a:lnTo>
                  <a:lnTo>
                    <a:pt x="458" y="2026"/>
                  </a:lnTo>
                  <a:lnTo>
                    <a:pt x="458" y="2034"/>
                  </a:lnTo>
                  <a:lnTo>
                    <a:pt x="458" y="2038"/>
                  </a:lnTo>
                  <a:lnTo>
                    <a:pt x="458" y="2046"/>
                  </a:lnTo>
                  <a:lnTo>
                    <a:pt x="460" y="2054"/>
                  </a:lnTo>
                  <a:lnTo>
                    <a:pt x="468" y="2096"/>
                  </a:lnTo>
                  <a:lnTo>
                    <a:pt x="472" y="2112"/>
                  </a:lnTo>
                  <a:lnTo>
                    <a:pt x="476" y="2124"/>
                  </a:lnTo>
                  <a:lnTo>
                    <a:pt x="478" y="2134"/>
                  </a:lnTo>
                  <a:lnTo>
                    <a:pt x="472" y="2144"/>
                  </a:lnTo>
                  <a:lnTo>
                    <a:pt x="462" y="2166"/>
                  </a:lnTo>
                  <a:lnTo>
                    <a:pt x="460" y="2172"/>
                  </a:lnTo>
                  <a:lnTo>
                    <a:pt x="458" y="2180"/>
                  </a:lnTo>
                  <a:lnTo>
                    <a:pt x="458" y="2204"/>
                  </a:lnTo>
                  <a:lnTo>
                    <a:pt x="460" y="2212"/>
                  </a:lnTo>
                  <a:lnTo>
                    <a:pt x="460" y="2210"/>
                  </a:lnTo>
                  <a:lnTo>
                    <a:pt x="460" y="2212"/>
                  </a:lnTo>
                  <a:lnTo>
                    <a:pt x="456" y="2220"/>
                  </a:lnTo>
                  <a:lnTo>
                    <a:pt x="452" y="2234"/>
                  </a:lnTo>
                  <a:lnTo>
                    <a:pt x="450" y="2242"/>
                  </a:lnTo>
                  <a:lnTo>
                    <a:pt x="452" y="2248"/>
                  </a:lnTo>
                  <a:lnTo>
                    <a:pt x="484" y="2302"/>
                  </a:lnTo>
                  <a:lnTo>
                    <a:pt x="488" y="2308"/>
                  </a:lnTo>
                  <a:lnTo>
                    <a:pt x="488" y="2314"/>
                  </a:lnTo>
                  <a:lnTo>
                    <a:pt x="490" y="2328"/>
                  </a:lnTo>
                  <a:lnTo>
                    <a:pt x="496" y="2380"/>
                  </a:lnTo>
                  <a:lnTo>
                    <a:pt x="500" y="2386"/>
                  </a:lnTo>
                  <a:lnTo>
                    <a:pt x="504" y="2392"/>
                  </a:lnTo>
                  <a:lnTo>
                    <a:pt x="520" y="2402"/>
                  </a:lnTo>
                  <a:lnTo>
                    <a:pt x="528" y="2406"/>
                  </a:lnTo>
                  <a:lnTo>
                    <a:pt x="528" y="2404"/>
                  </a:lnTo>
                  <a:lnTo>
                    <a:pt x="528" y="2406"/>
                  </a:lnTo>
                  <a:lnTo>
                    <a:pt x="532" y="2414"/>
                  </a:lnTo>
                  <a:lnTo>
                    <a:pt x="534" y="2420"/>
                  </a:lnTo>
                  <a:lnTo>
                    <a:pt x="540" y="2434"/>
                  </a:lnTo>
                  <a:lnTo>
                    <a:pt x="546" y="2458"/>
                  </a:lnTo>
                  <a:lnTo>
                    <a:pt x="548" y="2474"/>
                  </a:lnTo>
                  <a:lnTo>
                    <a:pt x="548" y="2478"/>
                  </a:lnTo>
                  <a:lnTo>
                    <a:pt x="548" y="2486"/>
                  </a:lnTo>
                  <a:lnTo>
                    <a:pt x="552" y="2492"/>
                  </a:lnTo>
                  <a:lnTo>
                    <a:pt x="562" y="2508"/>
                  </a:lnTo>
                  <a:lnTo>
                    <a:pt x="568" y="2512"/>
                  </a:lnTo>
                  <a:lnTo>
                    <a:pt x="574" y="2514"/>
                  </a:lnTo>
                  <a:lnTo>
                    <a:pt x="598" y="2508"/>
                  </a:lnTo>
                  <a:lnTo>
                    <a:pt x="614" y="2504"/>
                  </a:lnTo>
                  <a:lnTo>
                    <a:pt x="638" y="2498"/>
                  </a:lnTo>
                  <a:lnTo>
                    <a:pt x="654" y="2496"/>
                  </a:lnTo>
                  <a:lnTo>
                    <a:pt x="676" y="2496"/>
                  </a:lnTo>
                  <a:lnTo>
                    <a:pt x="684" y="2494"/>
                  </a:lnTo>
                  <a:lnTo>
                    <a:pt x="690" y="2490"/>
                  </a:lnTo>
                  <a:lnTo>
                    <a:pt x="748" y="2424"/>
                  </a:lnTo>
                  <a:lnTo>
                    <a:pt x="756" y="2410"/>
                  </a:lnTo>
                  <a:lnTo>
                    <a:pt x="770" y="2376"/>
                  </a:lnTo>
                  <a:lnTo>
                    <a:pt x="770" y="2370"/>
                  </a:lnTo>
                  <a:lnTo>
                    <a:pt x="770" y="2368"/>
                  </a:lnTo>
                  <a:lnTo>
                    <a:pt x="768" y="2368"/>
                  </a:lnTo>
                  <a:lnTo>
                    <a:pt x="770" y="2368"/>
                  </a:lnTo>
                  <a:lnTo>
                    <a:pt x="772" y="2366"/>
                  </a:lnTo>
                  <a:lnTo>
                    <a:pt x="772" y="2364"/>
                  </a:lnTo>
                  <a:lnTo>
                    <a:pt x="774" y="2358"/>
                  </a:lnTo>
                  <a:lnTo>
                    <a:pt x="778" y="2354"/>
                  </a:lnTo>
                  <a:lnTo>
                    <a:pt x="806" y="2334"/>
                  </a:lnTo>
                  <a:lnTo>
                    <a:pt x="810" y="2328"/>
                  </a:lnTo>
                  <a:lnTo>
                    <a:pt x="814" y="2322"/>
                  </a:lnTo>
                  <a:lnTo>
                    <a:pt x="818" y="2308"/>
                  </a:lnTo>
                  <a:lnTo>
                    <a:pt x="820" y="2300"/>
                  </a:lnTo>
                  <a:lnTo>
                    <a:pt x="820" y="2292"/>
                  </a:lnTo>
                  <a:lnTo>
                    <a:pt x="814" y="2268"/>
                  </a:lnTo>
                  <a:lnTo>
                    <a:pt x="814" y="2260"/>
                  </a:lnTo>
                  <a:lnTo>
                    <a:pt x="816" y="2254"/>
                  </a:lnTo>
                  <a:lnTo>
                    <a:pt x="826" y="2238"/>
                  </a:lnTo>
                  <a:lnTo>
                    <a:pt x="832" y="2232"/>
                  </a:lnTo>
                  <a:lnTo>
                    <a:pt x="838" y="2228"/>
                  </a:lnTo>
                  <a:lnTo>
                    <a:pt x="874" y="2206"/>
                  </a:lnTo>
                  <a:lnTo>
                    <a:pt x="880" y="2202"/>
                  </a:lnTo>
                  <a:lnTo>
                    <a:pt x="884" y="2194"/>
                  </a:lnTo>
                  <a:lnTo>
                    <a:pt x="886" y="2190"/>
                  </a:lnTo>
                  <a:lnTo>
                    <a:pt x="894" y="2176"/>
                  </a:lnTo>
                  <a:lnTo>
                    <a:pt x="896" y="2170"/>
                  </a:lnTo>
                  <a:lnTo>
                    <a:pt x="898" y="2162"/>
                  </a:lnTo>
                  <a:lnTo>
                    <a:pt x="898" y="2156"/>
                  </a:lnTo>
                  <a:lnTo>
                    <a:pt x="892" y="2132"/>
                  </a:lnTo>
                  <a:lnTo>
                    <a:pt x="890" y="2116"/>
                  </a:lnTo>
                  <a:lnTo>
                    <a:pt x="890" y="2112"/>
                  </a:lnTo>
                  <a:lnTo>
                    <a:pt x="890" y="2108"/>
                  </a:lnTo>
                  <a:lnTo>
                    <a:pt x="888" y="2106"/>
                  </a:lnTo>
                  <a:lnTo>
                    <a:pt x="886" y="2108"/>
                  </a:lnTo>
                  <a:lnTo>
                    <a:pt x="888" y="2106"/>
                  </a:lnTo>
                  <a:lnTo>
                    <a:pt x="888" y="2102"/>
                  </a:lnTo>
                  <a:lnTo>
                    <a:pt x="886" y="2098"/>
                  </a:lnTo>
                  <a:lnTo>
                    <a:pt x="882" y="2094"/>
                  </a:lnTo>
                  <a:lnTo>
                    <a:pt x="880" y="2086"/>
                  </a:lnTo>
                  <a:lnTo>
                    <a:pt x="880" y="2054"/>
                  </a:lnTo>
                  <a:lnTo>
                    <a:pt x="880" y="2046"/>
                  </a:lnTo>
                  <a:lnTo>
                    <a:pt x="876" y="2038"/>
                  </a:lnTo>
                  <a:lnTo>
                    <a:pt x="874" y="2032"/>
                  </a:lnTo>
                  <a:lnTo>
                    <a:pt x="872" y="2026"/>
                  </a:lnTo>
                  <a:lnTo>
                    <a:pt x="876" y="2020"/>
                  </a:lnTo>
                  <a:lnTo>
                    <a:pt x="880" y="2016"/>
                  </a:lnTo>
                  <a:lnTo>
                    <a:pt x="880" y="2012"/>
                  </a:lnTo>
                  <a:lnTo>
                    <a:pt x="882" y="2006"/>
                  </a:lnTo>
                  <a:lnTo>
                    <a:pt x="884" y="2000"/>
                  </a:lnTo>
                  <a:lnTo>
                    <a:pt x="894" y="1984"/>
                  </a:lnTo>
                  <a:lnTo>
                    <a:pt x="900" y="1978"/>
                  </a:lnTo>
                  <a:lnTo>
                    <a:pt x="906" y="1974"/>
                  </a:lnTo>
                  <a:lnTo>
                    <a:pt x="912" y="1970"/>
                  </a:lnTo>
                  <a:lnTo>
                    <a:pt x="918" y="1968"/>
                  </a:lnTo>
                  <a:lnTo>
                    <a:pt x="922" y="1960"/>
                  </a:lnTo>
                  <a:lnTo>
                    <a:pt x="934" y="1936"/>
                  </a:lnTo>
                  <a:lnTo>
                    <a:pt x="940" y="1930"/>
                  </a:lnTo>
                  <a:lnTo>
                    <a:pt x="946" y="1924"/>
                  </a:lnTo>
                  <a:lnTo>
                    <a:pt x="970" y="1912"/>
                  </a:lnTo>
                  <a:lnTo>
                    <a:pt x="984" y="1902"/>
                  </a:lnTo>
                  <a:lnTo>
                    <a:pt x="1012" y="1874"/>
                  </a:lnTo>
                  <a:lnTo>
                    <a:pt x="1016" y="1868"/>
                  </a:lnTo>
                  <a:lnTo>
                    <a:pt x="1020" y="1862"/>
                  </a:lnTo>
                  <a:lnTo>
                    <a:pt x="1044" y="1808"/>
                  </a:lnTo>
                  <a:lnTo>
                    <a:pt x="1048" y="1792"/>
                  </a:lnTo>
                  <a:lnTo>
                    <a:pt x="1054" y="1770"/>
                  </a:lnTo>
                  <a:lnTo>
                    <a:pt x="1054" y="1766"/>
                  </a:lnTo>
                  <a:lnTo>
                    <a:pt x="1054" y="1764"/>
                  </a:lnTo>
                  <a:lnTo>
                    <a:pt x="1050" y="1764"/>
                  </a:lnTo>
                  <a:lnTo>
                    <a:pt x="1048" y="1764"/>
                  </a:lnTo>
                  <a:lnTo>
                    <a:pt x="976" y="1780"/>
                  </a:lnTo>
                  <a:lnTo>
                    <a:pt x="968" y="1780"/>
                  </a:lnTo>
                  <a:lnTo>
                    <a:pt x="960" y="1778"/>
                  </a:lnTo>
                  <a:lnTo>
                    <a:pt x="956" y="1774"/>
                  </a:lnTo>
                  <a:lnTo>
                    <a:pt x="944" y="1766"/>
                  </a:lnTo>
                  <a:lnTo>
                    <a:pt x="934" y="1754"/>
                  </a:lnTo>
                  <a:lnTo>
                    <a:pt x="904" y="1710"/>
                  </a:lnTo>
                  <a:lnTo>
                    <a:pt x="898" y="1704"/>
                  </a:lnTo>
                  <a:lnTo>
                    <a:pt x="892" y="1700"/>
                  </a:lnTo>
                  <a:lnTo>
                    <a:pt x="886" y="1696"/>
                  </a:lnTo>
                  <a:lnTo>
                    <a:pt x="880" y="1692"/>
                  </a:lnTo>
                  <a:lnTo>
                    <a:pt x="876" y="1686"/>
                  </a:lnTo>
                  <a:lnTo>
                    <a:pt x="864" y="1670"/>
                  </a:lnTo>
                  <a:lnTo>
                    <a:pt x="860" y="1664"/>
                  </a:lnTo>
                  <a:lnTo>
                    <a:pt x="858" y="1656"/>
                  </a:lnTo>
                  <a:lnTo>
                    <a:pt x="852" y="1642"/>
                  </a:lnTo>
                  <a:lnTo>
                    <a:pt x="848" y="1626"/>
                  </a:lnTo>
                  <a:lnTo>
                    <a:pt x="842" y="1602"/>
                  </a:lnTo>
                  <a:lnTo>
                    <a:pt x="840" y="1596"/>
                  </a:lnTo>
                  <a:lnTo>
                    <a:pt x="834" y="1590"/>
                  </a:lnTo>
                  <a:lnTo>
                    <a:pt x="826" y="1582"/>
                  </a:lnTo>
                  <a:lnTo>
                    <a:pt x="822" y="1574"/>
                  </a:lnTo>
                  <a:lnTo>
                    <a:pt x="818" y="1568"/>
                  </a:lnTo>
                  <a:lnTo>
                    <a:pt x="814" y="1544"/>
                  </a:lnTo>
                  <a:lnTo>
                    <a:pt x="808" y="1530"/>
                  </a:lnTo>
                  <a:lnTo>
                    <a:pt x="796" y="1504"/>
                  </a:lnTo>
                  <a:lnTo>
                    <a:pt x="786" y="1492"/>
                  </a:lnTo>
                  <a:lnTo>
                    <a:pt x="768" y="1474"/>
                  </a:lnTo>
                  <a:lnTo>
                    <a:pt x="766" y="1470"/>
                  </a:lnTo>
                  <a:lnTo>
                    <a:pt x="770" y="1472"/>
                  </a:lnTo>
                  <a:lnTo>
                    <a:pt x="794" y="1484"/>
                  </a:lnTo>
                  <a:lnTo>
                    <a:pt x="798" y="1484"/>
                  </a:lnTo>
                  <a:lnTo>
                    <a:pt x="800" y="1484"/>
                  </a:lnTo>
                  <a:lnTo>
                    <a:pt x="804" y="1482"/>
                  </a:lnTo>
                  <a:lnTo>
                    <a:pt x="804" y="1480"/>
                  </a:lnTo>
                  <a:lnTo>
                    <a:pt x="808" y="1476"/>
                  </a:lnTo>
                  <a:lnTo>
                    <a:pt x="810" y="1474"/>
                  </a:lnTo>
                  <a:lnTo>
                    <a:pt x="810" y="1472"/>
                  </a:lnTo>
                  <a:lnTo>
                    <a:pt x="812" y="1474"/>
                  </a:lnTo>
                  <a:lnTo>
                    <a:pt x="814" y="1476"/>
                  </a:lnTo>
                  <a:lnTo>
                    <a:pt x="818" y="1480"/>
                  </a:lnTo>
                  <a:lnTo>
                    <a:pt x="824" y="1494"/>
                  </a:lnTo>
                  <a:lnTo>
                    <a:pt x="856" y="1550"/>
                  </a:lnTo>
                  <a:lnTo>
                    <a:pt x="866" y="1562"/>
                  </a:lnTo>
                  <a:lnTo>
                    <a:pt x="874" y="1570"/>
                  </a:lnTo>
                  <a:lnTo>
                    <a:pt x="878" y="1576"/>
                  </a:lnTo>
                  <a:lnTo>
                    <a:pt x="882" y="1584"/>
                  </a:lnTo>
                  <a:lnTo>
                    <a:pt x="886" y="1598"/>
                  </a:lnTo>
                  <a:lnTo>
                    <a:pt x="892" y="1614"/>
                  </a:lnTo>
                  <a:lnTo>
                    <a:pt x="898" y="1636"/>
                  </a:lnTo>
                  <a:lnTo>
                    <a:pt x="900" y="1644"/>
                  </a:lnTo>
                  <a:lnTo>
                    <a:pt x="904" y="1650"/>
                  </a:lnTo>
                  <a:lnTo>
                    <a:pt x="924" y="1668"/>
                  </a:lnTo>
                  <a:lnTo>
                    <a:pt x="928" y="1674"/>
                  </a:lnTo>
                  <a:lnTo>
                    <a:pt x="928" y="1678"/>
                  </a:lnTo>
                  <a:lnTo>
                    <a:pt x="928" y="1684"/>
                  </a:lnTo>
                  <a:lnTo>
                    <a:pt x="932" y="1690"/>
                  </a:lnTo>
                  <a:lnTo>
                    <a:pt x="936" y="1696"/>
                  </a:lnTo>
                  <a:lnTo>
                    <a:pt x="942" y="1710"/>
                  </a:lnTo>
                  <a:lnTo>
                    <a:pt x="954" y="1736"/>
                  </a:lnTo>
                  <a:lnTo>
                    <a:pt x="960" y="1740"/>
                  </a:lnTo>
                  <a:lnTo>
                    <a:pt x="966" y="1740"/>
                  </a:lnTo>
                  <a:lnTo>
                    <a:pt x="980" y="1736"/>
                  </a:lnTo>
                  <a:lnTo>
                    <a:pt x="996" y="1732"/>
                  </a:lnTo>
                  <a:lnTo>
                    <a:pt x="1000" y="1732"/>
                  </a:lnTo>
                  <a:lnTo>
                    <a:pt x="1006" y="1732"/>
                  </a:lnTo>
                  <a:lnTo>
                    <a:pt x="1012" y="1728"/>
                  </a:lnTo>
                  <a:lnTo>
                    <a:pt x="1020" y="1718"/>
                  </a:lnTo>
                  <a:lnTo>
                    <a:pt x="1028" y="1714"/>
                  </a:lnTo>
                  <a:lnTo>
                    <a:pt x="1034" y="1710"/>
                  </a:lnTo>
                  <a:lnTo>
                    <a:pt x="1048" y="1706"/>
                  </a:lnTo>
                  <a:lnTo>
                    <a:pt x="1064" y="1700"/>
                  </a:lnTo>
                  <a:lnTo>
                    <a:pt x="1088" y="1688"/>
                  </a:lnTo>
                  <a:lnTo>
                    <a:pt x="1096" y="1684"/>
                  </a:lnTo>
                  <a:lnTo>
                    <a:pt x="1102" y="1680"/>
                  </a:lnTo>
                  <a:lnTo>
                    <a:pt x="1128" y="1668"/>
                  </a:lnTo>
                  <a:lnTo>
                    <a:pt x="1134" y="1664"/>
                  </a:lnTo>
                  <a:lnTo>
                    <a:pt x="1140" y="1658"/>
                  </a:lnTo>
                  <a:lnTo>
                    <a:pt x="1158" y="1632"/>
                  </a:lnTo>
                  <a:lnTo>
                    <a:pt x="1168" y="1618"/>
                  </a:lnTo>
                  <a:lnTo>
                    <a:pt x="1170" y="1612"/>
                  </a:lnTo>
                  <a:lnTo>
                    <a:pt x="1180" y="1600"/>
                  </a:lnTo>
                  <a:lnTo>
                    <a:pt x="1188" y="1592"/>
                  </a:lnTo>
                  <a:lnTo>
                    <a:pt x="1188" y="1588"/>
                  </a:lnTo>
                  <a:lnTo>
                    <a:pt x="1190" y="1586"/>
                  </a:lnTo>
                  <a:lnTo>
                    <a:pt x="1188" y="1584"/>
                  </a:lnTo>
                  <a:lnTo>
                    <a:pt x="1186" y="1582"/>
                  </a:lnTo>
                  <a:lnTo>
                    <a:pt x="1160" y="1562"/>
                  </a:lnTo>
                  <a:lnTo>
                    <a:pt x="1154" y="1558"/>
                  </a:lnTo>
                  <a:lnTo>
                    <a:pt x="1148" y="1556"/>
                  </a:lnTo>
                  <a:lnTo>
                    <a:pt x="1144" y="1554"/>
                  </a:lnTo>
                  <a:lnTo>
                    <a:pt x="1140" y="1548"/>
                  </a:lnTo>
                  <a:lnTo>
                    <a:pt x="1138" y="1544"/>
                  </a:lnTo>
                  <a:lnTo>
                    <a:pt x="1132" y="1540"/>
                  </a:lnTo>
                  <a:lnTo>
                    <a:pt x="1126" y="1538"/>
                  </a:lnTo>
                  <a:lnTo>
                    <a:pt x="1102" y="1544"/>
                  </a:lnTo>
                  <a:lnTo>
                    <a:pt x="1096" y="1544"/>
                  </a:lnTo>
                  <a:lnTo>
                    <a:pt x="1088" y="1542"/>
                  </a:lnTo>
                  <a:lnTo>
                    <a:pt x="1082" y="1540"/>
                  </a:lnTo>
                  <a:lnTo>
                    <a:pt x="1076" y="1536"/>
                  </a:lnTo>
                  <a:lnTo>
                    <a:pt x="1070" y="1536"/>
                  </a:lnTo>
                  <a:lnTo>
                    <a:pt x="1058" y="1534"/>
                  </a:lnTo>
                  <a:lnTo>
                    <a:pt x="1054" y="1530"/>
                  </a:lnTo>
                  <a:lnTo>
                    <a:pt x="1048" y="1526"/>
                  </a:lnTo>
                  <a:lnTo>
                    <a:pt x="1044" y="1520"/>
                  </a:lnTo>
                  <a:lnTo>
                    <a:pt x="1040" y="1506"/>
                  </a:lnTo>
                  <a:lnTo>
                    <a:pt x="1036" y="1498"/>
                  </a:lnTo>
                  <a:lnTo>
                    <a:pt x="1032" y="1492"/>
                  </a:lnTo>
                  <a:lnTo>
                    <a:pt x="1022" y="1484"/>
                  </a:lnTo>
                  <a:lnTo>
                    <a:pt x="1018" y="1478"/>
                  </a:lnTo>
                  <a:lnTo>
                    <a:pt x="1018" y="1472"/>
                  </a:lnTo>
                  <a:lnTo>
                    <a:pt x="1018" y="1468"/>
                  </a:lnTo>
                  <a:lnTo>
                    <a:pt x="1022" y="1462"/>
                  </a:lnTo>
                  <a:lnTo>
                    <a:pt x="1026" y="1458"/>
                  </a:lnTo>
                  <a:lnTo>
                    <a:pt x="1026" y="1452"/>
                  </a:lnTo>
                  <a:lnTo>
                    <a:pt x="1028" y="1452"/>
                  </a:lnTo>
                  <a:lnTo>
                    <a:pt x="1032" y="1454"/>
                  </a:lnTo>
                  <a:lnTo>
                    <a:pt x="1040" y="1462"/>
                  </a:lnTo>
                  <a:lnTo>
                    <a:pt x="1052" y="1474"/>
                  </a:lnTo>
                  <a:lnTo>
                    <a:pt x="1060" y="1482"/>
                  </a:lnTo>
                  <a:lnTo>
                    <a:pt x="1072" y="1492"/>
                  </a:lnTo>
                  <a:lnTo>
                    <a:pt x="1088" y="1504"/>
                  </a:lnTo>
                  <a:lnTo>
                    <a:pt x="1102" y="1510"/>
                  </a:lnTo>
                  <a:lnTo>
                    <a:pt x="1116" y="1514"/>
                  </a:lnTo>
                  <a:lnTo>
                    <a:pt x="1124" y="1516"/>
                  </a:lnTo>
                  <a:lnTo>
                    <a:pt x="1132" y="1514"/>
                  </a:lnTo>
                  <a:lnTo>
                    <a:pt x="1136" y="1510"/>
                  </a:lnTo>
                  <a:lnTo>
                    <a:pt x="1144" y="1510"/>
                  </a:lnTo>
                  <a:lnTo>
                    <a:pt x="1150" y="1514"/>
                  </a:lnTo>
                  <a:lnTo>
                    <a:pt x="1158" y="1522"/>
                  </a:lnTo>
                  <a:lnTo>
                    <a:pt x="1164" y="1526"/>
                  </a:lnTo>
                  <a:lnTo>
                    <a:pt x="1172" y="1530"/>
                  </a:lnTo>
                  <a:lnTo>
                    <a:pt x="1206" y="1544"/>
                  </a:lnTo>
                  <a:lnTo>
                    <a:pt x="1218" y="1546"/>
                  </a:lnTo>
                  <a:lnTo>
                    <a:pt x="1222" y="1546"/>
                  </a:lnTo>
                  <a:lnTo>
                    <a:pt x="1230" y="1544"/>
                  </a:lnTo>
                  <a:lnTo>
                    <a:pt x="1244" y="1538"/>
                  </a:lnTo>
                  <a:lnTo>
                    <a:pt x="1260" y="1536"/>
                  </a:lnTo>
                  <a:lnTo>
                    <a:pt x="1292" y="1536"/>
                  </a:lnTo>
                  <a:lnTo>
                    <a:pt x="1300" y="1538"/>
                  </a:lnTo>
                  <a:lnTo>
                    <a:pt x="1306" y="1544"/>
                  </a:lnTo>
                  <a:lnTo>
                    <a:pt x="1316" y="1558"/>
                  </a:lnTo>
                  <a:lnTo>
                    <a:pt x="1320" y="1566"/>
                  </a:lnTo>
                  <a:lnTo>
                    <a:pt x="1326" y="1572"/>
                  </a:lnTo>
                  <a:lnTo>
                    <a:pt x="1336" y="1588"/>
                  </a:lnTo>
                  <a:lnTo>
                    <a:pt x="1346" y="1602"/>
                  </a:lnTo>
                  <a:lnTo>
                    <a:pt x="1354" y="1610"/>
                  </a:lnTo>
                  <a:lnTo>
                    <a:pt x="1360" y="1612"/>
                  </a:lnTo>
                  <a:lnTo>
                    <a:pt x="1366" y="1610"/>
                  </a:lnTo>
                  <a:lnTo>
                    <a:pt x="1382" y="1600"/>
                  </a:lnTo>
                  <a:lnTo>
                    <a:pt x="1386" y="1598"/>
                  </a:lnTo>
                  <a:lnTo>
                    <a:pt x="1388" y="1600"/>
                  </a:lnTo>
                  <a:lnTo>
                    <a:pt x="1390" y="1600"/>
                  </a:lnTo>
                  <a:lnTo>
                    <a:pt x="1390" y="1604"/>
                  </a:lnTo>
                  <a:lnTo>
                    <a:pt x="1398" y="1676"/>
                  </a:lnTo>
                  <a:lnTo>
                    <a:pt x="1402" y="1692"/>
                  </a:lnTo>
                  <a:lnTo>
                    <a:pt x="1408" y="1714"/>
                  </a:lnTo>
                  <a:lnTo>
                    <a:pt x="1414" y="1730"/>
                  </a:lnTo>
                  <a:lnTo>
                    <a:pt x="1434" y="1764"/>
                  </a:lnTo>
                  <a:lnTo>
                    <a:pt x="1442" y="1778"/>
                  </a:lnTo>
                  <a:lnTo>
                    <a:pt x="1444" y="1784"/>
                  </a:lnTo>
                  <a:lnTo>
                    <a:pt x="1452" y="1798"/>
                  </a:lnTo>
                  <a:lnTo>
                    <a:pt x="1464" y="1814"/>
                  </a:lnTo>
                  <a:lnTo>
                    <a:pt x="1466" y="1816"/>
                  </a:lnTo>
                  <a:lnTo>
                    <a:pt x="1468" y="1816"/>
                  </a:lnTo>
                  <a:lnTo>
                    <a:pt x="1470" y="1816"/>
                  </a:lnTo>
                  <a:lnTo>
                    <a:pt x="1472" y="1814"/>
                  </a:lnTo>
                  <a:lnTo>
                    <a:pt x="1474" y="1808"/>
                  </a:lnTo>
                  <a:lnTo>
                    <a:pt x="1484" y="1796"/>
                  </a:lnTo>
                  <a:lnTo>
                    <a:pt x="1492" y="1786"/>
                  </a:lnTo>
                  <a:lnTo>
                    <a:pt x="1500" y="1774"/>
                  </a:lnTo>
                  <a:lnTo>
                    <a:pt x="1504" y="1768"/>
                  </a:lnTo>
                  <a:lnTo>
                    <a:pt x="1506" y="1762"/>
                  </a:lnTo>
                  <a:lnTo>
                    <a:pt x="1506" y="1754"/>
                  </a:lnTo>
                  <a:lnTo>
                    <a:pt x="1506" y="1730"/>
                  </a:lnTo>
                  <a:lnTo>
                    <a:pt x="1510" y="1716"/>
                  </a:lnTo>
                  <a:lnTo>
                    <a:pt x="1514" y="1700"/>
                  </a:lnTo>
                  <a:lnTo>
                    <a:pt x="1518" y="1694"/>
                  </a:lnTo>
                  <a:lnTo>
                    <a:pt x="1522" y="1688"/>
                  </a:lnTo>
                  <a:lnTo>
                    <a:pt x="1540" y="1670"/>
                  </a:lnTo>
                  <a:lnTo>
                    <a:pt x="1554" y="1660"/>
                  </a:lnTo>
                  <a:lnTo>
                    <a:pt x="1578" y="1648"/>
                  </a:lnTo>
                  <a:lnTo>
                    <a:pt x="1590" y="1638"/>
                  </a:lnTo>
                  <a:lnTo>
                    <a:pt x="1598" y="1630"/>
                  </a:lnTo>
                  <a:lnTo>
                    <a:pt x="1604" y="1624"/>
                  </a:lnTo>
                  <a:lnTo>
                    <a:pt x="1608" y="1618"/>
                  </a:lnTo>
                  <a:lnTo>
                    <a:pt x="1612" y="1604"/>
                  </a:lnTo>
                  <a:lnTo>
                    <a:pt x="1616" y="1598"/>
                  </a:lnTo>
                  <a:lnTo>
                    <a:pt x="1622" y="1596"/>
                  </a:lnTo>
                  <a:lnTo>
                    <a:pt x="1636" y="1596"/>
                  </a:lnTo>
                  <a:lnTo>
                    <a:pt x="1644" y="1596"/>
                  </a:lnTo>
                  <a:lnTo>
                    <a:pt x="1652" y="1592"/>
                  </a:lnTo>
                  <a:lnTo>
                    <a:pt x="1666" y="1588"/>
                  </a:lnTo>
                  <a:lnTo>
                    <a:pt x="1676" y="1586"/>
                  </a:lnTo>
                  <a:lnTo>
                    <a:pt x="1686" y="1588"/>
                  </a:lnTo>
                  <a:lnTo>
                    <a:pt x="1688" y="1590"/>
                  </a:lnTo>
                  <a:lnTo>
                    <a:pt x="1694" y="1594"/>
                  </a:lnTo>
                  <a:lnTo>
                    <a:pt x="1700" y="1598"/>
                  </a:lnTo>
                  <a:lnTo>
                    <a:pt x="1702" y="1604"/>
                  </a:lnTo>
                  <a:lnTo>
                    <a:pt x="1706" y="1612"/>
                  </a:lnTo>
                  <a:lnTo>
                    <a:pt x="1708" y="1618"/>
                  </a:lnTo>
                  <a:lnTo>
                    <a:pt x="1714" y="1632"/>
                  </a:lnTo>
                  <a:lnTo>
                    <a:pt x="1728" y="1676"/>
                  </a:lnTo>
                  <a:lnTo>
                    <a:pt x="1732" y="1682"/>
                  </a:lnTo>
                  <a:lnTo>
                    <a:pt x="1738" y="1688"/>
                  </a:lnTo>
                  <a:lnTo>
                    <a:pt x="1744" y="1690"/>
                  </a:lnTo>
                  <a:lnTo>
                    <a:pt x="1750" y="1692"/>
                  </a:lnTo>
                  <a:lnTo>
                    <a:pt x="1758" y="1690"/>
                  </a:lnTo>
                  <a:lnTo>
                    <a:pt x="1764" y="1688"/>
                  </a:lnTo>
                  <a:lnTo>
                    <a:pt x="1770" y="1686"/>
                  </a:lnTo>
                  <a:lnTo>
                    <a:pt x="1776" y="1688"/>
                  </a:lnTo>
                  <a:lnTo>
                    <a:pt x="1780" y="1694"/>
                  </a:lnTo>
                  <a:lnTo>
                    <a:pt x="1782" y="1700"/>
                  </a:lnTo>
                  <a:lnTo>
                    <a:pt x="1788" y="1716"/>
                  </a:lnTo>
                  <a:lnTo>
                    <a:pt x="1790" y="1730"/>
                  </a:lnTo>
                  <a:lnTo>
                    <a:pt x="1790" y="1754"/>
                  </a:lnTo>
                  <a:lnTo>
                    <a:pt x="1790" y="1770"/>
                  </a:lnTo>
                  <a:lnTo>
                    <a:pt x="1790" y="1802"/>
                  </a:lnTo>
                  <a:lnTo>
                    <a:pt x="1792" y="1810"/>
                  </a:lnTo>
                  <a:lnTo>
                    <a:pt x="1796" y="1816"/>
                  </a:lnTo>
                  <a:lnTo>
                    <a:pt x="1804" y="1824"/>
                  </a:lnTo>
                  <a:lnTo>
                    <a:pt x="1814" y="1838"/>
                  </a:lnTo>
                  <a:lnTo>
                    <a:pt x="1816" y="1842"/>
                  </a:lnTo>
                  <a:lnTo>
                    <a:pt x="1822" y="1858"/>
                  </a:lnTo>
                  <a:lnTo>
                    <a:pt x="1826" y="1862"/>
                  </a:lnTo>
                  <a:lnTo>
                    <a:pt x="1834" y="1876"/>
                  </a:lnTo>
                  <a:lnTo>
                    <a:pt x="1842" y="1884"/>
                  </a:lnTo>
                  <a:lnTo>
                    <a:pt x="1854" y="1894"/>
                  </a:lnTo>
                  <a:lnTo>
                    <a:pt x="1872" y="1912"/>
                  </a:lnTo>
                  <a:lnTo>
                    <a:pt x="1878" y="1916"/>
                  </a:lnTo>
                  <a:lnTo>
                    <a:pt x="1880" y="1914"/>
                  </a:lnTo>
                  <a:lnTo>
                    <a:pt x="1884" y="1914"/>
                  </a:lnTo>
                  <a:lnTo>
                    <a:pt x="1886" y="1908"/>
                  </a:lnTo>
                  <a:lnTo>
                    <a:pt x="1886" y="1900"/>
                  </a:lnTo>
                  <a:lnTo>
                    <a:pt x="1880" y="1886"/>
                  </a:lnTo>
                  <a:lnTo>
                    <a:pt x="1874" y="1872"/>
                  </a:lnTo>
                  <a:lnTo>
                    <a:pt x="1872" y="1866"/>
                  </a:lnTo>
                  <a:lnTo>
                    <a:pt x="1862" y="1854"/>
                  </a:lnTo>
                  <a:lnTo>
                    <a:pt x="1854" y="1846"/>
                  </a:lnTo>
                  <a:lnTo>
                    <a:pt x="1842" y="1836"/>
                  </a:lnTo>
                  <a:lnTo>
                    <a:pt x="1836" y="1834"/>
                  </a:lnTo>
                  <a:lnTo>
                    <a:pt x="1824" y="1826"/>
                  </a:lnTo>
                  <a:lnTo>
                    <a:pt x="1820" y="1820"/>
                  </a:lnTo>
                  <a:lnTo>
                    <a:pt x="1818" y="1812"/>
                  </a:lnTo>
                  <a:lnTo>
                    <a:pt x="1812" y="1790"/>
                  </a:lnTo>
                  <a:lnTo>
                    <a:pt x="1810" y="1774"/>
                  </a:lnTo>
                  <a:lnTo>
                    <a:pt x="1810" y="1770"/>
                  </a:lnTo>
                  <a:lnTo>
                    <a:pt x="1812" y="1754"/>
                  </a:lnTo>
                  <a:lnTo>
                    <a:pt x="1816" y="1740"/>
                  </a:lnTo>
                  <a:lnTo>
                    <a:pt x="1818" y="1736"/>
                  </a:lnTo>
                  <a:lnTo>
                    <a:pt x="1820" y="1734"/>
                  </a:lnTo>
                  <a:lnTo>
                    <a:pt x="1824" y="1734"/>
                  </a:lnTo>
                  <a:lnTo>
                    <a:pt x="1826" y="1734"/>
                  </a:lnTo>
                  <a:lnTo>
                    <a:pt x="1842" y="1740"/>
                  </a:lnTo>
                  <a:lnTo>
                    <a:pt x="1848" y="1742"/>
                  </a:lnTo>
                  <a:lnTo>
                    <a:pt x="1854" y="1746"/>
                  </a:lnTo>
                  <a:lnTo>
                    <a:pt x="1858" y="1752"/>
                  </a:lnTo>
                  <a:lnTo>
                    <a:pt x="1864" y="1758"/>
                  </a:lnTo>
                  <a:lnTo>
                    <a:pt x="1872" y="1766"/>
                  </a:lnTo>
                  <a:lnTo>
                    <a:pt x="1884" y="1776"/>
                  </a:lnTo>
                  <a:lnTo>
                    <a:pt x="1888" y="1782"/>
                  </a:lnTo>
                  <a:lnTo>
                    <a:pt x="1894" y="1780"/>
                  </a:lnTo>
                  <a:lnTo>
                    <a:pt x="1898" y="1782"/>
                  </a:lnTo>
                  <a:lnTo>
                    <a:pt x="1902" y="1788"/>
                  </a:lnTo>
                  <a:lnTo>
                    <a:pt x="1904" y="1794"/>
                  </a:lnTo>
                  <a:lnTo>
                    <a:pt x="1906" y="1796"/>
                  </a:lnTo>
                  <a:lnTo>
                    <a:pt x="1908" y="1798"/>
                  </a:lnTo>
                  <a:lnTo>
                    <a:pt x="1912" y="1798"/>
                  </a:lnTo>
                  <a:lnTo>
                    <a:pt x="1914" y="1796"/>
                  </a:lnTo>
                  <a:lnTo>
                    <a:pt x="1940" y="1776"/>
                  </a:lnTo>
                  <a:lnTo>
                    <a:pt x="1952" y="1766"/>
                  </a:lnTo>
                  <a:lnTo>
                    <a:pt x="1962" y="1758"/>
                  </a:lnTo>
                  <a:lnTo>
                    <a:pt x="1964" y="1752"/>
                  </a:lnTo>
                  <a:lnTo>
                    <a:pt x="1964" y="1744"/>
                  </a:lnTo>
                  <a:lnTo>
                    <a:pt x="1950" y="1690"/>
                  </a:lnTo>
                  <a:lnTo>
                    <a:pt x="1946" y="1684"/>
                  </a:lnTo>
                  <a:lnTo>
                    <a:pt x="1942" y="1678"/>
                  </a:lnTo>
                  <a:lnTo>
                    <a:pt x="1932" y="1666"/>
                  </a:lnTo>
                  <a:lnTo>
                    <a:pt x="1922" y="1650"/>
                  </a:lnTo>
                  <a:lnTo>
                    <a:pt x="1914" y="1636"/>
                  </a:lnTo>
                  <a:lnTo>
                    <a:pt x="1912" y="1632"/>
                  </a:lnTo>
                  <a:lnTo>
                    <a:pt x="1910" y="1626"/>
                  </a:lnTo>
                  <a:lnTo>
                    <a:pt x="1912" y="1620"/>
                  </a:lnTo>
                  <a:lnTo>
                    <a:pt x="1924" y="1612"/>
                  </a:lnTo>
                  <a:lnTo>
                    <a:pt x="1930" y="1608"/>
                  </a:lnTo>
                  <a:lnTo>
                    <a:pt x="1942" y="1606"/>
                  </a:lnTo>
                  <a:lnTo>
                    <a:pt x="1948" y="1606"/>
                  </a:lnTo>
                  <a:lnTo>
                    <a:pt x="1954" y="1610"/>
                  </a:lnTo>
                  <a:lnTo>
                    <a:pt x="1970" y="1620"/>
                  </a:lnTo>
                  <a:lnTo>
                    <a:pt x="1972" y="1622"/>
                  </a:lnTo>
                  <a:lnTo>
                    <a:pt x="1974" y="1620"/>
                  </a:lnTo>
                  <a:lnTo>
                    <a:pt x="1976" y="1620"/>
                  </a:lnTo>
                  <a:lnTo>
                    <a:pt x="1976" y="1616"/>
                  </a:lnTo>
                  <a:lnTo>
                    <a:pt x="1976" y="1614"/>
                  </a:lnTo>
                  <a:lnTo>
                    <a:pt x="1978" y="1606"/>
                  </a:lnTo>
                  <a:lnTo>
                    <a:pt x="1984" y="1604"/>
                  </a:lnTo>
                  <a:lnTo>
                    <a:pt x="2008" y="1598"/>
                  </a:lnTo>
                  <a:lnTo>
                    <a:pt x="2014" y="1594"/>
                  </a:lnTo>
                  <a:lnTo>
                    <a:pt x="2020" y="1590"/>
                  </a:lnTo>
                  <a:lnTo>
                    <a:pt x="2024" y="1586"/>
                  </a:lnTo>
                  <a:lnTo>
                    <a:pt x="2030" y="1586"/>
                  </a:lnTo>
                  <a:lnTo>
                    <a:pt x="2040" y="1586"/>
                  </a:lnTo>
                  <a:lnTo>
                    <a:pt x="2052" y="1582"/>
                  </a:lnTo>
                  <a:lnTo>
                    <a:pt x="2056" y="1580"/>
                  </a:lnTo>
                  <a:lnTo>
                    <a:pt x="2072" y="1572"/>
                  </a:lnTo>
                  <a:lnTo>
                    <a:pt x="2076" y="1570"/>
                  </a:lnTo>
                  <a:lnTo>
                    <a:pt x="2090" y="1562"/>
                  </a:lnTo>
                  <a:lnTo>
                    <a:pt x="2106" y="1550"/>
                  </a:lnTo>
                  <a:lnTo>
                    <a:pt x="2112" y="1546"/>
                  </a:lnTo>
                  <a:lnTo>
                    <a:pt x="2116" y="1540"/>
                  </a:lnTo>
                  <a:lnTo>
                    <a:pt x="2120" y="1534"/>
                  </a:lnTo>
                  <a:lnTo>
                    <a:pt x="2126" y="1520"/>
                  </a:lnTo>
                  <a:lnTo>
                    <a:pt x="2130" y="1514"/>
                  </a:lnTo>
                  <a:lnTo>
                    <a:pt x="2138" y="1500"/>
                  </a:lnTo>
                  <a:lnTo>
                    <a:pt x="2148" y="1484"/>
                  </a:lnTo>
                  <a:lnTo>
                    <a:pt x="2150" y="1478"/>
                  </a:lnTo>
                  <a:lnTo>
                    <a:pt x="2152" y="1470"/>
                  </a:lnTo>
                  <a:lnTo>
                    <a:pt x="2152" y="1466"/>
                  </a:lnTo>
                  <a:lnTo>
                    <a:pt x="2150" y="1460"/>
                  </a:lnTo>
                  <a:lnTo>
                    <a:pt x="2148" y="1454"/>
                  </a:lnTo>
                  <a:lnTo>
                    <a:pt x="2146" y="1448"/>
                  </a:lnTo>
                  <a:lnTo>
                    <a:pt x="2148" y="1444"/>
                  </a:lnTo>
                  <a:lnTo>
                    <a:pt x="2150" y="1438"/>
                  </a:lnTo>
                  <a:lnTo>
                    <a:pt x="2148" y="1432"/>
                  </a:lnTo>
                  <a:lnTo>
                    <a:pt x="2146" y="1426"/>
                  </a:lnTo>
                  <a:lnTo>
                    <a:pt x="2140" y="1412"/>
                  </a:lnTo>
                  <a:lnTo>
                    <a:pt x="2126" y="1378"/>
                  </a:lnTo>
                  <a:lnTo>
                    <a:pt x="2122" y="1366"/>
                  </a:lnTo>
                  <a:lnTo>
                    <a:pt x="2124" y="1360"/>
                  </a:lnTo>
                  <a:lnTo>
                    <a:pt x="2128" y="1354"/>
                  </a:lnTo>
                  <a:lnTo>
                    <a:pt x="2136" y="1346"/>
                  </a:lnTo>
                  <a:lnTo>
                    <a:pt x="2150" y="1338"/>
                  </a:lnTo>
                  <a:lnTo>
                    <a:pt x="2154" y="1334"/>
                  </a:lnTo>
                  <a:lnTo>
                    <a:pt x="2160" y="1330"/>
                  </a:lnTo>
                  <a:lnTo>
                    <a:pt x="2162" y="1326"/>
                  </a:lnTo>
                  <a:lnTo>
                    <a:pt x="2160" y="1322"/>
                  </a:lnTo>
                  <a:lnTo>
                    <a:pt x="2154" y="1322"/>
                  </a:lnTo>
                  <a:lnTo>
                    <a:pt x="2140" y="1322"/>
                  </a:lnTo>
                  <a:lnTo>
                    <a:pt x="2128" y="1322"/>
                  </a:lnTo>
                  <a:lnTo>
                    <a:pt x="2118" y="1322"/>
                  </a:lnTo>
                  <a:lnTo>
                    <a:pt x="2114" y="1320"/>
                  </a:lnTo>
                  <a:lnTo>
                    <a:pt x="2110" y="1314"/>
                  </a:lnTo>
                  <a:lnTo>
                    <a:pt x="2106" y="1308"/>
                  </a:lnTo>
                  <a:lnTo>
                    <a:pt x="2098" y="1296"/>
                  </a:lnTo>
                  <a:lnTo>
                    <a:pt x="2096" y="1294"/>
                  </a:lnTo>
                  <a:lnTo>
                    <a:pt x="2096" y="1292"/>
                  </a:lnTo>
                  <a:lnTo>
                    <a:pt x="2100" y="1288"/>
                  </a:lnTo>
                  <a:lnTo>
                    <a:pt x="2106" y="1286"/>
                  </a:lnTo>
                  <a:lnTo>
                    <a:pt x="2120" y="1278"/>
                  </a:lnTo>
                  <a:lnTo>
                    <a:pt x="2126" y="1276"/>
                  </a:lnTo>
                  <a:lnTo>
                    <a:pt x="2138" y="1266"/>
                  </a:lnTo>
                  <a:lnTo>
                    <a:pt x="2146" y="1258"/>
                  </a:lnTo>
                  <a:lnTo>
                    <a:pt x="2152" y="1254"/>
                  </a:lnTo>
                  <a:lnTo>
                    <a:pt x="2158" y="1252"/>
                  </a:lnTo>
                  <a:lnTo>
                    <a:pt x="2158" y="1254"/>
                  </a:lnTo>
                  <a:lnTo>
                    <a:pt x="2160" y="1254"/>
                  </a:lnTo>
                  <a:lnTo>
                    <a:pt x="2158" y="1260"/>
                  </a:lnTo>
                  <a:lnTo>
                    <a:pt x="2156" y="1266"/>
                  </a:lnTo>
                  <a:lnTo>
                    <a:pt x="2154" y="1272"/>
                  </a:lnTo>
                  <a:lnTo>
                    <a:pt x="2158" y="1278"/>
                  </a:lnTo>
                  <a:lnTo>
                    <a:pt x="2162" y="1280"/>
                  </a:lnTo>
                  <a:lnTo>
                    <a:pt x="2166" y="1282"/>
                  </a:lnTo>
                  <a:lnTo>
                    <a:pt x="2180" y="1280"/>
                  </a:lnTo>
                  <a:lnTo>
                    <a:pt x="2194" y="1274"/>
                  </a:lnTo>
                  <a:lnTo>
                    <a:pt x="2202" y="1274"/>
                  </a:lnTo>
                  <a:lnTo>
                    <a:pt x="2208" y="1276"/>
                  </a:lnTo>
                  <a:lnTo>
                    <a:pt x="2214" y="1278"/>
                  </a:lnTo>
                  <a:lnTo>
                    <a:pt x="2220" y="1284"/>
                  </a:lnTo>
                  <a:lnTo>
                    <a:pt x="2224" y="1290"/>
                  </a:lnTo>
                  <a:lnTo>
                    <a:pt x="2228" y="1294"/>
                  </a:lnTo>
                  <a:lnTo>
                    <a:pt x="2230" y="1306"/>
                  </a:lnTo>
                  <a:lnTo>
                    <a:pt x="2230" y="1320"/>
                  </a:lnTo>
                  <a:lnTo>
                    <a:pt x="2230" y="1332"/>
                  </a:lnTo>
                  <a:lnTo>
                    <a:pt x="2228" y="1348"/>
                  </a:lnTo>
                  <a:lnTo>
                    <a:pt x="2224" y="1362"/>
                  </a:lnTo>
                  <a:lnTo>
                    <a:pt x="2222" y="1366"/>
                  </a:lnTo>
                  <a:lnTo>
                    <a:pt x="2224" y="1368"/>
                  </a:lnTo>
                  <a:lnTo>
                    <a:pt x="2226" y="1370"/>
                  </a:lnTo>
                  <a:lnTo>
                    <a:pt x="2228" y="1370"/>
                  </a:lnTo>
                  <a:lnTo>
                    <a:pt x="2232" y="1370"/>
                  </a:lnTo>
                  <a:lnTo>
                    <a:pt x="2240" y="1370"/>
                  </a:lnTo>
                  <a:lnTo>
                    <a:pt x="2248" y="1366"/>
                  </a:lnTo>
                  <a:lnTo>
                    <a:pt x="2252" y="1364"/>
                  </a:lnTo>
                  <a:lnTo>
                    <a:pt x="2264" y="1356"/>
                  </a:lnTo>
                  <a:lnTo>
                    <a:pt x="2274" y="1346"/>
                  </a:lnTo>
                  <a:lnTo>
                    <a:pt x="2278" y="1340"/>
                  </a:lnTo>
                  <a:lnTo>
                    <a:pt x="2276" y="1334"/>
                  </a:lnTo>
                  <a:lnTo>
                    <a:pt x="2264" y="1308"/>
                  </a:lnTo>
                  <a:lnTo>
                    <a:pt x="2260" y="1296"/>
                  </a:lnTo>
                  <a:lnTo>
                    <a:pt x="2260" y="1284"/>
                  </a:lnTo>
                  <a:lnTo>
                    <a:pt x="2260" y="1280"/>
                  </a:lnTo>
                  <a:lnTo>
                    <a:pt x="2260" y="1268"/>
                  </a:lnTo>
                  <a:lnTo>
                    <a:pt x="2256" y="1256"/>
                  </a:lnTo>
                  <a:lnTo>
                    <a:pt x="2254" y="1250"/>
                  </a:lnTo>
                  <a:lnTo>
                    <a:pt x="2252" y="1244"/>
                  </a:lnTo>
                  <a:lnTo>
                    <a:pt x="2256" y="1238"/>
                  </a:lnTo>
                  <a:lnTo>
                    <a:pt x="2266" y="1228"/>
                  </a:lnTo>
                  <a:lnTo>
                    <a:pt x="2274" y="1220"/>
                  </a:lnTo>
                  <a:lnTo>
                    <a:pt x="2280" y="1216"/>
                  </a:lnTo>
                  <a:lnTo>
                    <a:pt x="2286" y="1214"/>
                  </a:lnTo>
                  <a:lnTo>
                    <a:pt x="2290" y="1216"/>
                  </a:lnTo>
                  <a:lnTo>
                    <a:pt x="2292" y="1218"/>
                  </a:lnTo>
                  <a:lnTo>
                    <a:pt x="2292" y="1222"/>
                  </a:lnTo>
                  <a:lnTo>
                    <a:pt x="2294" y="1224"/>
                  </a:lnTo>
                  <a:lnTo>
                    <a:pt x="2304" y="1224"/>
                  </a:lnTo>
                  <a:lnTo>
                    <a:pt x="2310" y="1222"/>
                  </a:lnTo>
                  <a:lnTo>
                    <a:pt x="2314" y="1218"/>
                  </a:lnTo>
                  <a:lnTo>
                    <a:pt x="2320" y="1216"/>
                  </a:lnTo>
                  <a:lnTo>
                    <a:pt x="2326" y="1218"/>
                  </a:lnTo>
                  <a:lnTo>
                    <a:pt x="2332" y="1220"/>
                  </a:lnTo>
                  <a:lnTo>
                    <a:pt x="2338" y="1222"/>
                  </a:lnTo>
                  <a:lnTo>
                    <a:pt x="2344" y="1218"/>
                  </a:lnTo>
                  <a:lnTo>
                    <a:pt x="2362" y="1200"/>
                  </a:lnTo>
                  <a:lnTo>
                    <a:pt x="2374" y="1188"/>
                  </a:lnTo>
                  <a:lnTo>
                    <a:pt x="2382" y="1180"/>
                  </a:lnTo>
                  <a:lnTo>
                    <a:pt x="2392" y="1168"/>
                  </a:lnTo>
                  <a:lnTo>
                    <a:pt x="2422" y="1132"/>
                  </a:lnTo>
                  <a:lnTo>
                    <a:pt x="2430" y="1118"/>
                  </a:lnTo>
                  <a:lnTo>
                    <a:pt x="2442" y="1094"/>
                  </a:lnTo>
                  <a:lnTo>
                    <a:pt x="2446" y="1086"/>
                  </a:lnTo>
                  <a:lnTo>
                    <a:pt x="2446" y="1078"/>
                  </a:lnTo>
                  <a:lnTo>
                    <a:pt x="2446" y="1056"/>
                  </a:lnTo>
                  <a:lnTo>
                    <a:pt x="2448" y="1040"/>
                  </a:lnTo>
                  <a:lnTo>
                    <a:pt x="2454" y="996"/>
                  </a:lnTo>
                  <a:lnTo>
                    <a:pt x="2456" y="980"/>
                  </a:lnTo>
                  <a:lnTo>
                    <a:pt x="2456" y="978"/>
                  </a:lnTo>
                  <a:lnTo>
                    <a:pt x="2454" y="970"/>
                  </a:lnTo>
                  <a:lnTo>
                    <a:pt x="2450" y="964"/>
                  </a:lnTo>
                  <a:lnTo>
                    <a:pt x="2442" y="956"/>
                  </a:lnTo>
                  <a:lnTo>
                    <a:pt x="2436" y="952"/>
                  </a:lnTo>
                  <a:lnTo>
                    <a:pt x="2430" y="954"/>
                  </a:lnTo>
                  <a:lnTo>
                    <a:pt x="2414" y="964"/>
                  </a:lnTo>
                  <a:lnTo>
                    <a:pt x="2406" y="968"/>
                  </a:lnTo>
                  <a:lnTo>
                    <a:pt x="2400" y="966"/>
                  </a:lnTo>
                  <a:lnTo>
                    <a:pt x="2394" y="964"/>
                  </a:lnTo>
                  <a:lnTo>
                    <a:pt x="2388" y="958"/>
                  </a:lnTo>
                  <a:lnTo>
                    <a:pt x="2384" y="952"/>
                  </a:lnTo>
                  <a:lnTo>
                    <a:pt x="2382" y="948"/>
                  </a:lnTo>
                  <a:lnTo>
                    <a:pt x="2378" y="942"/>
                  </a:lnTo>
                  <a:lnTo>
                    <a:pt x="2372" y="940"/>
                  </a:lnTo>
                  <a:lnTo>
                    <a:pt x="2370" y="938"/>
                  </a:lnTo>
                  <a:lnTo>
                    <a:pt x="2372" y="936"/>
                  </a:lnTo>
                  <a:lnTo>
                    <a:pt x="2384" y="924"/>
                  </a:lnTo>
                  <a:lnTo>
                    <a:pt x="2402" y="906"/>
                  </a:lnTo>
                  <a:lnTo>
                    <a:pt x="2412" y="896"/>
                  </a:lnTo>
                  <a:lnTo>
                    <a:pt x="2420" y="888"/>
                  </a:lnTo>
                  <a:lnTo>
                    <a:pt x="2424" y="882"/>
                  </a:lnTo>
                  <a:lnTo>
                    <a:pt x="2426" y="876"/>
                  </a:lnTo>
                  <a:lnTo>
                    <a:pt x="2428" y="872"/>
                  </a:lnTo>
                  <a:lnTo>
                    <a:pt x="2432" y="866"/>
                  </a:lnTo>
                  <a:lnTo>
                    <a:pt x="2490" y="808"/>
                  </a:lnTo>
                  <a:lnTo>
                    <a:pt x="2496" y="804"/>
                  </a:lnTo>
                  <a:lnTo>
                    <a:pt x="2504" y="802"/>
                  </a:lnTo>
                  <a:lnTo>
                    <a:pt x="2506" y="802"/>
                  </a:lnTo>
                  <a:lnTo>
                    <a:pt x="2522" y="802"/>
                  </a:lnTo>
                  <a:lnTo>
                    <a:pt x="2556" y="802"/>
                  </a:lnTo>
                  <a:lnTo>
                    <a:pt x="2564" y="802"/>
                  </a:lnTo>
                  <a:lnTo>
                    <a:pt x="2570" y="800"/>
                  </a:lnTo>
                  <a:lnTo>
                    <a:pt x="2576" y="796"/>
                  </a:lnTo>
                  <a:lnTo>
                    <a:pt x="2584" y="794"/>
                  </a:lnTo>
                  <a:lnTo>
                    <a:pt x="2590" y="796"/>
                  </a:lnTo>
                  <a:lnTo>
                    <a:pt x="2604" y="800"/>
                  </a:lnTo>
                  <a:lnTo>
                    <a:pt x="2610" y="804"/>
                  </a:lnTo>
                  <a:lnTo>
                    <a:pt x="2612" y="810"/>
                  </a:lnTo>
                  <a:lnTo>
                    <a:pt x="2612" y="814"/>
                  </a:lnTo>
                  <a:lnTo>
                    <a:pt x="2614" y="818"/>
                  </a:lnTo>
                  <a:lnTo>
                    <a:pt x="2614" y="820"/>
                  </a:lnTo>
                  <a:lnTo>
                    <a:pt x="2618" y="820"/>
                  </a:lnTo>
                  <a:lnTo>
                    <a:pt x="2620" y="822"/>
                  </a:lnTo>
                  <a:lnTo>
                    <a:pt x="2654" y="814"/>
                  </a:lnTo>
                  <a:lnTo>
                    <a:pt x="2666" y="812"/>
                  </a:lnTo>
                  <a:lnTo>
                    <a:pt x="2668" y="812"/>
                  </a:lnTo>
                  <a:lnTo>
                    <a:pt x="2666" y="808"/>
                  </a:lnTo>
                  <a:lnTo>
                    <a:pt x="2664" y="802"/>
                  </a:lnTo>
                  <a:lnTo>
                    <a:pt x="2664" y="796"/>
                  </a:lnTo>
                  <a:lnTo>
                    <a:pt x="2668" y="782"/>
                  </a:lnTo>
                  <a:lnTo>
                    <a:pt x="2674" y="766"/>
                  </a:lnTo>
                  <a:lnTo>
                    <a:pt x="2678" y="752"/>
                  </a:lnTo>
                  <a:lnTo>
                    <a:pt x="2682" y="746"/>
                  </a:lnTo>
                  <a:lnTo>
                    <a:pt x="2688" y="740"/>
                  </a:lnTo>
                  <a:lnTo>
                    <a:pt x="2704" y="730"/>
                  </a:lnTo>
                  <a:lnTo>
                    <a:pt x="2710" y="726"/>
                  </a:lnTo>
                  <a:lnTo>
                    <a:pt x="2718" y="726"/>
                  </a:lnTo>
                  <a:lnTo>
                    <a:pt x="2742" y="732"/>
                  </a:lnTo>
                  <a:lnTo>
                    <a:pt x="2748" y="736"/>
                  </a:lnTo>
                  <a:lnTo>
                    <a:pt x="2754" y="742"/>
                  </a:lnTo>
                  <a:lnTo>
                    <a:pt x="2756" y="746"/>
                  </a:lnTo>
                  <a:lnTo>
                    <a:pt x="2758" y="750"/>
                  </a:lnTo>
                  <a:lnTo>
                    <a:pt x="2760" y="750"/>
                  </a:lnTo>
                  <a:lnTo>
                    <a:pt x="2762" y="750"/>
                  </a:lnTo>
                  <a:lnTo>
                    <a:pt x="2764" y="748"/>
                  </a:lnTo>
                  <a:lnTo>
                    <a:pt x="2774" y="740"/>
                  </a:lnTo>
                  <a:lnTo>
                    <a:pt x="2786" y="730"/>
                  </a:lnTo>
                  <a:lnTo>
                    <a:pt x="2812" y="710"/>
                  </a:lnTo>
                  <a:lnTo>
                    <a:pt x="2814" y="708"/>
                  </a:lnTo>
                  <a:lnTo>
                    <a:pt x="2816" y="708"/>
                  </a:lnTo>
                  <a:lnTo>
                    <a:pt x="2818" y="710"/>
                  </a:lnTo>
                  <a:lnTo>
                    <a:pt x="2818" y="714"/>
                  </a:lnTo>
                  <a:lnTo>
                    <a:pt x="2818" y="736"/>
                  </a:lnTo>
                  <a:lnTo>
                    <a:pt x="2816" y="744"/>
                  </a:lnTo>
                  <a:lnTo>
                    <a:pt x="2812" y="750"/>
                  </a:lnTo>
                  <a:lnTo>
                    <a:pt x="2794" y="768"/>
                  </a:lnTo>
                  <a:lnTo>
                    <a:pt x="2782" y="778"/>
                  </a:lnTo>
                  <a:lnTo>
                    <a:pt x="2776" y="780"/>
                  </a:lnTo>
                  <a:lnTo>
                    <a:pt x="2770" y="784"/>
                  </a:lnTo>
                  <a:lnTo>
                    <a:pt x="2764" y="790"/>
                  </a:lnTo>
                  <a:lnTo>
                    <a:pt x="2754" y="806"/>
                  </a:lnTo>
                  <a:lnTo>
                    <a:pt x="2744" y="818"/>
                  </a:lnTo>
                  <a:lnTo>
                    <a:pt x="2736" y="826"/>
                  </a:lnTo>
                  <a:lnTo>
                    <a:pt x="2724" y="838"/>
                  </a:lnTo>
                  <a:lnTo>
                    <a:pt x="2716" y="846"/>
                  </a:lnTo>
                  <a:lnTo>
                    <a:pt x="2710" y="850"/>
                  </a:lnTo>
                  <a:lnTo>
                    <a:pt x="2706" y="852"/>
                  </a:lnTo>
                  <a:lnTo>
                    <a:pt x="2702" y="854"/>
                  </a:lnTo>
                  <a:lnTo>
                    <a:pt x="2698" y="860"/>
                  </a:lnTo>
                  <a:lnTo>
                    <a:pt x="2684" y="904"/>
                  </a:lnTo>
                  <a:lnTo>
                    <a:pt x="2682" y="910"/>
                  </a:lnTo>
                  <a:lnTo>
                    <a:pt x="2682" y="918"/>
                  </a:lnTo>
                  <a:lnTo>
                    <a:pt x="2700" y="1020"/>
                  </a:lnTo>
                  <a:lnTo>
                    <a:pt x="2700" y="1022"/>
                  </a:lnTo>
                  <a:lnTo>
                    <a:pt x="2702" y="1024"/>
                  </a:lnTo>
                  <a:lnTo>
                    <a:pt x="2704" y="1024"/>
                  </a:lnTo>
                  <a:lnTo>
                    <a:pt x="2706" y="1022"/>
                  </a:lnTo>
                  <a:lnTo>
                    <a:pt x="2726" y="996"/>
                  </a:lnTo>
                  <a:lnTo>
                    <a:pt x="2734" y="984"/>
                  </a:lnTo>
                  <a:lnTo>
                    <a:pt x="2744" y="972"/>
                  </a:lnTo>
                  <a:lnTo>
                    <a:pt x="2746" y="966"/>
                  </a:lnTo>
                  <a:lnTo>
                    <a:pt x="2754" y="952"/>
                  </a:lnTo>
                  <a:lnTo>
                    <a:pt x="2756" y="948"/>
                  </a:lnTo>
                  <a:lnTo>
                    <a:pt x="2760" y="940"/>
                  </a:lnTo>
                  <a:lnTo>
                    <a:pt x="2766" y="936"/>
                  </a:lnTo>
                  <a:lnTo>
                    <a:pt x="2772" y="934"/>
                  </a:lnTo>
                  <a:lnTo>
                    <a:pt x="2776" y="928"/>
                  </a:lnTo>
                  <a:lnTo>
                    <a:pt x="2778" y="922"/>
                  </a:lnTo>
                  <a:lnTo>
                    <a:pt x="2778" y="918"/>
                  </a:lnTo>
                  <a:lnTo>
                    <a:pt x="2780" y="912"/>
                  </a:lnTo>
                  <a:lnTo>
                    <a:pt x="2784" y="906"/>
                  </a:lnTo>
                  <a:lnTo>
                    <a:pt x="2788" y="900"/>
                  </a:lnTo>
                  <a:lnTo>
                    <a:pt x="2790" y="894"/>
                  </a:lnTo>
                  <a:lnTo>
                    <a:pt x="2796" y="870"/>
                  </a:lnTo>
                  <a:lnTo>
                    <a:pt x="2798" y="856"/>
                  </a:lnTo>
                  <a:lnTo>
                    <a:pt x="2796" y="854"/>
                  </a:lnTo>
                  <a:lnTo>
                    <a:pt x="2790" y="852"/>
                  </a:lnTo>
                  <a:lnTo>
                    <a:pt x="2786" y="852"/>
                  </a:lnTo>
                  <a:lnTo>
                    <a:pt x="2784" y="852"/>
                  </a:lnTo>
                  <a:lnTo>
                    <a:pt x="2782" y="850"/>
                  </a:lnTo>
                  <a:lnTo>
                    <a:pt x="2782" y="848"/>
                  </a:lnTo>
                  <a:lnTo>
                    <a:pt x="2782" y="844"/>
                  </a:lnTo>
                  <a:lnTo>
                    <a:pt x="2796" y="810"/>
                  </a:lnTo>
                  <a:lnTo>
                    <a:pt x="2798" y="804"/>
                  </a:lnTo>
                  <a:lnTo>
                    <a:pt x="2804" y="798"/>
                  </a:lnTo>
                  <a:lnTo>
                    <a:pt x="2816" y="790"/>
                  </a:lnTo>
                  <a:lnTo>
                    <a:pt x="2820" y="786"/>
                  </a:lnTo>
                  <a:lnTo>
                    <a:pt x="2832" y="784"/>
                  </a:lnTo>
                  <a:lnTo>
                    <a:pt x="2838" y="784"/>
                  </a:lnTo>
                  <a:lnTo>
                    <a:pt x="2842" y="788"/>
                  </a:lnTo>
                  <a:lnTo>
                    <a:pt x="2844" y="790"/>
                  </a:lnTo>
                  <a:lnTo>
                    <a:pt x="2848" y="790"/>
                  </a:lnTo>
                  <a:lnTo>
                    <a:pt x="2854" y="788"/>
                  </a:lnTo>
                  <a:lnTo>
                    <a:pt x="2870" y="770"/>
                  </a:lnTo>
                  <a:lnTo>
                    <a:pt x="2874" y="768"/>
                  </a:lnTo>
                  <a:lnTo>
                    <a:pt x="2876" y="768"/>
                  </a:lnTo>
                  <a:lnTo>
                    <a:pt x="2880" y="768"/>
                  </a:lnTo>
                  <a:lnTo>
                    <a:pt x="2882" y="770"/>
                  </a:lnTo>
                  <a:lnTo>
                    <a:pt x="2900" y="788"/>
                  </a:lnTo>
                  <a:lnTo>
                    <a:pt x="2902" y="790"/>
                  </a:lnTo>
                  <a:lnTo>
                    <a:pt x="2906" y="790"/>
                  </a:lnTo>
                  <a:lnTo>
                    <a:pt x="2908" y="788"/>
                  </a:lnTo>
                  <a:lnTo>
                    <a:pt x="2908" y="786"/>
                  </a:lnTo>
                  <a:lnTo>
                    <a:pt x="2914" y="772"/>
                  </a:lnTo>
                  <a:lnTo>
                    <a:pt x="2918" y="766"/>
                  </a:lnTo>
                  <a:lnTo>
                    <a:pt x="2924" y="764"/>
                  </a:lnTo>
                  <a:lnTo>
                    <a:pt x="2928" y="764"/>
                  </a:lnTo>
                  <a:lnTo>
                    <a:pt x="2934" y="762"/>
                  </a:lnTo>
                  <a:lnTo>
                    <a:pt x="2940" y="758"/>
                  </a:lnTo>
                  <a:lnTo>
                    <a:pt x="2960" y="732"/>
                  </a:lnTo>
                  <a:lnTo>
                    <a:pt x="2966" y="726"/>
                  </a:lnTo>
                  <a:lnTo>
                    <a:pt x="2972" y="722"/>
                  </a:lnTo>
                  <a:lnTo>
                    <a:pt x="2996" y="708"/>
                  </a:lnTo>
                  <a:lnTo>
                    <a:pt x="3004" y="706"/>
                  </a:lnTo>
                  <a:lnTo>
                    <a:pt x="3012" y="706"/>
                  </a:lnTo>
                  <a:lnTo>
                    <a:pt x="3016" y="706"/>
                  </a:lnTo>
                  <a:lnTo>
                    <a:pt x="3024" y="706"/>
                  </a:lnTo>
                  <a:lnTo>
                    <a:pt x="3030" y="708"/>
                  </a:lnTo>
                  <a:lnTo>
                    <a:pt x="3036" y="712"/>
                  </a:lnTo>
                  <a:lnTo>
                    <a:pt x="3042" y="712"/>
                  </a:lnTo>
                  <a:lnTo>
                    <a:pt x="3044" y="710"/>
                  </a:lnTo>
                  <a:lnTo>
                    <a:pt x="3044" y="698"/>
                  </a:lnTo>
                  <a:lnTo>
                    <a:pt x="3044" y="694"/>
                  </a:lnTo>
                  <a:lnTo>
                    <a:pt x="3040" y="678"/>
                  </a:lnTo>
                  <a:lnTo>
                    <a:pt x="3036" y="664"/>
                  </a:lnTo>
                  <a:lnTo>
                    <a:pt x="3032" y="656"/>
                  </a:lnTo>
                  <a:lnTo>
                    <a:pt x="3028" y="650"/>
                  </a:lnTo>
                  <a:lnTo>
                    <a:pt x="3020" y="642"/>
                  </a:lnTo>
                  <a:lnTo>
                    <a:pt x="3018" y="640"/>
                  </a:lnTo>
                  <a:lnTo>
                    <a:pt x="3018" y="638"/>
                  </a:lnTo>
                  <a:lnTo>
                    <a:pt x="3018" y="634"/>
                  </a:lnTo>
                  <a:lnTo>
                    <a:pt x="3022" y="634"/>
                  </a:lnTo>
                  <a:lnTo>
                    <a:pt x="3026" y="630"/>
                  </a:lnTo>
                  <a:lnTo>
                    <a:pt x="3040" y="624"/>
                  </a:lnTo>
                  <a:lnTo>
                    <a:pt x="3046" y="620"/>
                  </a:lnTo>
                  <a:close/>
                  <a:moveTo>
                    <a:pt x="420" y="930"/>
                  </a:moveTo>
                  <a:lnTo>
                    <a:pt x="420" y="930"/>
                  </a:lnTo>
                  <a:lnTo>
                    <a:pt x="414" y="924"/>
                  </a:lnTo>
                  <a:lnTo>
                    <a:pt x="410" y="920"/>
                  </a:lnTo>
                  <a:lnTo>
                    <a:pt x="414" y="924"/>
                  </a:lnTo>
                  <a:lnTo>
                    <a:pt x="420" y="930"/>
                  </a:lnTo>
                  <a:close/>
                  <a:moveTo>
                    <a:pt x="938" y="1244"/>
                  </a:moveTo>
                  <a:lnTo>
                    <a:pt x="938" y="1244"/>
                  </a:lnTo>
                  <a:lnTo>
                    <a:pt x="934" y="1238"/>
                  </a:lnTo>
                  <a:lnTo>
                    <a:pt x="928" y="1236"/>
                  </a:lnTo>
                  <a:lnTo>
                    <a:pt x="924" y="1234"/>
                  </a:lnTo>
                  <a:lnTo>
                    <a:pt x="914" y="1234"/>
                  </a:lnTo>
                  <a:lnTo>
                    <a:pt x="902" y="1238"/>
                  </a:lnTo>
                  <a:lnTo>
                    <a:pt x="896" y="1240"/>
                  </a:lnTo>
                  <a:lnTo>
                    <a:pt x="890" y="1242"/>
                  </a:lnTo>
                  <a:lnTo>
                    <a:pt x="882" y="1244"/>
                  </a:lnTo>
                  <a:lnTo>
                    <a:pt x="878" y="1244"/>
                  </a:lnTo>
                  <a:lnTo>
                    <a:pt x="864" y="1244"/>
                  </a:lnTo>
                  <a:lnTo>
                    <a:pt x="852" y="1240"/>
                  </a:lnTo>
                  <a:lnTo>
                    <a:pt x="848" y="1238"/>
                  </a:lnTo>
                  <a:lnTo>
                    <a:pt x="836" y="1234"/>
                  </a:lnTo>
                  <a:lnTo>
                    <a:pt x="822" y="1234"/>
                  </a:lnTo>
                  <a:lnTo>
                    <a:pt x="800" y="1234"/>
                  </a:lnTo>
                  <a:lnTo>
                    <a:pt x="786" y="1234"/>
                  </a:lnTo>
                  <a:lnTo>
                    <a:pt x="774" y="1234"/>
                  </a:lnTo>
                  <a:lnTo>
                    <a:pt x="770" y="1234"/>
                  </a:lnTo>
                  <a:lnTo>
                    <a:pt x="764" y="1236"/>
                  </a:lnTo>
                  <a:lnTo>
                    <a:pt x="758" y="1238"/>
                  </a:lnTo>
                  <a:lnTo>
                    <a:pt x="746" y="1248"/>
                  </a:lnTo>
                  <a:lnTo>
                    <a:pt x="740" y="1250"/>
                  </a:lnTo>
                  <a:lnTo>
                    <a:pt x="734" y="1250"/>
                  </a:lnTo>
                  <a:lnTo>
                    <a:pt x="728" y="1248"/>
                  </a:lnTo>
                  <a:lnTo>
                    <a:pt x="722" y="1244"/>
                  </a:lnTo>
                  <a:lnTo>
                    <a:pt x="716" y="1240"/>
                  </a:lnTo>
                  <a:lnTo>
                    <a:pt x="702" y="1236"/>
                  </a:lnTo>
                  <a:lnTo>
                    <a:pt x="696" y="1232"/>
                  </a:lnTo>
                  <a:lnTo>
                    <a:pt x="694" y="1226"/>
                  </a:lnTo>
                  <a:lnTo>
                    <a:pt x="694" y="1222"/>
                  </a:lnTo>
                  <a:lnTo>
                    <a:pt x="696" y="1214"/>
                  </a:lnTo>
                  <a:lnTo>
                    <a:pt x="700" y="1208"/>
                  </a:lnTo>
                  <a:lnTo>
                    <a:pt x="708" y="1200"/>
                  </a:lnTo>
                  <a:lnTo>
                    <a:pt x="714" y="1194"/>
                  </a:lnTo>
                  <a:lnTo>
                    <a:pt x="714" y="1186"/>
                  </a:lnTo>
                  <a:lnTo>
                    <a:pt x="714" y="1172"/>
                  </a:lnTo>
                  <a:lnTo>
                    <a:pt x="714" y="1166"/>
                  </a:lnTo>
                  <a:lnTo>
                    <a:pt x="718" y="1160"/>
                  </a:lnTo>
                  <a:lnTo>
                    <a:pt x="724" y="1156"/>
                  </a:lnTo>
                  <a:lnTo>
                    <a:pt x="728" y="1150"/>
                  </a:lnTo>
                  <a:lnTo>
                    <a:pt x="740" y="1142"/>
                  </a:lnTo>
                  <a:lnTo>
                    <a:pt x="746" y="1140"/>
                  </a:lnTo>
                  <a:lnTo>
                    <a:pt x="754" y="1136"/>
                  </a:lnTo>
                  <a:lnTo>
                    <a:pt x="760" y="1136"/>
                  </a:lnTo>
                  <a:lnTo>
                    <a:pt x="764" y="1136"/>
                  </a:lnTo>
                  <a:lnTo>
                    <a:pt x="772" y="1138"/>
                  </a:lnTo>
                  <a:lnTo>
                    <a:pt x="778" y="1140"/>
                  </a:lnTo>
                  <a:lnTo>
                    <a:pt x="780" y="1146"/>
                  </a:lnTo>
                  <a:lnTo>
                    <a:pt x="778" y="1150"/>
                  </a:lnTo>
                  <a:lnTo>
                    <a:pt x="776" y="1152"/>
                  </a:lnTo>
                  <a:lnTo>
                    <a:pt x="776" y="1156"/>
                  </a:lnTo>
                  <a:lnTo>
                    <a:pt x="778" y="1160"/>
                  </a:lnTo>
                  <a:lnTo>
                    <a:pt x="786" y="1170"/>
                  </a:lnTo>
                  <a:lnTo>
                    <a:pt x="792" y="1172"/>
                  </a:lnTo>
                  <a:lnTo>
                    <a:pt x="800" y="1172"/>
                  </a:lnTo>
                  <a:lnTo>
                    <a:pt x="824" y="1158"/>
                  </a:lnTo>
                  <a:lnTo>
                    <a:pt x="832" y="1156"/>
                  </a:lnTo>
                  <a:lnTo>
                    <a:pt x="838" y="1158"/>
                  </a:lnTo>
                  <a:lnTo>
                    <a:pt x="862" y="1164"/>
                  </a:lnTo>
                  <a:lnTo>
                    <a:pt x="870" y="1166"/>
                  </a:lnTo>
                  <a:lnTo>
                    <a:pt x="874" y="1172"/>
                  </a:lnTo>
                  <a:lnTo>
                    <a:pt x="886" y="1188"/>
                  </a:lnTo>
                  <a:lnTo>
                    <a:pt x="888" y="1194"/>
                  </a:lnTo>
                  <a:lnTo>
                    <a:pt x="890" y="1200"/>
                  </a:lnTo>
                  <a:lnTo>
                    <a:pt x="892" y="1204"/>
                  </a:lnTo>
                  <a:lnTo>
                    <a:pt x="894" y="1210"/>
                  </a:lnTo>
                  <a:lnTo>
                    <a:pt x="900" y="1212"/>
                  </a:lnTo>
                  <a:lnTo>
                    <a:pt x="908" y="1214"/>
                  </a:lnTo>
                  <a:lnTo>
                    <a:pt x="912" y="1214"/>
                  </a:lnTo>
                  <a:lnTo>
                    <a:pt x="918" y="1216"/>
                  </a:lnTo>
                  <a:lnTo>
                    <a:pt x="924" y="1218"/>
                  </a:lnTo>
                  <a:lnTo>
                    <a:pt x="932" y="1232"/>
                  </a:lnTo>
                  <a:lnTo>
                    <a:pt x="936" y="1236"/>
                  </a:lnTo>
                  <a:lnTo>
                    <a:pt x="938" y="1244"/>
                  </a:lnTo>
                  <a:close/>
                  <a:moveTo>
                    <a:pt x="1094" y="1156"/>
                  </a:moveTo>
                  <a:lnTo>
                    <a:pt x="1094" y="1156"/>
                  </a:lnTo>
                  <a:lnTo>
                    <a:pt x="1078" y="1156"/>
                  </a:lnTo>
                  <a:lnTo>
                    <a:pt x="1074" y="1156"/>
                  </a:lnTo>
                  <a:lnTo>
                    <a:pt x="1068" y="1156"/>
                  </a:lnTo>
                  <a:lnTo>
                    <a:pt x="1062" y="1160"/>
                  </a:lnTo>
                  <a:lnTo>
                    <a:pt x="1058" y="1166"/>
                  </a:lnTo>
                  <a:lnTo>
                    <a:pt x="1058" y="1172"/>
                  </a:lnTo>
                  <a:lnTo>
                    <a:pt x="1064" y="1196"/>
                  </a:lnTo>
                  <a:lnTo>
                    <a:pt x="1068" y="1204"/>
                  </a:lnTo>
                  <a:lnTo>
                    <a:pt x="1072" y="1210"/>
                  </a:lnTo>
                  <a:lnTo>
                    <a:pt x="1080" y="1218"/>
                  </a:lnTo>
                  <a:lnTo>
                    <a:pt x="1084" y="1224"/>
                  </a:lnTo>
                  <a:lnTo>
                    <a:pt x="1086" y="1232"/>
                  </a:lnTo>
                  <a:lnTo>
                    <a:pt x="1086" y="1256"/>
                  </a:lnTo>
                  <a:lnTo>
                    <a:pt x="1086" y="1264"/>
                  </a:lnTo>
                  <a:lnTo>
                    <a:pt x="1080" y="1266"/>
                  </a:lnTo>
                  <a:lnTo>
                    <a:pt x="1020" y="1278"/>
                  </a:lnTo>
                  <a:lnTo>
                    <a:pt x="1014" y="1278"/>
                  </a:lnTo>
                  <a:lnTo>
                    <a:pt x="1010" y="1276"/>
                  </a:lnTo>
                  <a:lnTo>
                    <a:pt x="1006" y="1274"/>
                  </a:lnTo>
                  <a:lnTo>
                    <a:pt x="1002" y="1278"/>
                  </a:lnTo>
                  <a:lnTo>
                    <a:pt x="998" y="1280"/>
                  </a:lnTo>
                  <a:lnTo>
                    <a:pt x="990" y="1282"/>
                  </a:lnTo>
                  <a:lnTo>
                    <a:pt x="982" y="1284"/>
                  </a:lnTo>
                  <a:lnTo>
                    <a:pt x="976" y="1284"/>
                  </a:lnTo>
                  <a:lnTo>
                    <a:pt x="972" y="1284"/>
                  </a:lnTo>
                  <a:lnTo>
                    <a:pt x="962" y="1278"/>
                  </a:lnTo>
                  <a:lnTo>
                    <a:pt x="958" y="1272"/>
                  </a:lnTo>
                  <a:lnTo>
                    <a:pt x="954" y="1268"/>
                  </a:lnTo>
                  <a:lnTo>
                    <a:pt x="954" y="1266"/>
                  </a:lnTo>
                  <a:lnTo>
                    <a:pt x="954" y="1264"/>
                  </a:lnTo>
                  <a:lnTo>
                    <a:pt x="960" y="1264"/>
                  </a:lnTo>
                  <a:lnTo>
                    <a:pt x="968" y="1262"/>
                  </a:lnTo>
                  <a:lnTo>
                    <a:pt x="976" y="1260"/>
                  </a:lnTo>
                  <a:lnTo>
                    <a:pt x="980" y="1256"/>
                  </a:lnTo>
                  <a:lnTo>
                    <a:pt x="986" y="1256"/>
                  </a:lnTo>
                  <a:lnTo>
                    <a:pt x="992" y="1258"/>
                  </a:lnTo>
                  <a:lnTo>
                    <a:pt x="996" y="1264"/>
                  </a:lnTo>
                  <a:lnTo>
                    <a:pt x="998" y="1268"/>
                  </a:lnTo>
                  <a:lnTo>
                    <a:pt x="998" y="1270"/>
                  </a:lnTo>
                  <a:lnTo>
                    <a:pt x="1002" y="1266"/>
                  </a:lnTo>
                  <a:lnTo>
                    <a:pt x="1004" y="1260"/>
                  </a:lnTo>
                  <a:lnTo>
                    <a:pt x="1012" y="1248"/>
                  </a:lnTo>
                  <a:lnTo>
                    <a:pt x="1022" y="1240"/>
                  </a:lnTo>
                  <a:lnTo>
                    <a:pt x="1024" y="1234"/>
                  </a:lnTo>
                  <a:lnTo>
                    <a:pt x="1024" y="1226"/>
                  </a:lnTo>
                  <a:lnTo>
                    <a:pt x="1010" y="1202"/>
                  </a:lnTo>
                  <a:lnTo>
                    <a:pt x="1002" y="1188"/>
                  </a:lnTo>
                  <a:lnTo>
                    <a:pt x="974" y="1152"/>
                  </a:lnTo>
                  <a:lnTo>
                    <a:pt x="970" y="1146"/>
                  </a:lnTo>
                  <a:lnTo>
                    <a:pt x="972" y="1138"/>
                  </a:lnTo>
                  <a:lnTo>
                    <a:pt x="984" y="1122"/>
                  </a:lnTo>
                  <a:lnTo>
                    <a:pt x="988" y="1118"/>
                  </a:lnTo>
                  <a:lnTo>
                    <a:pt x="994" y="1112"/>
                  </a:lnTo>
                  <a:lnTo>
                    <a:pt x="1000" y="1110"/>
                  </a:lnTo>
                  <a:lnTo>
                    <a:pt x="1006" y="1108"/>
                  </a:lnTo>
                  <a:lnTo>
                    <a:pt x="1012" y="1112"/>
                  </a:lnTo>
                  <a:lnTo>
                    <a:pt x="1018" y="1114"/>
                  </a:lnTo>
                  <a:lnTo>
                    <a:pt x="1026" y="1116"/>
                  </a:lnTo>
                  <a:lnTo>
                    <a:pt x="1048" y="1116"/>
                  </a:lnTo>
                  <a:lnTo>
                    <a:pt x="1064" y="1116"/>
                  </a:lnTo>
                  <a:lnTo>
                    <a:pt x="1078" y="1116"/>
                  </a:lnTo>
                  <a:lnTo>
                    <a:pt x="1084" y="1118"/>
                  </a:lnTo>
                  <a:lnTo>
                    <a:pt x="1090" y="1122"/>
                  </a:lnTo>
                  <a:lnTo>
                    <a:pt x="1110" y="1148"/>
                  </a:lnTo>
                  <a:lnTo>
                    <a:pt x="1112" y="1152"/>
                  </a:lnTo>
                  <a:lnTo>
                    <a:pt x="1112" y="1154"/>
                  </a:lnTo>
                  <a:lnTo>
                    <a:pt x="1110" y="1154"/>
                  </a:lnTo>
                  <a:lnTo>
                    <a:pt x="1108" y="1156"/>
                  </a:lnTo>
                  <a:lnTo>
                    <a:pt x="1094" y="1156"/>
                  </a:lnTo>
                  <a:close/>
                  <a:moveTo>
                    <a:pt x="1098" y="350"/>
                  </a:moveTo>
                  <a:lnTo>
                    <a:pt x="1098" y="350"/>
                  </a:lnTo>
                  <a:lnTo>
                    <a:pt x="1102" y="354"/>
                  </a:lnTo>
                  <a:lnTo>
                    <a:pt x="1106" y="358"/>
                  </a:lnTo>
                  <a:lnTo>
                    <a:pt x="1108" y="362"/>
                  </a:lnTo>
                  <a:lnTo>
                    <a:pt x="1112" y="366"/>
                  </a:lnTo>
                  <a:lnTo>
                    <a:pt x="1118" y="368"/>
                  </a:lnTo>
                  <a:lnTo>
                    <a:pt x="1124" y="372"/>
                  </a:lnTo>
                  <a:lnTo>
                    <a:pt x="1132" y="372"/>
                  </a:lnTo>
                  <a:lnTo>
                    <a:pt x="1156" y="372"/>
                  </a:lnTo>
                  <a:lnTo>
                    <a:pt x="1158" y="372"/>
                  </a:lnTo>
                  <a:lnTo>
                    <a:pt x="1160" y="370"/>
                  </a:lnTo>
                  <a:lnTo>
                    <a:pt x="1160" y="368"/>
                  </a:lnTo>
                  <a:lnTo>
                    <a:pt x="1158" y="366"/>
                  </a:lnTo>
                  <a:lnTo>
                    <a:pt x="1150" y="358"/>
                  </a:lnTo>
                  <a:lnTo>
                    <a:pt x="1146" y="352"/>
                  </a:lnTo>
                  <a:lnTo>
                    <a:pt x="1142" y="346"/>
                  </a:lnTo>
                  <a:lnTo>
                    <a:pt x="1128" y="302"/>
                  </a:lnTo>
                  <a:lnTo>
                    <a:pt x="1126" y="294"/>
                  </a:lnTo>
                  <a:lnTo>
                    <a:pt x="1128" y="286"/>
                  </a:lnTo>
                  <a:lnTo>
                    <a:pt x="1140" y="262"/>
                  </a:lnTo>
                  <a:lnTo>
                    <a:pt x="1148" y="248"/>
                  </a:lnTo>
                  <a:lnTo>
                    <a:pt x="1180" y="184"/>
                  </a:lnTo>
                  <a:lnTo>
                    <a:pt x="1184" y="178"/>
                  </a:lnTo>
                  <a:lnTo>
                    <a:pt x="1190" y="172"/>
                  </a:lnTo>
                  <a:lnTo>
                    <a:pt x="1216" y="152"/>
                  </a:lnTo>
                  <a:lnTo>
                    <a:pt x="1226" y="140"/>
                  </a:lnTo>
                  <a:lnTo>
                    <a:pt x="1238" y="124"/>
                  </a:lnTo>
                  <a:lnTo>
                    <a:pt x="1244" y="120"/>
                  </a:lnTo>
                  <a:lnTo>
                    <a:pt x="1250" y="116"/>
                  </a:lnTo>
                  <a:lnTo>
                    <a:pt x="1264" y="110"/>
                  </a:lnTo>
                  <a:lnTo>
                    <a:pt x="1278" y="104"/>
                  </a:lnTo>
                  <a:lnTo>
                    <a:pt x="1294" y="94"/>
                  </a:lnTo>
                  <a:lnTo>
                    <a:pt x="1306" y="84"/>
                  </a:lnTo>
                  <a:lnTo>
                    <a:pt x="1334" y="56"/>
                  </a:lnTo>
                  <a:lnTo>
                    <a:pt x="1338" y="50"/>
                  </a:lnTo>
                  <a:lnTo>
                    <a:pt x="1336" y="42"/>
                  </a:lnTo>
                  <a:lnTo>
                    <a:pt x="1334" y="38"/>
                  </a:lnTo>
                  <a:lnTo>
                    <a:pt x="1328" y="32"/>
                  </a:lnTo>
                  <a:lnTo>
                    <a:pt x="1322" y="30"/>
                  </a:lnTo>
                  <a:lnTo>
                    <a:pt x="1308" y="30"/>
                  </a:lnTo>
                  <a:lnTo>
                    <a:pt x="1302" y="32"/>
                  </a:lnTo>
                  <a:lnTo>
                    <a:pt x="1296" y="36"/>
                  </a:lnTo>
                  <a:lnTo>
                    <a:pt x="1286" y="44"/>
                  </a:lnTo>
                  <a:lnTo>
                    <a:pt x="1276" y="54"/>
                  </a:lnTo>
                  <a:lnTo>
                    <a:pt x="1270" y="58"/>
                  </a:lnTo>
                  <a:lnTo>
                    <a:pt x="1264" y="62"/>
                  </a:lnTo>
                  <a:lnTo>
                    <a:pt x="1250" y="66"/>
                  </a:lnTo>
                  <a:lnTo>
                    <a:pt x="1234" y="70"/>
                  </a:lnTo>
                  <a:lnTo>
                    <a:pt x="1220" y="70"/>
                  </a:lnTo>
                  <a:lnTo>
                    <a:pt x="1214" y="70"/>
                  </a:lnTo>
                  <a:lnTo>
                    <a:pt x="1208" y="74"/>
                  </a:lnTo>
                  <a:lnTo>
                    <a:pt x="1198" y="84"/>
                  </a:lnTo>
                  <a:lnTo>
                    <a:pt x="1188" y="94"/>
                  </a:lnTo>
                  <a:lnTo>
                    <a:pt x="1160" y="122"/>
                  </a:lnTo>
                  <a:lnTo>
                    <a:pt x="1146" y="132"/>
                  </a:lnTo>
                  <a:lnTo>
                    <a:pt x="1142" y="134"/>
                  </a:lnTo>
                  <a:lnTo>
                    <a:pt x="1136" y="140"/>
                  </a:lnTo>
                  <a:lnTo>
                    <a:pt x="1134" y="146"/>
                  </a:lnTo>
                  <a:lnTo>
                    <a:pt x="1134" y="160"/>
                  </a:lnTo>
                  <a:lnTo>
                    <a:pt x="1132" y="166"/>
                  </a:lnTo>
                  <a:lnTo>
                    <a:pt x="1128" y="170"/>
                  </a:lnTo>
                  <a:lnTo>
                    <a:pt x="1122" y="174"/>
                  </a:lnTo>
                  <a:lnTo>
                    <a:pt x="1116" y="178"/>
                  </a:lnTo>
                  <a:lnTo>
                    <a:pt x="1110" y="184"/>
                  </a:lnTo>
                  <a:lnTo>
                    <a:pt x="1100" y="200"/>
                  </a:lnTo>
                  <a:lnTo>
                    <a:pt x="1096" y="206"/>
                  </a:lnTo>
                  <a:lnTo>
                    <a:pt x="1096" y="214"/>
                  </a:lnTo>
                  <a:lnTo>
                    <a:pt x="1096" y="218"/>
                  </a:lnTo>
                  <a:lnTo>
                    <a:pt x="1094" y="226"/>
                  </a:lnTo>
                  <a:lnTo>
                    <a:pt x="1092" y="232"/>
                  </a:lnTo>
                  <a:lnTo>
                    <a:pt x="1090" y="238"/>
                  </a:lnTo>
                  <a:lnTo>
                    <a:pt x="1082" y="252"/>
                  </a:lnTo>
                  <a:lnTo>
                    <a:pt x="1080" y="258"/>
                  </a:lnTo>
                  <a:lnTo>
                    <a:pt x="1076" y="266"/>
                  </a:lnTo>
                  <a:lnTo>
                    <a:pt x="1076" y="272"/>
                  </a:lnTo>
                  <a:lnTo>
                    <a:pt x="1076" y="286"/>
                  </a:lnTo>
                  <a:lnTo>
                    <a:pt x="1074" y="294"/>
                  </a:lnTo>
                  <a:lnTo>
                    <a:pt x="1072" y="302"/>
                  </a:lnTo>
                  <a:lnTo>
                    <a:pt x="1070" y="306"/>
                  </a:lnTo>
                  <a:lnTo>
                    <a:pt x="1068" y="314"/>
                  </a:lnTo>
                  <a:lnTo>
                    <a:pt x="1068" y="322"/>
                  </a:lnTo>
                  <a:lnTo>
                    <a:pt x="1074" y="336"/>
                  </a:lnTo>
                  <a:lnTo>
                    <a:pt x="1078" y="342"/>
                  </a:lnTo>
                  <a:lnTo>
                    <a:pt x="1084" y="346"/>
                  </a:lnTo>
                  <a:lnTo>
                    <a:pt x="1098" y="350"/>
                  </a:lnTo>
                  <a:close/>
                  <a:moveTo>
                    <a:pt x="148" y="1002"/>
                  </a:moveTo>
                  <a:lnTo>
                    <a:pt x="148" y="1002"/>
                  </a:lnTo>
                  <a:lnTo>
                    <a:pt x="162" y="994"/>
                  </a:lnTo>
                  <a:lnTo>
                    <a:pt x="168" y="992"/>
                  </a:lnTo>
                  <a:lnTo>
                    <a:pt x="172" y="988"/>
                  </a:lnTo>
                  <a:lnTo>
                    <a:pt x="174" y="980"/>
                  </a:lnTo>
                  <a:lnTo>
                    <a:pt x="174" y="978"/>
                  </a:lnTo>
                  <a:lnTo>
                    <a:pt x="174" y="962"/>
                  </a:lnTo>
                  <a:lnTo>
                    <a:pt x="174" y="958"/>
                  </a:lnTo>
                  <a:lnTo>
                    <a:pt x="176" y="950"/>
                  </a:lnTo>
                  <a:lnTo>
                    <a:pt x="180" y="944"/>
                  </a:lnTo>
                  <a:lnTo>
                    <a:pt x="182" y="940"/>
                  </a:lnTo>
                  <a:lnTo>
                    <a:pt x="180" y="936"/>
                  </a:lnTo>
                  <a:lnTo>
                    <a:pt x="176" y="930"/>
                  </a:lnTo>
                  <a:lnTo>
                    <a:pt x="174" y="926"/>
                  </a:lnTo>
                  <a:lnTo>
                    <a:pt x="172" y="922"/>
                  </a:lnTo>
                  <a:lnTo>
                    <a:pt x="170" y="920"/>
                  </a:lnTo>
                  <a:lnTo>
                    <a:pt x="164" y="920"/>
                  </a:lnTo>
                  <a:lnTo>
                    <a:pt x="160" y="916"/>
                  </a:lnTo>
                  <a:lnTo>
                    <a:pt x="158" y="914"/>
                  </a:lnTo>
                  <a:lnTo>
                    <a:pt x="154" y="914"/>
                  </a:lnTo>
                  <a:lnTo>
                    <a:pt x="148" y="916"/>
                  </a:lnTo>
                  <a:lnTo>
                    <a:pt x="140" y="924"/>
                  </a:lnTo>
                  <a:lnTo>
                    <a:pt x="136" y="930"/>
                  </a:lnTo>
                  <a:lnTo>
                    <a:pt x="134" y="936"/>
                  </a:lnTo>
                  <a:lnTo>
                    <a:pt x="132" y="938"/>
                  </a:lnTo>
                  <a:lnTo>
                    <a:pt x="126" y="940"/>
                  </a:lnTo>
                  <a:lnTo>
                    <a:pt x="124" y="940"/>
                  </a:lnTo>
                  <a:lnTo>
                    <a:pt x="120" y="940"/>
                  </a:lnTo>
                  <a:lnTo>
                    <a:pt x="118" y="942"/>
                  </a:lnTo>
                  <a:lnTo>
                    <a:pt x="118" y="944"/>
                  </a:lnTo>
                  <a:lnTo>
                    <a:pt x="118" y="948"/>
                  </a:lnTo>
                  <a:lnTo>
                    <a:pt x="122" y="952"/>
                  </a:lnTo>
                  <a:lnTo>
                    <a:pt x="122" y="958"/>
                  </a:lnTo>
                  <a:lnTo>
                    <a:pt x="120" y="960"/>
                  </a:lnTo>
                  <a:lnTo>
                    <a:pt x="118" y="960"/>
                  </a:lnTo>
                  <a:lnTo>
                    <a:pt x="120" y="964"/>
                  </a:lnTo>
                  <a:lnTo>
                    <a:pt x="124" y="970"/>
                  </a:lnTo>
                  <a:lnTo>
                    <a:pt x="124" y="974"/>
                  </a:lnTo>
                  <a:lnTo>
                    <a:pt x="124" y="978"/>
                  </a:lnTo>
                  <a:lnTo>
                    <a:pt x="120" y="984"/>
                  </a:lnTo>
                  <a:lnTo>
                    <a:pt x="116" y="988"/>
                  </a:lnTo>
                  <a:lnTo>
                    <a:pt x="116" y="994"/>
                  </a:lnTo>
                  <a:lnTo>
                    <a:pt x="116" y="1004"/>
                  </a:lnTo>
                  <a:lnTo>
                    <a:pt x="116" y="1008"/>
                  </a:lnTo>
                  <a:lnTo>
                    <a:pt x="120" y="1012"/>
                  </a:lnTo>
                  <a:lnTo>
                    <a:pt x="126" y="1016"/>
                  </a:lnTo>
                  <a:lnTo>
                    <a:pt x="132" y="1014"/>
                  </a:lnTo>
                  <a:lnTo>
                    <a:pt x="148" y="1002"/>
                  </a:lnTo>
                  <a:close/>
                  <a:moveTo>
                    <a:pt x="1506" y="1812"/>
                  </a:moveTo>
                  <a:lnTo>
                    <a:pt x="1506" y="1812"/>
                  </a:lnTo>
                  <a:lnTo>
                    <a:pt x="1506" y="1828"/>
                  </a:lnTo>
                  <a:lnTo>
                    <a:pt x="1506" y="1832"/>
                  </a:lnTo>
                  <a:lnTo>
                    <a:pt x="1508" y="1836"/>
                  </a:lnTo>
                  <a:lnTo>
                    <a:pt x="1510" y="1838"/>
                  </a:lnTo>
                  <a:lnTo>
                    <a:pt x="1512" y="1840"/>
                  </a:lnTo>
                  <a:lnTo>
                    <a:pt x="1514" y="1840"/>
                  </a:lnTo>
                  <a:lnTo>
                    <a:pt x="1518" y="1840"/>
                  </a:lnTo>
                  <a:lnTo>
                    <a:pt x="1524" y="1838"/>
                  </a:lnTo>
                  <a:lnTo>
                    <a:pt x="1530" y="1834"/>
                  </a:lnTo>
                  <a:lnTo>
                    <a:pt x="1532" y="1828"/>
                  </a:lnTo>
                  <a:lnTo>
                    <a:pt x="1532" y="1822"/>
                  </a:lnTo>
                  <a:lnTo>
                    <a:pt x="1530" y="1816"/>
                  </a:lnTo>
                  <a:lnTo>
                    <a:pt x="1514" y="1806"/>
                  </a:lnTo>
                  <a:lnTo>
                    <a:pt x="1510" y="1804"/>
                  </a:lnTo>
                  <a:lnTo>
                    <a:pt x="1508" y="1804"/>
                  </a:lnTo>
                  <a:lnTo>
                    <a:pt x="1508" y="1806"/>
                  </a:lnTo>
                  <a:lnTo>
                    <a:pt x="1506" y="1808"/>
                  </a:lnTo>
                  <a:lnTo>
                    <a:pt x="1506" y="1812"/>
                  </a:lnTo>
                  <a:close/>
                  <a:moveTo>
                    <a:pt x="1910" y="1994"/>
                  </a:moveTo>
                  <a:lnTo>
                    <a:pt x="1910" y="1994"/>
                  </a:lnTo>
                  <a:lnTo>
                    <a:pt x="1904" y="1980"/>
                  </a:lnTo>
                  <a:lnTo>
                    <a:pt x="1892" y="1964"/>
                  </a:lnTo>
                  <a:lnTo>
                    <a:pt x="1884" y="1952"/>
                  </a:lnTo>
                  <a:lnTo>
                    <a:pt x="1872" y="1942"/>
                  </a:lnTo>
                  <a:lnTo>
                    <a:pt x="1846" y="1914"/>
                  </a:lnTo>
                  <a:lnTo>
                    <a:pt x="1832" y="1904"/>
                  </a:lnTo>
                  <a:lnTo>
                    <a:pt x="1826" y="1902"/>
                  </a:lnTo>
                  <a:lnTo>
                    <a:pt x="1812" y="1896"/>
                  </a:lnTo>
                  <a:lnTo>
                    <a:pt x="1808" y="1892"/>
                  </a:lnTo>
                  <a:lnTo>
                    <a:pt x="1800" y="1888"/>
                  </a:lnTo>
                  <a:lnTo>
                    <a:pt x="1796" y="1882"/>
                  </a:lnTo>
                  <a:lnTo>
                    <a:pt x="1784" y="1866"/>
                  </a:lnTo>
                  <a:lnTo>
                    <a:pt x="1780" y="1862"/>
                  </a:lnTo>
                  <a:lnTo>
                    <a:pt x="1772" y="1860"/>
                  </a:lnTo>
                  <a:lnTo>
                    <a:pt x="1768" y="1860"/>
                  </a:lnTo>
                  <a:lnTo>
                    <a:pt x="1766" y="1860"/>
                  </a:lnTo>
                  <a:lnTo>
                    <a:pt x="1764" y="1862"/>
                  </a:lnTo>
                  <a:lnTo>
                    <a:pt x="1762" y="1864"/>
                  </a:lnTo>
                  <a:lnTo>
                    <a:pt x="1762" y="1868"/>
                  </a:lnTo>
                  <a:lnTo>
                    <a:pt x="1768" y="1890"/>
                  </a:lnTo>
                  <a:lnTo>
                    <a:pt x="1772" y="1898"/>
                  </a:lnTo>
                  <a:lnTo>
                    <a:pt x="1776" y="1904"/>
                  </a:lnTo>
                  <a:lnTo>
                    <a:pt x="1784" y="1912"/>
                  </a:lnTo>
                  <a:lnTo>
                    <a:pt x="1796" y="1924"/>
                  </a:lnTo>
                  <a:lnTo>
                    <a:pt x="1804" y="1932"/>
                  </a:lnTo>
                  <a:lnTo>
                    <a:pt x="1814" y="1942"/>
                  </a:lnTo>
                  <a:lnTo>
                    <a:pt x="1824" y="1956"/>
                  </a:lnTo>
                  <a:lnTo>
                    <a:pt x="1836" y="1980"/>
                  </a:lnTo>
                  <a:lnTo>
                    <a:pt x="1840" y="1986"/>
                  </a:lnTo>
                  <a:lnTo>
                    <a:pt x="1846" y="1992"/>
                  </a:lnTo>
                  <a:lnTo>
                    <a:pt x="1862" y="2002"/>
                  </a:lnTo>
                  <a:lnTo>
                    <a:pt x="1876" y="2012"/>
                  </a:lnTo>
                  <a:lnTo>
                    <a:pt x="1892" y="2022"/>
                  </a:lnTo>
                  <a:lnTo>
                    <a:pt x="1898" y="2024"/>
                  </a:lnTo>
                  <a:lnTo>
                    <a:pt x="1906" y="2022"/>
                  </a:lnTo>
                  <a:lnTo>
                    <a:pt x="1910" y="2020"/>
                  </a:lnTo>
                  <a:lnTo>
                    <a:pt x="1916" y="2016"/>
                  </a:lnTo>
                  <a:lnTo>
                    <a:pt x="1916" y="2008"/>
                  </a:lnTo>
                  <a:lnTo>
                    <a:pt x="1910" y="1994"/>
                  </a:lnTo>
                  <a:close/>
                  <a:moveTo>
                    <a:pt x="1004" y="2148"/>
                  </a:moveTo>
                  <a:lnTo>
                    <a:pt x="1004" y="2148"/>
                  </a:lnTo>
                  <a:lnTo>
                    <a:pt x="998" y="2154"/>
                  </a:lnTo>
                  <a:lnTo>
                    <a:pt x="994" y="2160"/>
                  </a:lnTo>
                  <a:lnTo>
                    <a:pt x="982" y="2176"/>
                  </a:lnTo>
                  <a:lnTo>
                    <a:pt x="978" y="2182"/>
                  </a:lnTo>
                  <a:lnTo>
                    <a:pt x="970" y="2186"/>
                  </a:lnTo>
                  <a:lnTo>
                    <a:pt x="966" y="2188"/>
                  </a:lnTo>
                  <a:lnTo>
                    <a:pt x="954" y="2198"/>
                  </a:lnTo>
                  <a:lnTo>
                    <a:pt x="950" y="2202"/>
                  </a:lnTo>
                  <a:lnTo>
                    <a:pt x="950" y="2210"/>
                  </a:lnTo>
                  <a:lnTo>
                    <a:pt x="956" y="2234"/>
                  </a:lnTo>
                  <a:lnTo>
                    <a:pt x="958" y="2242"/>
                  </a:lnTo>
                  <a:lnTo>
                    <a:pt x="956" y="2248"/>
                  </a:lnTo>
                  <a:lnTo>
                    <a:pt x="952" y="2264"/>
                  </a:lnTo>
                  <a:lnTo>
                    <a:pt x="946" y="2278"/>
                  </a:lnTo>
                  <a:lnTo>
                    <a:pt x="942" y="2284"/>
                  </a:lnTo>
                  <a:lnTo>
                    <a:pt x="940" y="2290"/>
                  </a:lnTo>
                  <a:lnTo>
                    <a:pt x="938" y="2298"/>
                  </a:lnTo>
                  <a:lnTo>
                    <a:pt x="938" y="2302"/>
                  </a:lnTo>
                  <a:lnTo>
                    <a:pt x="938" y="2318"/>
                  </a:lnTo>
                  <a:lnTo>
                    <a:pt x="938" y="2322"/>
                  </a:lnTo>
                  <a:lnTo>
                    <a:pt x="940" y="2328"/>
                  </a:lnTo>
                  <a:lnTo>
                    <a:pt x="944" y="2336"/>
                  </a:lnTo>
                  <a:lnTo>
                    <a:pt x="952" y="2344"/>
                  </a:lnTo>
                  <a:lnTo>
                    <a:pt x="958" y="2346"/>
                  </a:lnTo>
                  <a:lnTo>
                    <a:pt x="966" y="2346"/>
                  </a:lnTo>
                  <a:lnTo>
                    <a:pt x="970" y="2342"/>
                  </a:lnTo>
                  <a:lnTo>
                    <a:pt x="978" y="2340"/>
                  </a:lnTo>
                  <a:lnTo>
                    <a:pt x="986" y="2340"/>
                  </a:lnTo>
                  <a:lnTo>
                    <a:pt x="990" y="2340"/>
                  </a:lnTo>
                  <a:lnTo>
                    <a:pt x="996" y="2338"/>
                  </a:lnTo>
                  <a:lnTo>
                    <a:pt x="1000" y="2332"/>
                  </a:lnTo>
                  <a:lnTo>
                    <a:pt x="1034" y="2210"/>
                  </a:lnTo>
                  <a:lnTo>
                    <a:pt x="1036" y="2194"/>
                  </a:lnTo>
                  <a:lnTo>
                    <a:pt x="1036" y="2190"/>
                  </a:lnTo>
                  <a:lnTo>
                    <a:pt x="1036" y="2174"/>
                  </a:lnTo>
                  <a:lnTo>
                    <a:pt x="1036" y="2160"/>
                  </a:lnTo>
                  <a:lnTo>
                    <a:pt x="1036" y="2154"/>
                  </a:lnTo>
                  <a:lnTo>
                    <a:pt x="1034" y="2146"/>
                  </a:lnTo>
                  <a:lnTo>
                    <a:pt x="1030" y="2140"/>
                  </a:lnTo>
                  <a:lnTo>
                    <a:pt x="1028" y="2138"/>
                  </a:lnTo>
                  <a:lnTo>
                    <a:pt x="1026" y="2136"/>
                  </a:lnTo>
                  <a:lnTo>
                    <a:pt x="1024" y="2136"/>
                  </a:lnTo>
                  <a:lnTo>
                    <a:pt x="1020" y="2138"/>
                  </a:lnTo>
                  <a:lnTo>
                    <a:pt x="1004" y="2148"/>
                  </a:lnTo>
                  <a:close/>
                  <a:moveTo>
                    <a:pt x="184" y="906"/>
                  </a:moveTo>
                  <a:lnTo>
                    <a:pt x="184" y="906"/>
                  </a:lnTo>
                  <a:lnTo>
                    <a:pt x="186" y="902"/>
                  </a:lnTo>
                  <a:lnTo>
                    <a:pt x="188" y="900"/>
                  </a:lnTo>
                  <a:lnTo>
                    <a:pt x="192" y="902"/>
                  </a:lnTo>
                  <a:lnTo>
                    <a:pt x="194" y="908"/>
                  </a:lnTo>
                  <a:lnTo>
                    <a:pt x="194" y="912"/>
                  </a:lnTo>
                  <a:lnTo>
                    <a:pt x="194" y="926"/>
                  </a:lnTo>
                  <a:lnTo>
                    <a:pt x="194" y="928"/>
                  </a:lnTo>
                  <a:lnTo>
                    <a:pt x="198" y="930"/>
                  </a:lnTo>
                  <a:lnTo>
                    <a:pt x="208" y="930"/>
                  </a:lnTo>
                  <a:lnTo>
                    <a:pt x="212" y="932"/>
                  </a:lnTo>
                  <a:lnTo>
                    <a:pt x="218" y="934"/>
                  </a:lnTo>
                  <a:lnTo>
                    <a:pt x="222" y="940"/>
                  </a:lnTo>
                  <a:lnTo>
                    <a:pt x="222" y="944"/>
                  </a:lnTo>
                  <a:lnTo>
                    <a:pt x="222" y="954"/>
                  </a:lnTo>
                  <a:lnTo>
                    <a:pt x="220" y="960"/>
                  </a:lnTo>
                  <a:lnTo>
                    <a:pt x="216" y="964"/>
                  </a:lnTo>
                  <a:lnTo>
                    <a:pt x="210" y="966"/>
                  </a:lnTo>
                  <a:lnTo>
                    <a:pt x="198" y="974"/>
                  </a:lnTo>
                  <a:lnTo>
                    <a:pt x="196" y="978"/>
                  </a:lnTo>
                  <a:lnTo>
                    <a:pt x="198" y="980"/>
                  </a:lnTo>
                  <a:lnTo>
                    <a:pt x="202" y="980"/>
                  </a:lnTo>
                  <a:lnTo>
                    <a:pt x="204" y="984"/>
                  </a:lnTo>
                  <a:lnTo>
                    <a:pt x="202" y="988"/>
                  </a:lnTo>
                  <a:lnTo>
                    <a:pt x="198" y="994"/>
                  </a:lnTo>
                  <a:lnTo>
                    <a:pt x="194" y="998"/>
                  </a:lnTo>
                  <a:lnTo>
                    <a:pt x="194" y="1004"/>
                  </a:lnTo>
                  <a:lnTo>
                    <a:pt x="194" y="1008"/>
                  </a:lnTo>
                  <a:lnTo>
                    <a:pt x="198" y="1008"/>
                  </a:lnTo>
                  <a:lnTo>
                    <a:pt x="208" y="1008"/>
                  </a:lnTo>
                  <a:lnTo>
                    <a:pt x="210" y="1010"/>
                  </a:lnTo>
                  <a:lnTo>
                    <a:pt x="210" y="1016"/>
                  </a:lnTo>
                  <a:lnTo>
                    <a:pt x="206" y="1020"/>
                  </a:lnTo>
                  <a:lnTo>
                    <a:pt x="202" y="1028"/>
                  </a:lnTo>
                  <a:lnTo>
                    <a:pt x="196" y="1032"/>
                  </a:lnTo>
                  <a:lnTo>
                    <a:pt x="190" y="1034"/>
                  </a:lnTo>
                  <a:lnTo>
                    <a:pt x="186" y="1038"/>
                  </a:lnTo>
                  <a:lnTo>
                    <a:pt x="184" y="1042"/>
                  </a:lnTo>
                  <a:lnTo>
                    <a:pt x="186" y="1046"/>
                  </a:lnTo>
                  <a:lnTo>
                    <a:pt x="188" y="1048"/>
                  </a:lnTo>
                  <a:lnTo>
                    <a:pt x="192" y="1046"/>
                  </a:lnTo>
                  <a:lnTo>
                    <a:pt x="194" y="1042"/>
                  </a:lnTo>
                  <a:lnTo>
                    <a:pt x="194" y="1040"/>
                  </a:lnTo>
                  <a:lnTo>
                    <a:pt x="198" y="1038"/>
                  </a:lnTo>
                  <a:lnTo>
                    <a:pt x="208" y="1038"/>
                  </a:lnTo>
                  <a:lnTo>
                    <a:pt x="212" y="1036"/>
                  </a:lnTo>
                  <a:lnTo>
                    <a:pt x="218" y="1034"/>
                  </a:lnTo>
                  <a:lnTo>
                    <a:pt x="222" y="1032"/>
                  </a:lnTo>
                  <a:lnTo>
                    <a:pt x="228" y="1034"/>
                  </a:lnTo>
                  <a:lnTo>
                    <a:pt x="232" y="1036"/>
                  </a:lnTo>
                  <a:lnTo>
                    <a:pt x="238" y="1034"/>
                  </a:lnTo>
                  <a:lnTo>
                    <a:pt x="244" y="1030"/>
                  </a:lnTo>
                  <a:lnTo>
                    <a:pt x="250" y="1028"/>
                  </a:lnTo>
                  <a:lnTo>
                    <a:pt x="254" y="1028"/>
                  </a:lnTo>
                  <a:lnTo>
                    <a:pt x="262" y="1028"/>
                  </a:lnTo>
                  <a:lnTo>
                    <a:pt x="268" y="1024"/>
                  </a:lnTo>
                  <a:lnTo>
                    <a:pt x="274" y="1022"/>
                  </a:lnTo>
                  <a:lnTo>
                    <a:pt x="280" y="1018"/>
                  </a:lnTo>
                  <a:lnTo>
                    <a:pt x="282" y="1014"/>
                  </a:lnTo>
                  <a:lnTo>
                    <a:pt x="282" y="1008"/>
                  </a:lnTo>
                  <a:lnTo>
                    <a:pt x="286" y="1004"/>
                  </a:lnTo>
                  <a:lnTo>
                    <a:pt x="290" y="998"/>
                  </a:lnTo>
                  <a:lnTo>
                    <a:pt x="290" y="990"/>
                  </a:lnTo>
                  <a:lnTo>
                    <a:pt x="290" y="988"/>
                  </a:lnTo>
                  <a:lnTo>
                    <a:pt x="290" y="982"/>
                  </a:lnTo>
                  <a:lnTo>
                    <a:pt x="286" y="980"/>
                  </a:lnTo>
                  <a:lnTo>
                    <a:pt x="276" y="980"/>
                  </a:lnTo>
                  <a:lnTo>
                    <a:pt x="272" y="978"/>
                  </a:lnTo>
                  <a:lnTo>
                    <a:pt x="272" y="974"/>
                  </a:lnTo>
                  <a:lnTo>
                    <a:pt x="272" y="964"/>
                  </a:lnTo>
                  <a:lnTo>
                    <a:pt x="268" y="952"/>
                  </a:lnTo>
                  <a:lnTo>
                    <a:pt x="266" y="946"/>
                  </a:lnTo>
                  <a:lnTo>
                    <a:pt x="256" y="934"/>
                  </a:lnTo>
                  <a:lnTo>
                    <a:pt x="252" y="930"/>
                  </a:lnTo>
                  <a:lnTo>
                    <a:pt x="250" y="922"/>
                  </a:lnTo>
                  <a:lnTo>
                    <a:pt x="244" y="908"/>
                  </a:lnTo>
                  <a:lnTo>
                    <a:pt x="242" y="902"/>
                  </a:lnTo>
                  <a:lnTo>
                    <a:pt x="238" y="900"/>
                  </a:lnTo>
                  <a:lnTo>
                    <a:pt x="232" y="900"/>
                  </a:lnTo>
                  <a:lnTo>
                    <a:pt x="228" y="896"/>
                  </a:lnTo>
                  <a:lnTo>
                    <a:pt x="226" y="890"/>
                  </a:lnTo>
                  <a:lnTo>
                    <a:pt x="226" y="884"/>
                  </a:lnTo>
                  <a:lnTo>
                    <a:pt x="228" y="878"/>
                  </a:lnTo>
                  <a:lnTo>
                    <a:pt x="232" y="866"/>
                  </a:lnTo>
                  <a:lnTo>
                    <a:pt x="234" y="862"/>
                  </a:lnTo>
                  <a:lnTo>
                    <a:pt x="238" y="856"/>
                  </a:lnTo>
                  <a:lnTo>
                    <a:pt x="238" y="854"/>
                  </a:lnTo>
                  <a:lnTo>
                    <a:pt x="238" y="852"/>
                  </a:lnTo>
                  <a:lnTo>
                    <a:pt x="236" y="848"/>
                  </a:lnTo>
                  <a:lnTo>
                    <a:pt x="230" y="846"/>
                  </a:lnTo>
                  <a:lnTo>
                    <a:pt x="224" y="844"/>
                  </a:lnTo>
                  <a:lnTo>
                    <a:pt x="218" y="846"/>
                  </a:lnTo>
                  <a:lnTo>
                    <a:pt x="212" y="848"/>
                  </a:lnTo>
                  <a:lnTo>
                    <a:pt x="208" y="846"/>
                  </a:lnTo>
                  <a:lnTo>
                    <a:pt x="206" y="840"/>
                  </a:lnTo>
                  <a:lnTo>
                    <a:pt x="206" y="834"/>
                  </a:lnTo>
                  <a:lnTo>
                    <a:pt x="210" y="830"/>
                  </a:lnTo>
                  <a:lnTo>
                    <a:pt x="210" y="824"/>
                  </a:lnTo>
                  <a:lnTo>
                    <a:pt x="210" y="822"/>
                  </a:lnTo>
                  <a:lnTo>
                    <a:pt x="208" y="822"/>
                  </a:lnTo>
                  <a:lnTo>
                    <a:pt x="198" y="822"/>
                  </a:lnTo>
                  <a:lnTo>
                    <a:pt x="194" y="824"/>
                  </a:lnTo>
                  <a:lnTo>
                    <a:pt x="190" y="830"/>
                  </a:lnTo>
                  <a:lnTo>
                    <a:pt x="188" y="834"/>
                  </a:lnTo>
                  <a:lnTo>
                    <a:pt x="178" y="846"/>
                  </a:lnTo>
                  <a:lnTo>
                    <a:pt x="176" y="852"/>
                  </a:lnTo>
                  <a:lnTo>
                    <a:pt x="174" y="856"/>
                  </a:lnTo>
                  <a:lnTo>
                    <a:pt x="174" y="866"/>
                  </a:lnTo>
                  <a:lnTo>
                    <a:pt x="174" y="876"/>
                  </a:lnTo>
                  <a:lnTo>
                    <a:pt x="174" y="888"/>
                  </a:lnTo>
                  <a:lnTo>
                    <a:pt x="174" y="892"/>
                  </a:lnTo>
                  <a:lnTo>
                    <a:pt x="176" y="900"/>
                  </a:lnTo>
                  <a:lnTo>
                    <a:pt x="178" y="906"/>
                  </a:lnTo>
                  <a:lnTo>
                    <a:pt x="182" y="908"/>
                  </a:lnTo>
                  <a:lnTo>
                    <a:pt x="184" y="906"/>
                  </a:lnTo>
                  <a:close/>
                  <a:moveTo>
                    <a:pt x="3012" y="2570"/>
                  </a:moveTo>
                  <a:lnTo>
                    <a:pt x="3012" y="2570"/>
                  </a:lnTo>
                  <a:lnTo>
                    <a:pt x="3004" y="2572"/>
                  </a:lnTo>
                  <a:lnTo>
                    <a:pt x="2996" y="2570"/>
                  </a:lnTo>
                  <a:lnTo>
                    <a:pt x="2992" y="2568"/>
                  </a:lnTo>
                  <a:lnTo>
                    <a:pt x="2986" y="2562"/>
                  </a:lnTo>
                  <a:lnTo>
                    <a:pt x="2980" y="2556"/>
                  </a:lnTo>
                  <a:lnTo>
                    <a:pt x="2978" y="2552"/>
                  </a:lnTo>
                  <a:lnTo>
                    <a:pt x="2976" y="2544"/>
                  </a:lnTo>
                  <a:lnTo>
                    <a:pt x="2974" y="2536"/>
                  </a:lnTo>
                  <a:lnTo>
                    <a:pt x="2974" y="2532"/>
                  </a:lnTo>
                  <a:lnTo>
                    <a:pt x="2972" y="2526"/>
                  </a:lnTo>
                  <a:lnTo>
                    <a:pt x="2968" y="2522"/>
                  </a:lnTo>
                  <a:lnTo>
                    <a:pt x="2962" y="2518"/>
                  </a:lnTo>
                  <a:lnTo>
                    <a:pt x="2958" y="2518"/>
                  </a:lnTo>
                  <a:lnTo>
                    <a:pt x="2958" y="2522"/>
                  </a:lnTo>
                  <a:lnTo>
                    <a:pt x="2970" y="2548"/>
                  </a:lnTo>
                  <a:lnTo>
                    <a:pt x="2974" y="2554"/>
                  </a:lnTo>
                  <a:lnTo>
                    <a:pt x="2974" y="2562"/>
                  </a:lnTo>
                  <a:lnTo>
                    <a:pt x="2974" y="2566"/>
                  </a:lnTo>
                  <a:lnTo>
                    <a:pt x="2974" y="2574"/>
                  </a:lnTo>
                  <a:lnTo>
                    <a:pt x="2970" y="2580"/>
                  </a:lnTo>
                  <a:lnTo>
                    <a:pt x="2960" y="2596"/>
                  </a:lnTo>
                  <a:lnTo>
                    <a:pt x="2958" y="2600"/>
                  </a:lnTo>
                  <a:lnTo>
                    <a:pt x="2958" y="2602"/>
                  </a:lnTo>
                  <a:lnTo>
                    <a:pt x="2960" y="2604"/>
                  </a:lnTo>
                  <a:lnTo>
                    <a:pt x="2962" y="2606"/>
                  </a:lnTo>
                  <a:lnTo>
                    <a:pt x="2968" y="2610"/>
                  </a:lnTo>
                  <a:lnTo>
                    <a:pt x="2972" y="2614"/>
                  </a:lnTo>
                  <a:lnTo>
                    <a:pt x="2974" y="2620"/>
                  </a:lnTo>
                  <a:lnTo>
                    <a:pt x="2974" y="2624"/>
                  </a:lnTo>
                  <a:lnTo>
                    <a:pt x="2976" y="2632"/>
                  </a:lnTo>
                  <a:lnTo>
                    <a:pt x="2980" y="2638"/>
                  </a:lnTo>
                  <a:lnTo>
                    <a:pt x="2982" y="2638"/>
                  </a:lnTo>
                  <a:lnTo>
                    <a:pt x="2984" y="2638"/>
                  </a:lnTo>
                  <a:lnTo>
                    <a:pt x="2990" y="2636"/>
                  </a:lnTo>
                  <a:lnTo>
                    <a:pt x="2998" y="2628"/>
                  </a:lnTo>
                  <a:lnTo>
                    <a:pt x="3002" y="2622"/>
                  </a:lnTo>
                  <a:lnTo>
                    <a:pt x="3004" y="2614"/>
                  </a:lnTo>
                  <a:lnTo>
                    <a:pt x="3004" y="2610"/>
                  </a:lnTo>
                  <a:lnTo>
                    <a:pt x="3006" y="2604"/>
                  </a:lnTo>
                  <a:lnTo>
                    <a:pt x="3008" y="2598"/>
                  </a:lnTo>
                  <a:lnTo>
                    <a:pt x="3018" y="2588"/>
                  </a:lnTo>
                  <a:lnTo>
                    <a:pt x="3028" y="2578"/>
                  </a:lnTo>
                  <a:lnTo>
                    <a:pt x="3030" y="2574"/>
                  </a:lnTo>
                  <a:lnTo>
                    <a:pt x="3028" y="2568"/>
                  </a:lnTo>
                  <a:lnTo>
                    <a:pt x="3024" y="2566"/>
                  </a:lnTo>
                  <a:lnTo>
                    <a:pt x="3016" y="2568"/>
                  </a:lnTo>
                  <a:lnTo>
                    <a:pt x="3012" y="2570"/>
                  </a:lnTo>
                  <a:close/>
                  <a:moveTo>
                    <a:pt x="490" y="1328"/>
                  </a:moveTo>
                  <a:lnTo>
                    <a:pt x="490" y="1328"/>
                  </a:lnTo>
                  <a:lnTo>
                    <a:pt x="494" y="1328"/>
                  </a:lnTo>
                  <a:lnTo>
                    <a:pt x="496" y="1328"/>
                  </a:lnTo>
                  <a:lnTo>
                    <a:pt x="498" y="1326"/>
                  </a:lnTo>
                  <a:lnTo>
                    <a:pt x="498" y="1324"/>
                  </a:lnTo>
                  <a:lnTo>
                    <a:pt x="498" y="1320"/>
                  </a:lnTo>
                  <a:lnTo>
                    <a:pt x="498" y="1306"/>
                  </a:lnTo>
                  <a:lnTo>
                    <a:pt x="496" y="1304"/>
                  </a:lnTo>
                  <a:lnTo>
                    <a:pt x="490" y="1302"/>
                  </a:lnTo>
                  <a:lnTo>
                    <a:pt x="486" y="1302"/>
                  </a:lnTo>
                  <a:lnTo>
                    <a:pt x="470" y="1304"/>
                  </a:lnTo>
                  <a:lnTo>
                    <a:pt x="456" y="1310"/>
                  </a:lnTo>
                  <a:lnTo>
                    <a:pt x="454" y="1312"/>
                  </a:lnTo>
                  <a:lnTo>
                    <a:pt x="456" y="1314"/>
                  </a:lnTo>
                  <a:lnTo>
                    <a:pt x="470" y="1320"/>
                  </a:lnTo>
                  <a:lnTo>
                    <a:pt x="486" y="1326"/>
                  </a:lnTo>
                  <a:lnTo>
                    <a:pt x="490" y="1328"/>
                  </a:lnTo>
                  <a:close/>
                  <a:moveTo>
                    <a:pt x="2940" y="2636"/>
                  </a:moveTo>
                  <a:lnTo>
                    <a:pt x="2940" y="2636"/>
                  </a:lnTo>
                  <a:lnTo>
                    <a:pt x="2938" y="2636"/>
                  </a:lnTo>
                  <a:lnTo>
                    <a:pt x="2936" y="2636"/>
                  </a:lnTo>
                  <a:lnTo>
                    <a:pt x="2932" y="2640"/>
                  </a:lnTo>
                  <a:lnTo>
                    <a:pt x="2928" y="2644"/>
                  </a:lnTo>
                  <a:lnTo>
                    <a:pt x="2922" y="2658"/>
                  </a:lnTo>
                  <a:lnTo>
                    <a:pt x="2920" y="2664"/>
                  </a:lnTo>
                  <a:lnTo>
                    <a:pt x="2910" y="2676"/>
                  </a:lnTo>
                  <a:lnTo>
                    <a:pt x="2906" y="2680"/>
                  </a:lnTo>
                  <a:lnTo>
                    <a:pt x="2898" y="2684"/>
                  </a:lnTo>
                  <a:lnTo>
                    <a:pt x="2884" y="2688"/>
                  </a:lnTo>
                  <a:lnTo>
                    <a:pt x="2878" y="2692"/>
                  </a:lnTo>
                  <a:lnTo>
                    <a:pt x="2872" y="2698"/>
                  </a:lnTo>
                  <a:lnTo>
                    <a:pt x="2870" y="2704"/>
                  </a:lnTo>
                  <a:lnTo>
                    <a:pt x="2864" y="2718"/>
                  </a:lnTo>
                  <a:lnTo>
                    <a:pt x="2860" y="2732"/>
                  </a:lnTo>
                  <a:lnTo>
                    <a:pt x="2858" y="2740"/>
                  </a:lnTo>
                  <a:lnTo>
                    <a:pt x="2862" y="2746"/>
                  </a:lnTo>
                  <a:lnTo>
                    <a:pt x="2874" y="2754"/>
                  </a:lnTo>
                  <a:lnTo>
                    <a:pt x="2880" y="2756"/>
                  </a:lnTo>
                  <a:lnTo>
                    <a:pt x="2886" y="2758"/>
                  </a:lnTo>
                  <a:lnTo>
                    <a:pt x="2894" y="2756"/>
                  </a:lnTo>
                  <a:lnTo>
                    <a:pt x="2898" y="2754"/>
                  </a:lnTo>
                  <a:lnTo>
                    <a:pt x="2904" y="2750"/>
                  </a:lnTo>
                  <a:lnTo>
                    <a:pt x="2908" y="2742"/>
                  </a:lnTo>
                  <a:lnTo>
                    <a:pt x="2914" y="2728"/>
                  </a:lnTo>
                  <a:lnTo>
                    <a:pt x="2916" y="2712"/>
                  </a:lnTo>
                  <a:lnTo>
                    <a:pt x="2916" y="2708"/>
                  </a:lnTo>
                  <a:lnTo>
                    <a:pt x="2918" y="2702"/>
                  </a:lnTo>
                  <a:lnTo>
                    <a:pt x="2922" y="2696"/>
                  </a:lnTo>
                  <a:lnTo>
                    <a:pt x="2930" y="2686"/>
                  </a:lnTo>
                  <a:lnTo>
                    <a:pt x="2940" y="2676"/>
                  </a:lnTo>
                  <a:lnTo>
                    <a:pt x="2952" y="2668"/>
                  </a:lnTo>
                  <a:lnTo>
                    <a:pt x="2958" y="2666"/>
                  </a:lnTo>
                  <a:lnTo>
                    <a:pt x="2962" y="2660"/>
                  </a:lnTo>
                  <a:lnTo>
                    <a:pt x="2964" y="2654"/>
                  </a:lnTo>
                  <a:lnTo>
                    <a:pt x="2964" y="2650"/>
                  </a:lnTo>
                  <a:lnTo>
                    <a:pt x="2964" y="2646"/>
                  </a:lnTo>
                  <a:lnTo>
                    <a:pt x="2962" y="2644"/>
                  </a:lnTo>
                  <a:lnTo>
                    <a:pt x="2960" y="2642"/>
                  </a:lnTo>
                  <a:lnTo>
                    <a:pt x="2956" y="2642"/>
                  </a:lnTo>
                  <a:lnTo>
                    <a:pt x="2954" y="2642"/>
                  </a:lnTo>
                  <a:lnTo>
                    <a:pt x="2946" y="2640"/>
                  </a:lnTo>
                  <a:lnTo>
                    <a:pt x="2940" y="2636"/>
                  </a:lnTo>
                  <a:close/>
                  <a:moveTo>
                    <a:pt x="406" y="1248"/>
                  </a:moveTo>
                  <a:lnTo>
                    <a:pt x="406" y="1248"/>
                  </a:lnTo>
                  <a:lnTo>
                    <a:pt x="402" y="1254"/>
                  </a:lnTo>
                  <a:lnTo>
                    <a:pt x="400" y="1260"/>
                  </a:lnTo>
                  <a:lnTo>
                    <a:pt x="400" y="1274"/>
                  </a:lnTo>
                  <a:lnTo>
                    <a:pt x="400" y="1278"/>
                  </a:lnTo>
                  <a:lnTo>
                    <a:pt x="402" y="1280"/>
                  </a:lnTo>
                  <a:lnTo>
                    <a:pt x="404" y="1282"/>
                  </a:lnTo>
                  <a:lnTo>
                    <a:pt x="408" y="1282"/>
                  </a:lnTo>
                  <a:lnTo>
                    <a:pt x="412" y="1282"/>
                  </a:lnTo>
                  <a:lnTo>
                    <a:pt x="416" y="1282"/>
                  </a:lnTo>
                  <a:lnTo>
                    <a:pt x="418" y="1280"/>
                  </a:lnTo>
                  <a:lnTo>
                    <a:pt x="420" y="1278"/>
                  </a:lnTo>
                  <a:lnTo>
                    <a:pt x="420" y="1274"/>
                  </a:lnTo>
                  <a:lnTo>
                    <a:pt x="420" y="1270"/>
                  </a:lnTo>
                  <a:lnTo>
                    <a:pt x="418" y="1262"/>
                  </a:lnTo>
                  <a:lnTo>
                    <a:pt x="416" y="1256"/>
                  </a:lnTo>
                  <a:lnTo>
                    <a:pt x="414" y="1250"/>
                  </a:lnTo>
                  <a:lnTo>
                    <a:pt x="412" y="1248"/>
                  </a:lnTo>
                  <a:lnTo>
                    <a:pt x="410" y="1246"/>
                  </a:lnTo>
                  <a:lnTo>
                    <a:pt x="408" y="1246"/>
                  </a:lnTo>
                  <a:lnTo>
                    <a:pt x="406" y="1248"/>
                  </a:lnTo>
                  <a:close/>
                  <a:moveTo>
                    <a:pt x="2286" y="1412"/>
                  </a:moveTo>
                  <a:lnTo>
                    <a:pt x="2286" y="1412"/>
                  </a:lnTo>
                  <a:lnTo>
                    <a:pt x="2290" y="1424"/>
                  </a:lnTo>
                  <a:lnTo>
                    <a:pt x="2290" y="1426"/>
                  </a:lnTo>
                  <a:lnTo>
                    <a:pt x="2292" y="1426"/>
                  </a:lnTo>
                  <a:lnTo>
                    <a:pt x="2296" y="1426"/>
                  </a:lnTo>
                  <a:lnTo>
                    <a:pt x="2302" y="1422"/>
                  </a:lnTo>
                  <a:lnTo>
                    <a:pt x="2306" y="1418"/>
                  </a:lnTo>
                  <a:lnTo>
                    <a:pt x="2308" y="1410"/>
                  </a:lnTo>
                  <a:lnTo>
                    <a:pt x="2308" y="1408"/>
                  </a:lnTo>
                  <a:lnTo>
                    <a:pt x="2308" y="1394"/>
                  </a:lnTo>
                  <a:lnTo>
                    <a:pt x="2308" y="1392"/>
                  </a:lnTo>
                  <a:lnTo>
                    <a:pt x="2306" y="1392"/>
                  </a:lnTo>
                  <a:lnTo>
                    <a:pt x="2302" y="1392"/>
                  </a:lnTo>
                  <a:lnTo>
                    <a:pt x="2288" y="1396"/>
                  </a:lnTo>
                  <a:lnTo>
                    <a:pt x="2284" y="1398"/>
                  </a:lnTo>
                  <a:lnTo>
                    <a:pt x="2284" y="1400"/>
                  </a:lnTo>
                  <a:lnTo>
                    <a:pt x="2282" y="1404"/>
                  </a:lnTo>
                  <a:lnTo>
                    <a:pt x="2284" y="1406"/>
                  </a:lnTo>
                  <a:lnTo>
                    <a:pt x="2286" y="1412"/>
                  </a:lnTo>
                  <a:close/>
                  <a:moveTo>
                    <a:pt x="414" y="1210"/>
                  </a:moveTo>
                  <a:lnTo>
                    <a:pt x="414" y="1210"/>
                  </a:lnTo>
                  <a:lnTo>
                    <a:pt x="412" y="1208"/>
                  </a:lnTo>
                  <a:lnTo>
                    <a:pt x="410" y="1206"/>
                  </a:lnTo>
                  <a:lnTo>
                    <a:pt x="406" y="1206"/>
                  </a:lnTo>
                  <a:lnTo>
                    <a:pt x="404" y="1208"/>
                  </a:lnTo>
                  <a:lnTo>
                    <a:pt x="398" y="1210"/>
                  </a:lnTo>
                  <a:lnTo>
                    <a:pt x="396" y="1212"/>
                  </a:lnTo>
                  <a:lnTo>
                    <a:pt x="394" y="1214"/>
                  </a:lnTo>
                  <a:lnTo>
                    <a:pt x="394" y="1216"/>
                  </a:lnTo>
                  <a:lnTo>
                    <a:pt x="396" y="1220"/>
                  </a:lnTo>
                  <a:lnTo>
                    <a:pt x="404" y="1228"/>
                  </a:lnTo>
                  <a:lnTo>
                    <a:pt x="410" y="1230"/>
                  </a:lnTo>
                  <a:lnTo>
                    <a:pt x="412" y="1230"/>
                  </a:lnTo>
                  <a:lnTo>
                    <a:pt x="416" y="1228"/>
                  </a:lnTo>
                  <a:lnTo>
                    <a:pt x="418" y="1224"/>
                  </a:lnTo>
                  <a:lnTo>
                    <a:pt x="416" y="1216"/>
                  </a:lnTo>
                  <a:lnTo>
                    <a:pt x="414" y="1210"/>
                  </a:lnTo>
                  <a:close/>
                  <a:moveTo>
                    <a:pt x="2302" y="1960"/>
                  </a:moveTo>
                  <a:lnTo>
                    <a:pt x="2302" y="1960"/>
                  </a:lnTo>
                  <a:lnTo>
                    <a:pt x="2302" y="1962"/>
                  </a:lnTo>
                  <a:lnTo>
                    <a:pt x="2302" y="1966"/>
                  </a:lnTo>
                  <a:lnTo>
                    <a:pt x="2304" y="1968"/>
                  </a:lnTo>
                  <a:lnTo>
                    <a:pt x="2306" y="1970"/>
                  </a:lnTo>
                  <a:lnTo>
                    <a:pt x="2312" y="1974"/>
                  </a:lnTo>
                  <a:lnTo>
                    <a:pt x="2324" y="1982"/>
                  </a:lnTo>
                  <a:lnTo>
                    <a:pt x="2326" y="1988"/>
                  </a:lnTo>
                  <a:lnTo>
                    <a:pt x="2328" y="1994"/>
                  </a:lnTo>
                  <a:lnTo>
                    <a:pt x="2328" y="1998"/>
                  </a:lnTo>
                  <a:lnTo>
                    <a:pt x="2328" y="2002"/>
                  </a:lnTo>
                  <a:lnTo>
                    <a:pt x="2330" y="2004"/>
                  </a:lnTo>
                  <a:lnTo>
                    <a:pt x="2334" y="2006"/>
                  </a:lnTo>
                  <a:lnTo>
                    <a:pt x="2336" y="2006"/>
                  </a:lnTo>
                  <a:lnTo>
                    <a:pt x="2340" y="2006"/>
                  </a:lnTo>
                  <a:lnTo>
                    <a:pt x="2352" y="2006"/>
                  </a:lnTo>
                  <a:lnTo>
                    <a:pt x="2358" y="2008"/>
                  </a:lnTo>
                  <a:lnTo>
                    <a:pt x="2364" y="2010"/>
                  </a:lnTo>
                  <a:lnTo>
                    <a:pt x="2380" y="2022"/>
                  </a:lnTo>
                  <a:lnTo>
                    <a:pt x="2394" y="2030"/>
                  </a:lnTo>
                  <a:lnTo>
                    <a:pt x="2420" y="2042"/>
                  </a:lnTo>
                  <a:lnTo>
                    <a:pt x="2424" y="2046"/>
                  </a:lnTo>
                  <a:lnTo>
                    <a:pt x="2426" y="2050"/>
                  </a:lnTo>
                  <a:lnTo>
                    <a:pt x="2424" y="2054"/>
                  </a:lnTo>
                  <a:lnTo>
                    <a:pt x="2420" y="2058"/>
                  </a:lnTo>
                  <a:lnTo>
                    <a:pt x="2414" y="2062"/>
                  </a:lnTo>
                  <a:lnTo>
                    <a:pt x="2410" y="2064"/>
                  </a:lnTo>
                  <a:lnTo>
                    <a:pt x="2414" y="2066"/>
                  </a:lnTo>
                  <a:lnTo>
                    <a:pt x="2418" y="2066"/>
                  </a:lnTo>
                  <a:lnTo>
                    <a:pt x="2426" y="2066"/>
                  </a:lnTo>
                  <a:lnTo>
                    <a:pt x="2434" y="2068"/>
                  </a:lnTo>
                  <a:lnTo>
                    <a:pt x="2438" y="2072"/>
                  </a:lnTo>
                  <a:lnTo>
                    <a:pt x="2452" y="2078"/>
                  </a:lnTo>
                  <a:lnTo>
                    <a:pt x="2458" y="2082"/>
                  </a:lnTo>
                  <a:lnTo>
                    <a:pt x="2470" y="2084"/>
                  </a:lnTo>
                  <a:lnTo>
                    <a:pt x="2476" y="2084"/>
                  </a:lnTo>
                  <a:lnTo>
                    <a:pt x="2480" y="2080"/>
                  </a:lnTo>
                  <a:lnTo>
                    <a:pt x="2488" y="2070"/>
                  </a:lnTo>
                  <a:lnTo>
                    <a:pt x="2502" y="2062"/>
                  </a:lnTo>
                  <a:lnTo>
                    <a:pt x="2508" y="2058"/>
                  </a:lnTo>
                  <a:lnTo>
                    <a:pt x="2514" y="2058"/>
                  </a:lnTo>
                  <a:lnTo>
                    <a:pt x="2522" y="2058"/>
                  </a:lnTo>
                  <a:lnTo>
                    <a:pt x="2526" y="2062"/>
                  </a:lnTo>
                  <a:lnTo>
                    <a:pt x="2540" y="2070"/>
                  </a:lnTo>
                  <a:lnTo>
                    <a:pt x="2558" y="2088"/>
                  </a:lnTo>
                  <a:lnTo>
                    <a:pt x="2570" y="2098"/>
                  </a:lnTo>
                  <a:lnTo>
                    <a:pt x="2576" y="2100"/>
                  </a:lnTo>
                  <a:lnTo>
                    <a:pt x="2578" y="2102"/>
                  </a:lnTo>
                  <a:lnTo>
                    <a:pt x="2580" y="2100"/>
                  </a:lnTo>
                  <a:lnTo>
                    <a:pt x="2582" y="2100"/>
                  </a:lnTo>
                  <a:lnTo>
                    <a:pt x="2582" y="2096"/>
                  </a:lnTo>
                  <a:lnTo>
                    <a:pt x="2582" y="2082"/>
                  </a:lnTo>
                  <a:lnTo>
                    <a:pt x="2580" y="2076"/>
                  </a:lnTo>
                  <a:lnTo>
                    <a:pt x="2576" y="2072"/>
                  </a:lnTo>
                  <a:lnTo>
                    <a:pt x="2560" y="2068"/>
                  </a:lnTo>
                  <a:lnTo>
                    <a:pt x="2556" y="2064"/>
                  </a:lnTo>
                  <a:lnTo>
                    <a:pt x="2554" y="2058"/>
                  </a:lnTo>
                  <a:lnTo>
                    <a:pt x="2554" y="2054"/>
                  </a:lnTo>
                  <a:lnTo>
                    <a:pt x="2554" y="2046"/>
                  </a:lnTo>
                  <a:lnTo>
                    <a:pt x="2558" y="2040"/>
                  </a:lnTo>
                  <a:lnTo>
                    <a:pt x="2560" y="2038"/>
                  </a:lnTo>
                  <a:lnTo>
                    <a:pt x="2560" y="2036"/>
                  </a:lnTo>
                  <a:lnTo>
                    <a:pt x="2556" y="2034"/>
                  </a:lnTo>
                  <a:lnTo>
                    <a:pt x="2542" y="2028"/>
                  </a:lnTo>
                  <a:lnTo>
                    <a:pt x="2534" y="2024"/>
                  </a:lnTo>
                  <a:lnTo>
                    <a:pt x="2530" y="2018"/>
                  </a:lnTo>
                  <a:lnTo>
                    <a:pt x="2528" y="2014"/>
                  </a:lnTo>
                  <a:lnTo>
                    <a:pt x="2524" y="2006"/>
                  </a:lnTo>
                  <a:lnTo>
                    <a:pt x="2518" y="2002"/>
                  </a:lnTo>
                  <a:lnTo>
                    <a:pt x="2502" y="1992"/>
                  </a:lnTo>
                  <a:lnTo>
                    <a:pt x="2486" y="1984"/>
                  </a:lnTo>
                  <a:lnTo>
                    <a:pt x="2424" y="1968"/>
                  </a:lnTo>
                  <a:lnTo>
                    <a:pt x="2416" y="1968"/>
                  </a:lnTo>
                  <a:lnTo>
                    <a:pt x="2410" y="1972"/>
                  </a:lnTo>
                  <a:lnTo>
                    <a:pt x="2394" y="1982"/>
                  </a:lnTo>
                  <a:lnTo>
                    <a:pt x="2386" y="1986"/>
                  </a:lnTo>
                  <a:lnTo>
                    <a:pt x="2378" y="1986"/>
                  </a:lnTo>
                  <a:lnTo>
                    <a:pt x="2376" y="1986"/>
                  </a:lnTo>
                  <a:lnTo>
                    <a:pt x="2368" y="1986"/>
                  </a:lnTo>
                  <a:lnTo>
                    <a:pt x="2362" y="1982"/>
                  </a:lnTo>
                  <a:lnTo>
                    <a:pt x="2354" y="1972"/>
                  </a:lnTo>
                  <a:lnTo>
                    <a:pt x="2342" y="1962"/>
                  </a:lnTo>
                  <a:lnTo>
                    <a:pt x="2334" y="1954"/>
                  </a:lnTo>
                  <a:lnTo>
                    <a:pt x="2328" y="1950"/>
                  </a:lnTo>
                  <a:lnTo>
                    <a:pt x="2320" y="1948"/>
                  </a:lnTo>
                  <a:lnTo>
                    <a:pt x="2316" y="1948"/>
                  </a:lnTo>
                  <a:lnTo>
                    <a:pt x="2310" y="1950"/>
                  </a:lnTo>
                  <a:lnTo>
                    <a:pt x="2306" y="1954"/>
                  </a:lnTo>
                  <a:lnTo>
                    <a:pt x="2302" y="1960"/>
                  </a:lnTo>
                  <a:close/>
                  <a:moveTo>
                    <a:pt x="2606" y="2298"/>
                  </a:moveTo>
                  <a:lnTo>
                    <a:pt x="2606" y="2298"/>
                  </a:lnTo>
                  <a:lnTo>
                    <a:pt x="2602" y="2290"/>
                  </a:lnTo>
                  <a:lnTo>
                    <a:pt x="2598" y="2284"/>
                  </a:lnTo>
                  <a:lnTo>
                    <a:pt x="2594" y="2280"/>
                  </a:lnTo>
                  <a:lnTo>
                    <a:pt x="2590" y="2272"/>
                  </a:lnTo>
                  <a:lnTo>
                    <a:pt x="2586" y="2258"/>
                  </a:lnTo>
                  <a:lnTo>
                    <a:pt x="2582" y="2252"/>
                  </a:lnTo>
                  <a:lnTo>
                    <a:pt x="2576" y="2248"/>
                  </a:lnTo>
                  <a:lnTo>
                    <a:pt x="2562" y="2244"/>
                  </a:lnTo>
                  <a:lnTo>
                    <a:pt x="2548" y="2236"/>
                  </a:lnTo>
                  <a:lnTo>
                    <a:pt x="2532" y="2226"/>
                  </a:lnTo>
                  <a:lnTo>
                    <a:pt x="2526" y="2220"/>
                  </a:lnTo>
                  <a:lnTo>
                    <a:pt x="2522" y="2214"/>
                  </a:lnTo>
                  <a:lnTo>
                    <a:pt x="2516" y="2180"/>
                  </a:lnTo>
                  <a:lnTo>
                    <a:pt x="2514" y="2174"/>
                  </a:lnTo>
                  <a:lnTo>
                    <a:pt x="2510" y="2168"/>
                  </a:lnTo>
                  <a:lnTo>
                    <a:pt x="2500" y="2158"/>
                  </a:lnTo>
                  <a:lnTo>
                    <a:pt x="2496" y="2152"/>
                  </a:lnTo>
                  <a:lnTo>
                    <a:pt x="2492" y="2146"/>
                  </a:lnTo>
                  <a:lnTo>
                    <a:pt x="2488" y="2130"/>
                  </a:lnTo>
                  <a:lnTo>
                    <a:pt x="2486" y="2128"/>
                  </a:lnTo>
                  <a:lnTo>
                    <a:pt x="2484" y="2128"/>
                  </a:lnTo>
                  <a:lnTo>
                    <a:pt x="2482" y="2128"/>
                  </a:lnTo>
                  <a:lnTo>
                    <a:pt x="2480" y="2128"/>
                  </a:lnTo>
                  <a:lnTo>
                    <a:pt x="2472" y="2138"/>
                  </a:lnTo>
                  <a:lnTo>
                    <a:pt x="2468" y="2144"/>
                  </a:lnTo>
                  <a:lnTo>
                    <a:pt x="2466" y="2150"/>
                  </a:lnTo>
                  <a:lnTo>
                    <a:pt x="2466" y="2184"/>
                  </a:lnTo>
                  <a:lnTo>
                    <a:pt x="2464" y="2192"/>
                  </a:lnTo>
                  <a:lnTo>
                    <a:pt x="2460" y="2198"/>
                  </a:lnTo>
                  <a:lnTo>
                    <a:pt x="2452" y="2206"/>
                  </a:lnTo>
                  <a:lnTo>
                    <a:pt x="2446" y="2210"/>
                  </a:lnTo>
                  <a:lnTo>
                    <a:pt x="2438" y="2212"/>
                  </a:lnTo>
                  <a:lnTo>
                    <a:pt x="2434" y="2212"/>
                  </a:lnTo>
                  <a:lnTo>
                    <a:pt x="2428" y="2210"/>
                  </a:lnTo>
                  <a:lnTo>
                    <a:pt x="2422" y="2204"/>
                  </a:lnTo>
                  <a:lnTo>
                    <a:pt x="2412" y="2188"/>
                  </a:lnTo>
                  <a:lnTo>
                    <a:pt x="2406" y="2184"/>
                  </a:lnTo>
                  <a:lnTo>
                    <a:pt x="2398" y="2182"/>
                  </a:lnTo>
                  <a:lnTo>
                    <a:pt x="2396" y="2182"/>
                  </a:lnTo>
                  <a:lnTo>
                    <a:pt x="2388" y="2180"/>
                  </a:lnTo>
                  <a:lnTo>
                    <a:pt x="2380" y="2178"/>
                  </a:lnTo>
                  <a:lnTo>
                    <a:pt x="2374" y="2176"/>
                  </a:lnTo>
                  <a:lnTo>
                    <a:pt x="2372" y="2174"/>
                  </a:lnTo>
                  <a:lnTo>
                    <a:pt x="2370" y="2172"/>
                  </a:lnTo>
                  <a:lnTo>
                    <a:pt x="2370" y="2168"/>
                  </a:lnTo>
                  <a:lnTo>
                    <a:pt x="2372" y="2164"/>
                  </a:lnTo>
                  <a:lnTo>
                    <a:pt x="2374" y="2160"/>
                  </a:lnTo>
                  <a:lnTo>
                    <a:pt x="2382" y="2146"/>
                  </a:lnTo>
                  <a:lnTo>
                    <a:pt x="2384" y="2140"/>
                  </a:lnTo>
                  <a:lnTo>
                    <a:pt x="2384" y="2138"/>
                  </a:lnTo>
                  <a:lnTo>
                    <a:pt x="2384" y="2134"/>
                  </a:lnTo>
                  <a:lnTo>
                    <a:pt x="2382" y="2132"/>
                  </a:lnTo>
                  <a:lnTo>
                    <a:pt x="2380" y="2132"/>
                  </a:lnTo>
                  <a:lnTo>
                    <a:pt x="2356" y="2126"/>
                  </a:lnTo>
                  <a:lnTo>
                    <a:pt x="2340" y="2124"/>
                  </a:lnTo>
                  <a:lnTo>
                    <a:pt x="2336" y="2124"/>
                  </a:lnTo>
                  <a:lnTo>
                    <a:pt x="2330" y="2124"/>
                  </a:lnTo>
                  <a:lnTo>
                    <a:pt x="2324" y="2128"/>
                  </a:lnTo>
                  <a:lnTo>
                    <a:pt x="2312" y="2136"/>
                  </a:lnTo>
                  <a:lnTo>
                    <a:pt x="2306" y="2140"/>
                  </a:lnTo>
                  <a:lnTo>
                    <a:pt x="2292" y="2146"/>
                  </a:lnTo>
                  <a:lnTo>
                    <a:pt x="2286" y="2150"/>
                  </a:lnTo>
                  <a:lnTo>
                    <a:pt x="2280" y="2154"/>
                  </a:lnTo>
                  <a:lnTo>
                    <a:pt x="2276" y="2160"/>
                  </a:lnTo>
                  <a:lnTo>
                    <a:pt x="2274" y="2164"/>
                  </a:lnTo>
                  <a:lnTo>
                    <a:pt x="2270" y="2170"/>
                  </a:lnTo>
                  <a:lnTo>
                    <a:pt x="2264" y="2172"/>
                  </a:lnTo>
                  <a:lnTo>
                    <a:pt x="2252" y="2168"/>
                  </a:lnTo>
                  <a:lnTo>
                    <a:pt x="2248" y="2166"/>
                  </a:lnTo>
                  <a:lnTo>
                    <a:pt x="2240" y="2164"/>
                  </a:lnTo>
                  <a:lnTo>
                    <a:pt x="2234" y="2166"/>
                  </a:lnTo>
                  <a:lnTo>
                    <a:pt x="2228" y="2168"/>
                  </a:lnTo>
                  <a:lnTo>
                    <a:pt x="2214" y="2176"/>
                  </a:lnTo>
                  <a:lnTo>
                    <a:pt x="2198" y="2188"/>
                  </a:lnTo>
                  <a:lnTo>
                    <a:pt x="2184" y="2196"/>
                  </a:lnTo>
                  <a:lnTo>
                    <a:pt x="2178" y="2198"/>
                  </a:lnTo>
                  <a:lnTo>
                    <a:pt x="2164" y="2206"/>
                  </a:lnTo>
                  <a:lnTo>
                    <a:pt x="2160" y="2208"/>
                  </a:lnTo>
                  <a:lnTo>
                    <a:pt x="2154" y="2212"/>
                  </a:lnTo>
                  <a:lnTo>
                    <a:pt x="2150" y="2220"/>
                  </a:lnTo>
                  <a:lnTo>
                    <a:pt x="2144" y="2234"/>
                  </a:lnTo>
                  <a:lnTo>
                    <a:pt x="2140" y="2238"/>
                  </a:lnTo>
                  <a:lnTo>
                    <a:pt x="2134" y="2240"/>
                  </a:lnTo>
                  <a:lnTo>
                    <a:pt x="2130" y="2240"/>
                  </a:lnTo>
                  <a:lnTo>
                    <a:pt x="2124" y="2242"/>
                  </a:lnTo>
                  <a:lnTo>
                    <a:pt x="2116" y="2246"/>
                  </a:lnTo>
                  <a:lnTo>
                    <a:pt x="2100" y="2256"/>
                  </a:lnTo>
                  <a:lnTo>
                    <a:pt x="2086" y="2264"/>
                  </a:lnTo>
                  <a:lnTo>
                    <a:pt x="2062" y="2276"/>
                  </a:lnTo>
                  <a:lnTo>
                    <a:pt x="2048" y="2286"/>
                  </a:lnTo>
                  <a:lnTo>
                    <a:pt x="2040" y="2294"/>
                  </a:lnTo>
                  <a:lnTo>
                    <a:pt x="2030" y="2306"/>
                  </a:lnTo>
                  <a:lnTo>
                    <a:pt x="2028" y="2312"/>
                  </a:lnTo>
                  <a:lnTo>
                    <a:pt x="2026" y="2320"/>
                  </a:lnTo>
                  <a:lnTo>
                    <a:pt x="2028" y="2326"/>
                  </a:lnTo>
                  <a:lnTo>
                    <a:pt x="2032" y="2340"/>
                  </a:lnTo>
                  <a:lnTo>
                    <a:pt x="2034" y="2356"/>
                  </a:lnTo>
                  <a:lnTo>
                    <a:pt x="2034" y="2360"/>
                  </a:lnTo>
                  <a:lnTo>
                    <a:pt x="2036" y="2376"/>
                  </a:lnTo>
                  <a:lnTo>
                    <a:pt x="2052" y="2428"/>
                  </a:lnTo>
                  <a:lnTo>
                    <a:pt x="2054" y="2444"/>
                  </a:lnTo>
                  <a:lnTo>
                    <a:pt x="2054" y="2448"/>
                  </a:lnTo>
                  <a:lnTo>
                    <a:pt x="2054" y="2464"/>
                  </a:lnTo>
                  <a:lnTo>
                    <a:pt x="2054" y="2488"/>
                  </a:lnTo>
                  <a:lnTo>
                    <a:pt x="2056" y="2494"/>
                  </a:lnTo>
                  <a:lnTo>
                    <a:pt x="2060" y="2500"/>
                  </a:lnTo>
                  <a:lnTo>
                    <a:pt x="2068" y="2510"/>
                  </a:lnTo>
                  <a:lnTo>
                    <a:pt x="2074" y="2514"/>
                  </a:lnTo>
                  <a:lnTo>
                    <a:pt x="2082" y="2514"/>
                  </a:lnTo>
                  <a:lnTo>
                    <a:pt x="2086" y="2514"/>
                  </a:lnTo>
                  <a:lnTo>
                    <a:pt x="2100" y="2512"/>
                  </a:lnTo>
                  <a:lnTo>
                    <a:pt x="2116" y="2508"/>
                  </a:lnTo>
                  <a:lnTo>
                    <a:pt x="2130" y="2502"/>
                  </a:lnTo>
                  <a:lnTo>
                    <a:pt x="2136" y="2498"/>
                  </a:lnTo>
                  <a:lnTo>
                    <a:pt x="2142" y="2496"/>
                  </a:lnTo>
                  <a:lnTo>
                    <a:pt x="2150" y="2496"/>
                  </a:lnTo>
                  <a:lnTo>
                    <a:pt x="2154" y="2496"/>
                  </a:lnTo>
                  <a:lnTo>
                    <a:pt x="2170" y="2492"/>
                  </a:lnTo>
                  <a:lnTo>
                    <a:pt x="2184" y="2488"/>
                  </a:lnTo>
                  <a:lnTo>
                    <a:pt x="2190" y="2484"/>
                  </a:lnTo>
                  <a:lnTo>
                    <a:pt x="2192" y="2480"/>
                  </a:lnTo>
                  <a:lnTo>
                    <a:pt x="2194" y="2476"/>
                  </a:lnTo>
                  <a:lnTo>
                    <a:pt x="2198" y="2472"/>
                  </a:lnTo>
                  <a:lnTo>
                    <a:pt x="2232" y="2460"/>
                  </a:lnTo>
                  <a:lnTo>
                    <a:pt x="2240" y="2458"/>
                  </a:lnTo>
                  <a:lnTo>
                    <a:pt x="2248" y="2456"/>
                  </a:lnTo>
                  <a:lnTo>
                    <a:pt x="2272" y="2456"/>
                  </a:lnTo>
                  <a:lnTo>
                    <a:pt x="2288" y="2458"/>
                  </a:lnTo>
                  <a:lnTo>
                    <a:pt x="2330" y="2464"/>
                  </a:lnTo>
                  <a:lnTo>
                    <a:pt x="2338" y="2468"/>
                  </a:lnTo>
                  <a:lnTo>
                    <a:pt x="2344" y="2472"/>
                  </a:lnTo>
                  <a:lnTo>
                    <a:pt x="2362" y="2490"/>
                  </a:lnTo>
                  <a:lnTo>
                    <a:pt x="2374" y="2500"/>
                  </a:lnTo>
                  <a:lnTo>
                    <a:pt x="2382" y="2510"/>
                  </a:lnTo>
                  <a:lnTo>
                    <a:pt x="2388" y="2514"/>
                  </a:lnTo>
                  <a:lnTo>
                    <a:pt x="2396" y="2514"/>
                  </a:lnTo>
                  <a:lnTo>
                    <a:pt x="2398" y="2514"/>
                  </a:lnTo>
                  <a:lnTo>
                    <a:pt x="2406" y="2516"/>
                  </a:lnTo>
                  <a:lnTo>
                    <a:pt x="2410" y="2522"/>
                  </a:lnTo>
                  <a:lnTo>
                    <a:pt x="2414" y="2528"/>
                  </a:lnTo>
                  <a:lnTo>
                    <a:pt x="2422" y="2540"/>
                  </a:lnTo>
                  <a:lnTo>
                    <a:pt x="2430" y="2548"/>
                  </a:lnTo>
                  <a:lnTo>
                    <a:pt x="2442" y="2558"/>
                  </a:lnTo>
                  <a:lnTo>
                    <a:pt x="2458" y="2570"/>
                  </a:lnTo>
                  <a:lnTo>
                    <a:pt x="2474" y="2576"/>
                  </a:lnTo>
                  <a:lnTo>
                    <a:pt x="2488" y="2580"/>
                  </a:lnTo>
                  <a:lnTo>
                    <a:pt x="2494" y="2582"/>
                  </a:lnTo>
                  <a:lnTo>
                    <a:pt x="2502" y="2580"/>
                  </a:lnTo>
                  <a:lnTo>
                    <a:pt x="2508" y="2578"/>
                  </a:lnTo>
                  <a:lnTo>
                    <a:pt x="2514" y="2576"/>
                  </a:lnTo>
                  <a:lnTo>
                    <a:pt x="2520" y="2580"/>
                  </a:lnTo>
                  <a:lnTo>
                    <a:pt x="2528" y="2588"/>
                  </a:lnTo>
                  <a:lnTo>
                    <a:pt x="2534" y="2592"/>
                  </a:lnTo>
                  <a:lnTo>
                    <a:pt x="2538" y="2594"/>
                  </a:lnTo>
                  <a:lnTo>
                    <a:pt x="2544" y="2592"/>
                  </a:lnTo>
                  <a:lnTo>
                    <a:pt x="2550" y="2588"/>
                  </a:lnTo>
                  <a:lnTo>
                    <a:pt x="2558" y="2580"/>
                  </a:lnTo>
                  <a:lnTo>
                    <a:pt x="2570" y="2570"/>
                  </a:lnTo>
                  <a:lnTo>
                    <a:pt x="2576" y="2568"/>
                  </a:lnTo>
                  <a:lnTo>
                    <a:pt x="2588" y="2564"/>
                  </a:lnTo>
                  <a:lnTo>
                    <a:pt x="2592" y="2562"/>
                  </a:lnTo>
                  <a:lnTo>
                    <a:pt x="2592" y="2556"/>
                  </a:lnTo>
                  <a:lnTo>
                    <a:pt x="2592" y="2552"/>
                  </a:lnTo>
                  <a:lnTo>
                    <a:pt x="2594" y="2544"/>
                  </a:lnTo>
                  <a:lnTo>
                    <a:pt x="2596" y="2538"/>
                  </a:lnTo>
                  <a:lnTo>
                    <a:pt x="2608" y="2512"/>
                  </a:lnTo>
                  <a:lnTo>
                    <a:pt x="2616" y="2498"/>
                  </a:lnTo>
                  <a:lnTo>
                    <a:pt x="2638" y="2434"/>
                  </a:lnTo>
                  <a:lnTo>
                    <a:pt x="2642" y="2418"/>
                  </a:lnTo>
                  <a:lnTo>
                    <a:pt x="2642" y="2396"/>
                  </a:lnTo>
                  <a:lnTo>
                    <a:pt x="2642" y="2380"/>
                  </a:lnTo>
                  <a:lnTo>
                    <a:pt x="2642" y="2366"/>
                  </a:lnTo>
                  <a:lnTo>
                    <a:pt x="2642" y="2350"/>
                  </a:lnTo>
                  <a:lnTo>
                    <a:pt x="2642" y="2346"/>
                  </a:lnTo>
                  <a:lnTo>
                    <a:pt x="2640" y="2340"/>
                  </a:lnTo>
                  <a:lnTo>
                    <a:pt x="2636" y="2334"/>
                  </a:lnTo>
                  <a:lnTo>
                    <a:pt x="2620" y="2324"/>
                  </a:lnTo>
                  <a:lnTo>
                    <a:pt x="2614" y="2318"/>
                  </a:lnTo>
                  <a:lnTo>
                    <a:pt x="2610" y="2312"/>
                  </a:lnTo>
                  <a:lnTo>
                    <a:pt x="2606" y="2298"/>
                  </a:lnTo>
                  <a:close/>
                  <a:moveTo>
                    <a:pt x="2522" y="2632"/>
                  </a:moveTo>
                  <a:lnTo>
                    <a:pt x="2522" y="2632"/>
                  </a:lnTo>
                  <a:lnTo>
                    <a:pt x="2520" y="2634"/>
                  </a:lnTo>
                  <a:lnTo>
                    <a:pt x="2518" y="2634"/>
                  </a:lnTo>
                  <a:lnTo>
                    <a:pt x="2516" y="2638"/>
                  </a:lnTo>
                  <a:lnTo>
                    <a:pt x="2518" y="2640"/>
                  </a:lnTo>
                  <a:lnTo>
                    <a:pt x="2522" y="2654"/>
                  </a:lnTo>
                  <a:lnTo>
                    <a:pt x="2524" y="2670"/>
                  </a:lnTo>
                  <a:lnTo>
                    <a:pt x="2524" y="2674"/>
                  </a:lnTo>
                  <a:lnTo>
                    <a:pt x="2526" y="2680"/>
                  </a:lnTo>
                  <a:lnTo>
                    <a:pt x="2532" y="2684"/>
                  </a:lnTo>
                  <a:lnTo>
                    <a:pt x="2538" y="2688"/>
                  </a:lnTo>
                  <a:lnTo>
                    <a:pt x="2540" y="2688"/>
                  </a:lnTo>
                  <a:lnTo>
                    <a:pt x="2544" y="2688"/>
                  </a:lnTo>
                  <a:lnTo>
                    <a:pt x="2546" y="2686"/>
                  </a:lnTo>
                  <a:lnTo>
                    <a:pt x="2548" y="2684"/>
                  </a:lnTo>
                  <a:lnTo>
                    <a:pt x="2550" y="2678"/>
                  </a:lnTo>
                  <a:lnTo>
                    <a:pt x="2556" y="2664"/>
                  </a:lnTo>
                  <a:lnTo>
                    <a:pt x="2562" y="2650"/>
                  </a:lnTo>
                  <a:lnTo>
                    <a:pt x="2564" y="2634"/>
                  </a:lnTo>
                  <a:lnTo>
                    <a:pt x="2564" y="2632"/>
                  </a:lnTo>
                  <a:lnTo>
                    <a:pt x="2564" y="2628"/>
                  </a:lnTo>
                  <a:lnTo>
                    <a:pt x="2562" y="2626"/>
                  </a:lnTo>
                  <a:lnTo>
                    <a:pt x="2560" y="2626"/>
                  </a:lnTo>
                  <a:lnTo>
                    <a:pt x="2556" y="2626"/>
                  </a:lnTo>
                  <a:lnTo>
                    <a:pt x="2552" y="2630"/>
                  </a:lnTo>
                  <a:lnTo>
                    <a:pt x="2544" y="2632"/>
                  </a:lnTo>
                  <a:lnTo>
                    <a:pt x="2536" y="2632"/>
                  </a:lnTo>
                  <a:lnTo>
                    <a:pt x="2522" y="2632"/>
                  </a:lnTo>
                  <a:close/>
                  <a:moveTo>
                    <a:pt x="2478" y="958"/>
                  </a:moveTo>
                  <a:lnTo>
                    <a:pt x="2478" y="958"/>
                  </a:lnTo>
                  <a:lnTo>
                    <a:pt x="2476" y="954"/>
                  </a:lnTo>
                  <a:lnTo>
                    <a:pt x="2476" y="958"/>
                  </a:lnTo>
                  <a:lnTo>
                    <a:pt x="2476" y="962"/>
                  </a:lnTo>
                  <a:lnTo>
                    <a:pt x="2474" y="976"/>
                  </a:lnTo>
                  <a:lnTo>
                    <a:pt x="2468" y="992"/>
                  </a:lnTo>
                  <a:lnTo>
                    <a:pt x="2468" y="998"/>
                  </a:lnTo>
                  <a:lnTo>
                    <a:pt x="2470" y="1006"/>
                  </a:lnTo>
                  <a:lnTo>
                    <a:pt x="2472" y="1012"/>
                  </a:lnTo>
                  <a:lnTo>
                    <a:pt x="2474" y="1018"/>
                  </a:lnTo>
                  <a:lnTo>
                    <a:pt x="2476" y="1026"/>
                  </a:lnTo>
                  <a:lnTo>
                    <a:pt x="2476" y="1088"/>
                  </a:lnTo>
                  <a:lnTo>
                    <a:pt x="2476" y="1104"/>
                  </a:lnTo>
                  <a:lnTo>
                    <a:pt x="2476" y="1118"/>
                  </a:lnTo>
                  <a:lnTo>
                    <a:pt x="2478" y="1124"/>
                  </a:lnTo>
                  <a:lnTo>
                    <a:pt x="2484" y="1128"/>
                  </a:lnTo>
                  <a:lnTo>
                    <a:pt x="2498" y="1134"/>
                  </a:lnTo>
                  <a:lnTo>
                    <a:pt x="2502" y="1134"/>
                  </a:lnTo>
                  <a:lnTo>
                    <a:pt x="2500" y="1130"/>
                  </a:lnTo>
                  <a:lnTo>
                    <a:pt x="2490" y="1114"/>
                  </a:lnTo>
                  <a:lnTo>
                    <a:pt x="2486" y="1106"/>
                  </a:lnTo>
                  <a:lnTo>
                    <a:pt x="2486" y="1098"/>
                  </a:lnTo>
                  <a:lnTo>
                    <a:pt x="2486" y="1094"/>
                  </a:lnTo>
                  <a:lnTo>
                    <a:pt x="2486" y="1088"/>
                  </a:lnTo>
                  <a:lnTo>
                    <a:pt x="2488" y="1080"/>
                  </a:lnTo>
                  <a:lnTo>
                    <a:pt x="2492" y="1074"/>
                  </a:lnTo>
                  <a:lnTo>
                    <a:pt x="2496" y="1070"/>
                  </a:lnTo>
                  <a:lnTo>
                    <a:pt x="2498" y="1070"/>
                  </a:lnTo>
                  <a:lnTo>
                    <a:pt x="2500" y="1072"/>
                  </a:lnTo>
                  <a:lnTo>
                    <a:pt x="2502" y="1074"/>
                  </a:lnTo>
                  <a:lnTo>
                    <a:pt x="2502" y="1070"/>
                  </a:lnTo>
                  <a:lnTo>
                    <a:pt x="2488" y="1006"/>
                  </a:lnTo>
                  <a:lnTo>
                    <a:pt x="2486" y="990"/>
                  </a:lnTo>
                  <a:lnTo>
                    <a:pt x="2486" y="988"/>
                  </a:lnTo>
                  <a:lnTo>
                    <a:pt x="2482" y="972"/>
                  </a:lnTo>
                  <a:lnTo>
                    <a:pt x="2478" y="958"/>
                  </a:lnTo>
                  <a:close/>
                  <a:moveTo>
                    <a:pt x="2460" y="1170"/>
                  </a:moveTo>
                  <a:lnTo>
                    <a:pt x="2460" y="1170"/>
                  </a:lnTo>
                  <a:lnTo>
                    <a:pt x="2458" y="1176"/>
                  </a:lnTo>
                  <a:lnTo>
                    <a:pt x="2456" y="1182"/>
                  </a:lnTo>
                  <a:lnTo>
                    <a:pt x="2456" y="1196"/>
                  </a:lnTo>
                  <a:lnTo>
                    <a:pt x="2454" y="1204"/>
                  </a:lnTo>
                  <a:lnTo>
                    <a:pt x="2452" y="1212"/>
                  </a:lnTo>
                  <a:lnTo>
                    <a:pt x="2450" y="1216"/>
                  </a:lnTo>
                  <a:lnTo>
                    <a:pt x="2446" y="1224"/>
                  </a:lnTo>
                  <a:lnTo>
                    <a:pt x="2446" y="1232"/>
                  </a:lnTo>
                  <a:lnTo>
                    <a:pt x="2446" y="1236"/>
                  </a:lnTo>
                  <a:lnTo>
                    <a:pt x="2448" y="1238"/>
                  </a:lnTo>
                  <a:lnTo>
                    <a:pt x="2450" y="1236"/>
                  </a:lnTo>
                  <a:lnTo>
                    <a:pt x="2460" y="1220"/>
                  </a:lnTo>
                  <a:lnTo>
                    <a:pt x="2464" y="1218"/>
                  </a:lnTo>
                  <a:lnTo>
                    <a:pt x="2466" y="1218"/>
                  </a:lnTo>
                  <a:lnTo>
                    <a:pt x="2468" y="1218"/>
                  </a:lnTo>
                  <a:lnTo>
                    <a:pt x="2472" y="1220"/>
                  </a:lnTo>
                  <a:lnTo>
                    <a:pt x="2480" y="1228"/>
                  </a:lnTo>
                  <a:lnTo>
                    <a:pt x="2482" y="1230"/>
                  </a:lnTo>
                  <a:lnTo>
                    <a:pt x="2484" y="1230"/>
                  </a:lnTo>
                  <a:lnTo>
                    <a:pt x="2486" y="1228"/>
                  </a:lnTo>
                  <a:lnTo>
                    <a:pt x="2488" y="1226"/>
                  </a:lnTo>
                  <a:lnTo>
                    <a:pt x="2492" y="1220"/>
                  </a:lnTo>
                  <a:lnTo>
                    <a:pt x="2496" y="1214"/>
                  </a:lnTo>
                  <a:lnTo>
                    <a:pt x="2502" y="1210"/>
                  </a:lnTo>
                  <a:lnTo>
                    <a:pt x="2508" y="1208"/>
                  </a:lnTo>
                  <a:lnTo>
                    <a:pt x="2520" y="1198"/>
                  </a:lnTo>
                  <a:lnTo>
                    <a:pt x="2528" y="1190"/>
                  </a:lnTo>
                  <a:lnTo>
                    <a:pt x="2530" y="1188"/>
                  </a:lnTo>
                  <a:lnTo>
                    <a:pt x="2530" y="1186"/>
                  </a:lnTo>
                  <a:lnTo>
                    <a:pt x="2528" y="1184"/>
                  </a:lnTo>
                  <a:lnTo>
                    <a:pt x="2526" y="1184"/>
                  </a:lnTo>
                  <a:lnTo>
                    <a:pt x="2522" y="1184"/>
                  </a:lnTo>
                  <a:lnTo>
                    <a:pt x="2506" y="1182"/>
                  </a:lnTo>
                  <a:lnTo>
                    <a:pt x="2492" y="1178"/>
                  </a:lnTo>
                  <a:lnTo>
                    <a:pt x="2478" y="1170"/>
                  </a:lnTo>
                  <a:lnTo>
                    <a:pt x="2472" y="1168"/>
                  </a:lnTo>
                  <a:lnTo>
                    <a:pt x="2466" y="1168"/>
                  </a:lnTo>
                  <a:lnTo>
                    <a:pt x="2460" y="1170"/>
                  </a:lnTo>
                  <a:close/>
                  <a:moveTo>
                    <a:pt x="2438" y="1284"/>
                  </a:moveTo>
                  <a:lnTo>
                    <a:pt x="2438" y="1284"/>
                  </a:lnTo>
                  <a:lnTo>
                    <a:pt x="2432" y="1300"/>
                  </a:lnTo>
                  <a:lnTo>
                    <a:pt x="2430" y="1304"/>
                  </a:lnTo>
                  <a:lnTo>
                    <a:pt x="2426" y="1310"/>
                  </a:lnTo>
                  <a:lnTo>
                    <a:pt x="2420" y="1316"/>
                  </a:lnTo>
                  <a:lnTo>
                    <a:pt x="2414" y="1318"/>
                  </a:lnTo>
                  <a:lnTo>
                    <a:pt x="2400" y="1326"/>
                  </a:lnTo>
                  <a:lnTo>
                    <a:pt x="2374" y="1346"/>
                  </a:lnTo>
                  <a:lnTo>
                    <a:pt x="2368" y="1350"/>
                  </a:lnTo>
                  <a:lnTo>
                    <a:pt x="2360" y="1350"/>
                  </a:lnTo>
                  <a:lnTo>
                    <a:pt x="2356" y="1350"/>
                  </a:lnTo>
                  <a:lnTo>
                    <a:pt x="2340" y="1354"/>
                  </a:lnTo>
                  <a:lnTo>
                    <a:pt x="2326" y="1358"/>
                  </a:lnTo>
                  <a:lnTo>
                    <a:pt x="2320" y="1362"/>
                  </a:lnTo>
                  <a:lnTo>
                    <a:pt x="2318" y="1366"/>
                  </a:lnTo>
                  <a:lnTo>
                    <a:pt x="2322" y="1378"/>
                  </a:lnTo>
                  <a:lnTo>
                    <a:pt x="2326" y="1392"/>
                  </a:lnTo>
                  <a:lnTo>
                    <a:pt x="2328" y="1394"/>
                  </a:lnTo>
                  <a:lnTo>
                    <a:pt x="2330" y="1396"/>
                  </a:lnTo>
                  <a:lnTo>
                    <a:pt x="2332" y="1396"/>
                  </a:lnTo>
                  <a:lnTo>
                    <a:pt x="2334" y="1394"/>
                  </a:lnTo>
                  <a:lnTo>
                    <a:pt x="2342" y="1386"/>
                  </a:lnTo>
                  <a:lnTo>
                    <a:pt x="2348" y="1382"/>
                  </a:lnTo>
                  <a:lnTo>
                    <a:pt x="2354" y="1380"/>
                  </a:lnTo>
                  <a:lnTo>
                    <a:pt x="2358" y="1378"/>
                  </a:lnTo>
                  <a:lnTo>
                    <a:pt x="2362" y="1376"/>
                  </a:lnTo>
                  <a:lnTo>
                    <a:pt x="2366" y="1374"/>
                  </a:lnTo>
                  <a:lnTo>
                    <a:pt x="2368" y="1376"/>
                  </a:lnTo>
                  <a:lnTo>
                    <a:pt x="2370" y="1376"/>
                  </a:lnTo>
                  <a:lnTo>
                    <a:pt x="2374" y="1374"/>
                  </a:lnTo>
                  <a:lnTo>
                    <a:pt x="2382" y="1366"/>
                  </a:lnTo>
                  <a:lnTo>
                    <a:pt x="2388" y="1362"/>
                  </a:lnTo>
                  <a:lnTo>
                    <a:pt x="2392" y="1360"/>
                  </a:lnTo>
                  <a:lnTo>
                    <a:pt x="2404" y="1360"/>
                  </a:lnTo>
                  <a:lnTo>
                    <a:pt x="2408" y="1360"/>
                  </a:lnTo>
                  <a:lnTo>
                    <a:pt x="2422" y="1360"/>
                  </a:lnTo>
                  <a:lnTo>
                    <a:pt x="2432" y="1360"/>
                  </a:lnTo>
                  <a:lnTo>
                    <a:pt x="2436" y="1360"/>
                  </a:lnTo>
                  <a:lnTo>
                    <a:pt x="2440" y="1356"/>
                  </a:lnTo>
                  <a:lnTo>
                    <a:pt x="2444" y="1350"/>
                  </a:lnTo>
                  <a:lnTo>
                    <a:pt x="2446" y="1342"/>
                  </a:lnTo>
                  <a:lnTo>
                    <a:pt x="2446" y="1330"/>
                  </a:lnTo>
                  <a:lnTo>
                    <a:pt x="2446" y="1322"/>
                  </a:lnTo>
                  <a:lnTo>
                    <a:pt x="2450" y="1314"/>
                  </a:lnTo>
                  <a:lnTo>
                    <a:pt x="2452" y="1308"/>
                  </a:lnTo>
                  <a:lnTo>
                    <a:pt x="2458" y="1294"/>
                  </a:lnTo>
                  <a:lnTo>
                    <a:pt x="2462" y="1280"/>
                  </a:lnTo>
                  <a:lnTo>
                    <a:pt x="2464" y="1272"/>
                  </a:lnTo>
                  <a:lnTo>
                    <a:pt x="2460" y="1266"/>
                  </a:lnTo>
                  <a:lnTo>
                    <a:pt x="2450" y="1250"/>
                  </a:lnTo>
                  <a:lnTo>
                    <a:pt x="2448" y="1246"/>
                  </a:lnTo>
                  <a:lnTo>
                    <a:pt x="2446" y="1246"/>
                  </a:lnTo>
                  <a:lnTo>
                    <a:pt x="2446" y="1248"/>
                  </a:lnTo>
                  <a:lnTo>
                    <a:pt x="2444" y="1260"/>
                  </a:lnTo>
                  <a:lnTo>
                    <a:pt x="2438" y="1284"/>
                  </a:lnTo>
                  <a:close/>
                </a:path>
              </a:pathLst>
            </a:custGeom>
            <a:solidFill>
              <a:srgbClr val="00A1DA">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sz="1800"/>
            </a:p>
          </p:txBody>
        </p:sp>
        <p:sp>
          <p:nvSpPr>
            <p:cNvPr id="7" name="Freeform 18"/>
            <p:cNvSpPr>
              <a:spLocks noEditPoints="1"/>
            </p:cNvSpPr>
            <p:nvPr/>
          </p:nvSpPr>
          <p:spPr bwMode="auto">
            <a:xfrm>
              <a:off x="0" y="753"/>
              <a:ext cx="2211" cy="3018"/>
            </a:xfrm>
            <a:custGeom>
              <a:avLst/>
              <a:gdLst>
                <a:gd name="T0" fmla="*/ 1757 w 2211"/>
                <a:gd name="T1" fmla="*/ 431 h 3018"/>
                <a:gd name="T2" fmla="*/ 1780 w 2211"/>
                <a:gd name="T3" fmla="*/ 502 h 3018"/>
                <a:gd name="T4" fmla="*/ 1792 w 2211"/>
                <a:gd name="T5" fmla="*/ 608 h 3018"/>
                <a:gd name="T6" fmla="*/ 1954 w 2211"/>
                <a:gd name="T7" fmla="*/ 711 h 3018"/>
                <a:gd name="T8" fmla="*/ 2035 w 2211"/>
                <a:gd name="T9" fmla="*/ 540 h 3018"/>
                <a:gd name="T10" fmla="*/ 2203 w 2211"/>
                <a:gd name="T11" fmla="*/ 366 h 3018"/>
                <a:gd name="T12" fmla="*/ 2188 w 2211"/>
                <a:gd name="T13" fmla="*/ 325 h 3018"/>
                <a:gd name="T14" fmla="*/ 2153 w 2211"/>
                <a:gd name="T15" fmla="*/ 272 h 3018"/>
                <a:gd name="T16" fmla="*/ 2085 w 2211"/>
                <a:gd name="T17" fmla="*/ 202 h 3018"/>
                <a:gd name="T18" fmla="*/ 2002 w 2211"/>
                <a:gd name="T19" fmla="*/ 129 h 3018"/>
                <a:gd name="T20" fmla="*/ 1934 w 2211"/>
                <a:gd name="T21" fmla="*/ 108 h 3018"/>
                <a:gd name="T22" fmla="*/ 1737 w 2211"/>
                <a:gd name="T23" fmla="*/ 207 h 3018"/>
                <a:gd name="T24" fmla="*/ 1288 w 2211"/>
                <a:gd name="T25" fmla="*/ 159 h 3018"/>
                <a:gd name="T26" fmla="*/ 1303 w 2211"/>
                <a:gd name="T27" fmla="*/ 194 h 3018"/>
                <a:gd name="T28" fmla="*/ 1356 w 2211"/>
                <a:gd name="T29" fmla="*/ 207 h 3018"/>
                <a:gd name="T30" fmla="*/ 1364 w 2211"/>
                <a:gd name="T31" fmla="*/ 156 h 3018"/>
                <a:gd name="T32" fmla="*/ 1374 w 2211"/>
                <a:gd name="T33" fmla="*/ 66 h 3018"/>
                <a:gd name="T34" fmla="*/ 1361 w 2211"/>
                <a:gd name="T35" fmla="*/ 3 h 3018"/>
                <a:gd name="T36" fmla="*/ 1319 w 2211"/>
                <a:gd name="T37" fmla="*/ 13 h 3018"/>
                <a:gd name="T38" fmla="*/ 1266 w 2211"/>
                <a:gd name="T39" fmla="*/ 58 h 3018"/>
                <a:gd name="T40" fmla="*/ 1248 w 2211"/>
                <a:gd name="T41" fmla="*/ 81 h 3018"/>
                <a:gd name="T42" fmla="*/ 1253 w 2211"/>
                <a:gd name="T43" fmla="*/ 144 h 3018"/>
                <a:gd name="T44" fmla="*/ 1268 w 2211"/>
                <a:gd name="T45" fmla="*/ 227 h 3018"/>
                <a:gd name="T46" fmla="*/ 1379 w 2211"/>
                <a:gd name="T47" fmla="*/ 252 h 3018"/>
                <a:gd name="T48" fmla="*/ 1271 w 2211"/>
                <a:gd name="T49" fmla="*/ 217 h 3018"/>
                <a:gd name="T50" fmla="*/ 1172 w 2211"/>
                <a:gd name="T51" fmla="*/ 1629 h 3018"/>
                <a:gd name="T52" fmla="*/ 1677 w 2211"/>
                <a:gd name="T53" fmla="*/ 1170 h 3018"/>
                <a:gd name="T54" fmla="*/ 1500 w 2211"/>
                <a:gd name="T55" fmla="*/ 703 h 3018"/>
                <a:gd name="T56" fmla="*/ 1437 w 2211"/>
                <a:gd name="T57" fmla="*/ 376 h 3018"/>
                <a:gd name="T58" fmla="*/ 1520 w 2211"/>
                <a:gd name="T59" fmla="*/ 509 h 3018"/>
                <a:gd name="T60" fmla="*/ 1606 w 2211"/>
                <a:gd name="T61" fmla="*/ 540 h 3018"/>
                <a:gd name="T62" fmla="*/ 1674 w 2211"/>
                <a:gd name="T63" fmla="*/ 527 h 3018"/>
                <a:gd name="T64" fmla="*/ 1694 w 2211"/>
                <a:gd name="T65" fmla="*/ 502 h 3018"/>
                <a:gd name="T66" fmla="*/ 1659 w 2211"/>
                <a:gd name="T67" fmla="*/ 446 h 3018"/>
                <a:gd name="T68" fmla="*/ 1634 w 2211"/>
                <a:gd name="T69" fmla="*/ 388 h 3018"/>
                <a:gd name="T70" fmla="*/ 1553 w 2211"/>
                <a:gd name="T71" fmla="*/ 345 h 3018"/>
                <a:gd name="T72" fmla="*/ 1442 w 2211"/>
                <a:gd name="T73" fmla="*/ 300 h 3018"/>
                <a:gd name="T74" fmla="*/ 1341 w 2211"/>
                <a:gd name="T75" fmla="*/ 330 h 3018"/>
                <a:gd name="T76" fmla="*/ 1319 w 2211"/>
                <a:gd name="T77" fmla="*/ 386 h 3018"/>
                <a:gd name="T78" fmla="*/ 1182 w 2211"/>
                <a:gd name="T79" fmla="*/ 424 h 3018"/>
                <a:gd name="T80" fmla="*/ 1172 w 2211"/>
                <a:gd name="T81" fmla="*/ 308 h 3018"/>
                <a:gd name="T82" fmla="*/ 1112 w 2211"/>
                <a:gd name="T83" fmla="*/ 315 h 3018"/>
                <a:gd name="T84" fmla="*/ 1024 w 2211"/>
                <a:gd name="T85" fmla="*/ 333 h 3018"/>
                <a:gd name="T86" fmla="*/ 1034 w 2211"/>
                <a:gd name="T87" fmla="*/ 383 h 3018"/>
                <a:gd name="T88" fmla="*/ 1129 w 2211"/>
                <a:gd name="T89" fmla="*/ 429 h 3018"/>
                <a:gd name="T90" fmla="*/ 451 w 2211"/>
                <a:gd name="T91" fmla="*/ 378 h 3018"/>
                <a:gd name="T92" fmla="*/ 156 w 2211"/>
                <a:gd name="T93" fmla="*/ 840 h 3018"/>
                <a:gd name="T94" fmla="*/ 837 w 2211"/>
                <a:gd name="T95" fmla="*/ 1417 h 3018"/>
                <a:gd name="T96" fmla="*/ 1256 w 2211"/>
                <a:gd name="T97" fmla="*/ 1755 h 3018"/>
                <a:gd name="T98" fmla="*/ 1629 w 2211"/>
                <a:gd name="T99" fmla="*/ 1679 h 3018"/>
                <a:gd name="T100" fmla="*/ 1553 w 2211"/>
                <a:gd name="T101" fmla="*/ 1654 h 3018"/>
                <a:gd name="T102" fmla="*/ 1414 w 2211"/>
                <a:gd name="T103" fmla="*/ 1851 h 3018"/>
                <a:gd name="T104" fmla="*/ 1891 w 2211"/>
                <a:gd name="T105" fmla="*/ 1893 h 3018"/>
                <a:gd name="T106" fmla="*/ 1591 w 2211"/>
                <a:gd name="T107" fmla="*/ 1795 h 3018"/>
                <a:gd name="T108" fmla="*/ 1435 w 2211"/>
                <a:gd name="T109" fmla="*/ 2057 h 3018"/>
                <a:gd name="T110" fmla="*/ 1629 w 2211"/>
                <a:gd name="T111" fmla="*/ 2524 h 3018"/>
                <a:gd name="T112" fmla="*/ 1740 w 2211"/>
                <a:gd name="T113" fmla="*/ 2741 h 3018"/>
                <a:gd name="T114" fmla="*/ 2110 w 2211"/>
                <a:gd name="T115" fmla="*/ 2342 h 3018"/>
                <a:gd name="T116" fmla="*/ 1472 w 2211"/>
                <a:gd name="T117" fmla="*/ 562 h 3018"/>
                <a:gd name="T118" fmla="*/ 1394 w 2211"/>
                <a:gd name="T119" fmla="*/ 577 h 3018"/>
                <a:gd name="T120" fmla="*/ 978 w 2211"/>
                <a:gd name="T121" fmla="*/ 338 h 3018"/>
                <a:gd name="T122" fmla="*/ 1039 w 2211"/>
                <a:gd name="T123" fmla="*/ 250 h 30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11" h="3018">
                  <a:moveTo>
                    <a:pt x="1636" y="295"/>
                  </a:moveTo>
                  <a:lnTo>
                    <a:pt x="1639" y="300"/>
                  </a:lnTo>
                  <a:lnTo>
                    <a:pt x="1639" y="303"/>
                  </a:lnTo>
                  <a:lnTo>
                    <a:pt x="1639" y="308"/>
                  </a:lnTo>
                  <a:lnTo>
                    <a:pt x="1636" y="310"/>
                  </a:lnTo>
                  <a:lnTo>
                    <a:pt x="1636" y="313"/>
                  </a:lnTo>
                  <a:lnTo>
                    <a:pt x="1634" y="315"/>
                  </a:lnTo>
                  <a:lnTo>
                    <a:pt x="1636" y="320"/>
                  </a:lnTo>
                  <a:lnTo>
                    <a:pt x="1636" y="323"/>
                  </a:lnTo>
                  <a:lnTo>
                    <a:pt x="1641" y="328"/>
                  </a:lnTo>
                  <a:lnTo>
                    <a:pt x="1644" y="333"/>
                  </a:lnTo>
                  <a:lnTo>
                    <a:pt x="1649" y="335"/>
                  </a:lnTo>
                  <a:lnTo>
                    <a:pt x="1651" y="338"/>
                  </a:lnTo>
                  <a:lnTo>
                    <a:pt x="1656" y="340"/>
                  </a:lnTo>
                  <a:lnTo>
                    <a:pt x="1664" y="340"/>
                  </a:lnTo>
                  <a:lnTo>
                    <a:pt x="1669" y="340"/>
                  </a:lnTo>
                  <a:lnTo>
                    <a:pt x="1679" y="340"/>
                  </a:lnTo>
                  <a:lnTo>
                    <a:pt x="1687" y="338"/>
                  </a:lnTo>
                  <a:lnTo>
                    <a:pt x="1697" y="338"/>
                  </a:lnTo>
                  <a:lnTo>
                    <a:pt x="1704" y="338"/>
                  </a:lnTo>
                  <a:lnTo>
                    <a:pt x="1712" y="338"/>
                  </a:lnTo>
                  <a:lnTo>
                    <a:pt x="1719" y="340"/>
                  </a:lnTo>
                  <a:lnTo>
                    <a:pt x="1724" y="343"/>
                  </a:lnTo>
                  <a:lnTo>
                    <a:pt x="1729" y="348"/>
                  </a:lnTo>
                  <a:lnTo>
                    <a:pt x="1732" y="356"/>
                  </a:lnTo>
                  <a:lnTo>
                    <a:pt x="1737" y="363"/>
                  </a:lnTo>
                  <a:lnTo>
                    <a:pt x="1740" y="368"/>
                  </a:lnTo>
                  <a:lnTo>
                    <a:pt x="1745" y="373"/>
                  </a:lnTo>
                  <a:lnTo>
                    <a:pt x="1750" y="378"/>
                  </a:lnTo>
                  <a:lnTo>
                    <a:pt x="1752" y="386"/>
                  </a:lnTo>
                  <a:lnTo>
                    <a:pt x="1757" y="391"/>
                  </a:lnTo>
                  <a:lnTo>
                    <a:pt x="1760" y="401"/>
                  </a:lnTo>
                  <a:lnTo>
                    <a:pt x="1760" y="411"/>
                  </a:lnTo>
                  <a:lnTo>
                    <a:pt x="1760" y="424"/>
                  </a:lnTo>
                  <a:lnTo>
                    <a:pt x="1757" y="431"/>
                  </a:lnTo>
                  <a:lnTo>
                    <a:pt x="1757" y="439"/>
                  </a:lnTo>
                  <a:lnTo>
                    <a:pt x="1757" y="444"/>
                  </a:lnTo>
                  <a:lnTo>
                    <a:pt x="1757" y="449"/>
                  </a:lnTo>
                  <a:lnTo>
                    <a:pt x="1757" y="451"/>
                  </a:lnTo>
                  <a:lnTo>
                    <a:pt x="1760" y="451"/>
                  </a:lnTo>
                  <a:lnTo>
                    <a:pt x="1765" y="454"/>
                  </a:lnTo>
                  <a:lnTo>
                    <a:pt x="1770" y="454"/>
                  </a:lnTo>
                  <a:lnTo>
                    <a:pt x="1775" y="454"/>
                  </a:lnTo>
                  <a:lnTo>
                    <a:pt x="1777" y="456"/>
                  </a:lnTo>
                  <a:lnTo>
                    <a:pt x="1782" y="456"/>
                  </a:lnTo>
                  <a:lnTo>
                    <a:pt x="1782" y="459"/>
                  </a:lnTo>
                  <a:lnTo>
                    <a:pt x="1782" y="461"/>
                  </a:lnTo>
                  <a:lnTo>
                    <a:pt x="1780" y="464"/>
                  </a:lnTo>
                  <a:lnTo>
                    <a:pt x="1772" y="464"/>
                  </a:lnTo>
                  <a:lnTo>
                    <a:pt x="1767" y="466"/>
                  </a:lnTo>
                  <a:lnTo>
                    <a:pt x="1765" y="469"/>
                  </a:lnTo>
                  <a:lnTo>
                    <a:pt x="1765" y="471"/>
                  </a:lnTo>
                  <a:lnTo>
                    <a:pt x="1767" y="471"/>
                  </a:lnTo>
                  <a:lnTo>
                    <a:pt x="1770" y="474"/>
                  </a:lnTo>
                  <a:lnTo>
                    <a:pt x="1775" y="477"/>
                  </a:lnTo>
                  <a:lnTo>
                    <a:pt x="1777" y="477"/>
                  </a:lnTo>
                  <a:lnTo>
                    <a:pt x="1775" y="477"/>
                  </a:lnTo>
                  <a:lnTo>
                    <a:pt x="1770" y="477"/>
                  </a:lnTo>
                  <a:lnTo>
                    <a:pt x="1765" y="479"/>
                  </a:lnTo>
                  <a:lnTo>
                    <a:pt x="1762" y="482"/>
                  </a:lnTo>
                  <a:lnTo>
                    <a:pt x="1757" y="484"/>
                  </a:lnTo>
                  <a:lnTo>
                    <a:pt x="1755" y="487"/>
                  </a:lnTo>
                  <a:lnTo>
                    <a:pt x="1755" y="489"/>
                  </a:lnTo>
                  <a:lnTo>
                    <a:pt x="1757" y="494"/>
                  </a:lnTo>
                  <a:lnTo>
                    <a:pt x="1762" y="497"/>
                  </a:lnTo>
                  <a:lnTo>
                    <a:pt x="1767" y="499"/>
                  </a:lnTo>
                  <a:lnTo>
                    <a:pt x="1772" y="502"/>
                  </a:lnTo>
                  <a:lnTo>
                    <a:pt x="1780" y="502"/>
                  </a:lnTo>
                  <a:lnTo>
                    <a:pt x="1785" y="502"/>
                  </a:lnTo>
                  <a:lnTo>
                    <a:pt x="1790" y="499"/>
                  </a:lnTo>
                  <a:lnTo>
                    <a:pt x="1792" y="497"/>
                  </a:lnTo>
                  <a:lnTo>
                    <a:pt x="1795" y="494"/>
                  </a:lnTo>
                  <a:lnTo>
                    <a:pt x="1798" y="492"/>
                  </a:lnTo>
                  <a:lnTo>
                    <a:pt x="1800" y="489"/>
                  </a:lnTo>
                  <a:lnTo>
                    <a:pt x="1800" y="487"/>
                  </a:lnTo>
                  <a:lnTo>
                    <a:pt x="1803" y="484"/>
                  </a:lnTo>
                  <a:lnTo>
                    <a:pt x="1805" y="484"/>
                  </a:lnTo>
                  <a:lnTo>
                    <a:pt x="1808" y="484"/>
                  </a:lnTo>
                  <a:lnTo>
                    <a:pt x="1810" y="482"/>
                  </a:lnTo>
                  <a:lnTo>
                    <a:pt x="1815" y="487"/>
                  </a:lnTo>
                  <a:lnTo>
                    <a:pt x="1815" y="494"/>
                  </a:lnTo>
                  <a:lnTo>
                    <a:pt x="1815" y="504"/>
                  </a:lnTo>
                  <a:lnTo>
                    <a:pt x="1813" y="512"/>
                  </a:lnTo>
                  <a:lnTo>
                    <a:pt x="1810" y="514"/>
                  </a:lnTo>
                  <a:lnTo>
                    <a:pt x="1805" y="514"/>
                  </a:lnTo>
                  <a:lnTo>
                    <a:pt x="1803" y="517"/>
                  </a:lnTo>
                  <a:lnTo>
                    <a:pt x="1798" y="519"/>
                  </a:lnTo>
                  <a:lnTo>
                    <a:pt x="1792" y="522"/>
                  </a:lnTo>
                  <a:lnTo>
                    <a:pt x="1787" y="527"/>
                  </a:lnTo>
                  <a:lnTo>
                    <a:pt x="1785" y="529"/>
                  </a:lnTo>
                  <a:lnTo>
                    <a:pt x="1780" y="532"/>
                  </a:lnTo>
                  <a:lnTo>
                    <a:pt x="1777" y="537"/>
                  </a:lnTo>
                  <a:lnTo>
                    <a:pt x="1777" y="545"/>
                  </a:lnTo>
                  <a:lnTo>
                    <a:pt x="1775" y="555"/>
                  </a:lnTo>
                  <a:lnTo>
                    <a:pt x="1772" y="565"/>
                  </a:lnTo>
                  <a:lnTo>
                    <a:pt x="1772" y="572"/>
                  </a:lnTo>
                  <a:lnTo>
                    <a:pt x="1772" y="582"/>
                  </a:lnTo>
                  <a:lnTo>
                    <a:pt x="1775" y="587"/>
                  </a:lnTo>
                  <a:lnTo>
                    <a:pt x="1775" y="593"/>
                  </a:lnTo>
                  <a:lnTo>
                    <a:pt x="1777" y="598"/>
                  </a:lnTo>
                  <a:lnTo>
                    <a:pt x="1782" y="600"/>
                  </a:lnTo>
                  <a:lnTo>
                    <a:pt x="1787" y="605"/>
                  </a:lnTo>
                  <a:lnTo>
                    <a:pt x="1792" y="608"/>
                  </a:lnTo>
                  <a:lnTo>
                    <a:pt x="1795" y="613"/>
                  </a:lnTo>
                  <a:lnTo>
                    <a:pt x="1800" y="618"/>
                  </a:lnTo>
                  <a:lnTo>
                    <a:pt x="1803" y="625"/>
                  </a:lnTo>
                  <a:lnTo>
                    <a:pt x="1803" y="630"/>
                  </a:lnTo>
                  <a:lnTo>
                    <a:pt x="1803" y="638"/>
                  </a:lnTo>
                  <a:lnTo>
                    <a:pt x="1805" y="643"/>
                  </a:lnTo>
                  <a:lnTo>
                    <a:pt x="1810" y="648"/>
                  </a:lnTo>
                  <a:lnTo>
                    <a:pt x="1815" y="653"/>
                  </a:lnTo>
                  <a:lnTo>
                    <a:pt x="1820" y="658"/>
                  </a:lnTo>
                  <a:lnTo>
                    <a:pt x="1825" y="661"/>
                  </a:lnTo>
                  <a:lnTo>
                    <a:pt x="1833" y="666"/>
                  </a:lnTo>
                  <a:lnTo>
                    <a:pt x="1838" y="671"/>
                  </a:lnTo>
                  <a:lnTo>
                    <a:pt x="1843" y="673"/>
                  </a:lnTo>
                  <a:lnTo>
                    <a:pt x="1848" y="678"/>
                  </a:lnTo>
                  <a:lnTo>
                    <a:pt x="1856" y="683"/>
                  </a:lnTo>
                  <a:lnTo>
                    <a:pt x="1863" y="691"/>
                  </a:lnTo>
                  <a:lnTo>
                    <a:pt x="1871" y="693"/>
                  </a:lnTo>
                  <a:lnTo>
                    <a:pt x="1881" y="698"/>
                  </a:lnTo>
                  <a:lnTo>
                    <a:pt x="1888" y="698"/>
                  </a:lnTo>
                  <a:lnTo>
                    <a:pt x="1896" y="698"/>
                  </a:lnTo>
                  <a:lnTo>
                    <a:pt x="1903" y="696"/>
                  </a:lnTo>
                  <a:lnTo>
                    <a:pt x="1908" y="696"/>
                  </a:lnTo>
                  <a:lnTo>
                    <a:pt x="1914" y="696"/>
                  </a:lnTo>
                  <a:lnTo>
                    <a:pt x="1919" y="696"/>
                  </a:lnTo>
                  <a:lnTo>
                    <a:pt x="1924" y="698"/>
                  </a:lnTo>
                  <a:lnTo>
                    <a:pt x="1926" y="701"/>
                  </a:lnTo>
                  <a:lnTo>
                    <a:pt x="1929" y="703"/>
                  </a:lnTo>
                  <a:lnTo>
                    <a:pt x="1931" y="706"/>
                  </a:lnTo>
                  <a:lnTo>
                    <a:pt x="1931" y="708"/>
                  </a:lnTo>
                  <a:lnTo>
                    <a:pt x="1934" y="708"/>
                  </a:lnTo>
                  <a:lnTo>
                    <a:pt x="1936" y="711"/>
                  </a:lnTo>
                  <a:lnTo>
                    <a:pt x="1939" y="711"/>
                  </a:lnTo>
                  <a:lnTo>
                    <a:pt x="1944" y="711"/>
                  </a:lnTo>
                  <a:lnTo>
                    <a:pt x="1949" y="711"/>
                  </a:lnTo>
                  <a:lnTo>
                    <a:pt x="1954" y="711"/>
                  </a:lnTo>
                  <a:lnTo>
                    <a:pt x="1956" y="711"/>
                  </a:lnTo>
                  <a:lnTo>
                    <a:pt x="1964" y="708"/>
                  </a:lnTo>
                  <a:lnTo>
                    <a:pt x="1966" y="708"/>
                  </a:lnTo>
                  <a:lnTo>
                    <a:pt x="1971" y="706"/>
                  </a:lnTo>
                  <a:lnTo>
                    <a:pt x="1977" y="703"/>
                  </a:lnTo>
                  <a:lnTo>
                    <a:pt x="1979" y="701"/>
                  </a:lnTo>
                  <a:lnTo>
                    <a:pt x="1982" y="698"/>
                  </a:lnTo>
                  <a:lnTo>
                    <a:pt x="1984" y="693"/>
                  </a:lnTo>
                  <a:lnTo>
                    <a:pt x="1984" y="691"/>
                  </a:lnTo>
                  <a:lnTo>
                    <a:pt x="1984" y="681"/>
                  </a:lnTo>
                  <a:lnTo>
                    <a:pt x="1984" y="673"/>
                  </a:lnTo>
                  <a:lnTo>
                    <a:pt x="1984" y="668"/>
                  </a:lnTo>
                  <a:lnTo>
                    <a:pt x="1984" y="666"/>
                  </a:lnTo>
                  <a:lnTo>
                    <a:pt x="1984" y="661"/>
                  </a:lnTo>
                  <a:lnTo>
                    <a:pt x="1987" y="658"/>
                  </a:lnTo>
                  <a:lnTo>
                    <a:pt x="1989" y="656"/>
                  </a:lnTo>
                  <a:lnTo>
                    <a:pt x="1992" y="653"/>
                  </a:lnTo>
                  <a:lnTo>
                    <a:pt x="1994" y="648"/>
                  </a:lnTo>
                  <a:lnTo>
                    <a:pt x="1992" y="640"/>
                  </a:lnTo>
                  <a:lnTo>
                    <a:pt x="1989" y="633"/>
                  </a:lnTo>
                  <a:lnTo>
                    <a:pt x="1989" y="628"/>
                  </a:lnTo>
                  <a:lnTo>
                    <a:pt x="1992" y="625"/>
                  </a:lnTo>
                  <a:lnTo>
                    <a:pt x="1994" y="620"/>
                  </a:lnTo>
                  <a:lnTo>
                    <a:pt x="1999" y="615"/>
                  </a:lnTo>
                  <a:lnTo>
                    <a:pt x="2004" y="608"/>
                  </a:lnTo>
                  <a:lnTo>
                    <a:pt x="2007" y="600"/>
                  </a:lnTo>
                  <a:lnTo>
                    <a:pt x="2009" y="593"/>
                  </a:lnTo>
                  <a:lnTo>
                    <a:pt x="2012" y="585"/>
                  </a:lnTo>
                  <a:lnTo>
                    <a:pt x="2009" y="580"/>
                  </a:lnTo>
                  <a:lnTo>
                    <a:pt x="2009" y="572"/>
                  </a:lnTo>
                  <a:lnTo>
                    <a:pt x="2012" y="565"/>
                  </a:lnTo>
                  <a:lnTo>
                    <a:pt x="2014" y="560"/>
                  </a:lnTo>
                  <a:lnTo>
                    <a:pt x="2022" y="552"/>
                  </a:lnTo>
                  <a:lnTo>
                    <a:pt x="2027" y="545"/>
                  </a:lnTo>
                  <a:lnTo>
                    <a:pt x="2035" y="540"/>
                  </a:lnTo>
                  <a:lnTo>
                    <a:pt x="2042" y="535"/>
                  </a:lnTo>
                  <a:lnTo>
                    <a:pt x="2047" y="532"/>
                  </a:lnTo>
                  <a:lnTo>
                    <a:pt x="2052" y="529"/>
                  </a:lnTo>
                  <a:lnTo>
                    <a:pt x="2057" y="527"/>
                  </a:lnTo>
                  <a:lnTo>
                    <a:pt x="2065" y="524"/>
                  </a:lnTo>
                  <a:lnTo>
                    <a:pt x="2072" y="517"/>
                  </a:lnTo>
                  <a:lnTo>
                    <a:pt x="2080" y="512"/>
                  </a:lnTo>
                  <a:lnTo>
                    <a:pt x="2087" y="502"/>
                  </a:lnTo>
                  <a:lnTo>
                    <a:pt x="2093" y="494"/>
                  </a:lnTo>
                  <a:lnTo>
                    <a:pt x="2098" y="484"/>
                  </a:lnTo>
                  <a:lnTo>
                    <a:pt x="2100" y="474"/>
                  </a:lnTo>
                  <a:lnTo>
                    <a:pt x="2105" y="466"/>
                  </a:lnTo>
                  <a:lnTo>
                    <a:pt x="2108" y="461"/>
                  </a:lnTo>
                  <a:lnTo>
                    <a:pt x="2108" y="456"/>
                  </a:lnTo>
                  <a:lnTo>
                    <a:pt x="2113" y="454"/>
                  </a:lnTo>
                  <a:lnTo>
                    <a:pt x="2118" y="451"/>
                  </a:lnTo>
                  <a:lnTo>
                    <a:pt x="2123" y="449"/>
                  </a:lnTo>
                  <a:lnTo>
                    <a:pt x="2125" y="446"/>
                  </a:lnTo>
                  <a:lnTo>
                    <a:pt x="2130" y="444"/>
                  </a:lnTo>
                  <a:lnTo>
                    <a:pt x="2135" y="439"/>
                  </a:lnTo>
                  <a:lnTo>
                    <a:pt x="2140" y="434"/>
                  </a:lnTo>
                  <a:lnTo>
                    <a:pt x="2148" y="429"/>
                  </a:lnTo>
                  <a:lnTo>
                    <a:pt x="2156" y="424"/>
                  </a:lnTo>
                  <a:lnTo>
                    <a:pt x="2163" y="416"/>
                  </a:lnTo>
                  <a:lnTo>
                    <a:pt x="2171" y="411"/>
                  </a:lnTo>
                  <a:lnTo>
                    <a:pt x="2176" y="403"/>
                  </a:lnTo>
                  <a:lnTo>
                    <a:pt x="2183" y="396"/>
                  </a:lnTo>
                  <a:lnTo>
                    <a:pt x="2191" y="391"/>
                  </a:lnTo>
                  <a:lnTo>
                    <a:pt x="2196" y="386"/>
                  </a:lnTo>
                  <a:lnTo>
                    <a:pt x="2198" y="378"/>
                  </a:lnTo>
                  <a:lnTo>
                    <a:pt x="2203" y="376"/>
                  </a:lnTo>
                  <a:lnTo>
                    <a:pt x="2203" y="371"/>
                  </a:lnTo>
                  <a:lnTo>
                    <a:pt x="2206" y="368"/>
                  </a:lnTo>
                  <a:lnTo>
                    <a:pt x="2203" y="366"/>
                  </a:lnTo>
                  <a:lnTo>
                    <a:pt x="2196" y="363"/>
                  </a:lnTo>
                  <a:lnTo>
                    <a:pt x="2188" y="363"/>
                  </a:lnTo>
                  <a:lnTo>
                    <a:pt x="2178" y="366"/>
                  </a:lnTo>
                  <a:lnTo>
                    <a:pt x="2168" y="368"/>
                  </a:lnTo>
                  <a:lnTo>
                    <a:pt x="2161" y="371"/>
                  </a:lnTo>
                  <a:lnTo>
                    <a:pt x="2150" y="376"/>
                  </a:lnTo>
                  <a:lnTo>
                    <a:pt x="2143" y="381"/>
                  </a:lnTo>
                  <a:lnTo>
                    <a:pt x="2140" y="383"/>
                  </a:lnTo>
                  <a:lnTo>
                    <a:pt x="2140" y="381"/>
                  </a:lnTo>
                  <a:lnTo>
                    <a:pt x="2143" y="378"/>
                  </a:lnTo>
                  <a:lnTo>
                    <a:pt x="2145" y="376"/>
                  </a:lnTo>
                  <a:lnTo>
                    <a:pt x="2145" y="371"/>
                  </a:lnTo>
                  <a:lnTo>
                    <a:pt x="2143" y="366"/>
                  </a:lnTo>
                  <a:lnTo>
                    <a:pt x="2138" y="366"/>
                  </a:lnTo>
                  <a:lnTo>
                    <a:pt x="2128" y="366"/>
                  </a:lnTo>
                  <a:lnTo>
                    <a:pt x="2125" y="368"/>
                  </a:lnTo>
                  <a:lnTo>
                    <a:pt x="2125" y="366"/>
                  </a:lnTo>
                  <a:lnTo>
                    <a:pt x="2130" y="363"/>
                  </a:lnTo>
                  <a:lnTo>
                    <a:pt x="2140" y="358"/>
                  </a:lnTo>
                  <a:lnTo>
                    <a:pt x="2150" y="356"/>
                  </a:lnTo>
                  <a:lnTo>
                    <a:pt x="2158" y="353"/>
                  </a:lnTo>
                  <a:lnTo>
                    <a:pt x="2166" y="350"/>
                  </a:lnTo>
                  <a:lnTo>
                    <a:pt x="2171" y="353"/>
                  </a:lnTo>
                  <a:lnTo>
                    <a:pt x="2173" y="353"/>
                  </a:lnTo>
                  <a:lnTo>
                    <a:pt x="2178" y="356"/>
                  </a:lnTo>
                  <a:lnTo>
                    <a:pt x="2183" y="353"/>
                  </a:lnTo>
                  <a:lnTo>
                    <a:pt x="2188" y="353"/>
                  </a:lnTo>
                  <a:lnTo>
                    <a:pt x="2193" y="350"/>
                  </a:lnTo>
                  <a:lnTo>
                    <a:pt x="2198" y="345"/>
                  </a:lnTo>
                  <a:lnTo>
                    <a:pt x="2201" y="343"/>
                  </a:lnTo>
                  <a:lnTo>
                    <a:pt x="2201" y="338"/>
                  </a:lnTo>
                  <a:lnTo>
                    <a:pt x="2198" y="333"/>
                  </a:lnTo>
                  <a:lnTo>
                    <a:pt x="2196" y="330"/>
                  </a:lnTo>
                  <a:lnTo>
                    <a:pt x="2193" y="328"/>
                  </a:lnTo>
                  <a:lnTo>
                    <a:pt x="2188" y="325"/>
                  </a:lnTo>
                  <a:lnTo>
                    <a:pt x="2183" y="325"/>
                  </a:lnTo>
                  <a:lnTo>
                    <a:pt x="2176" y="323"/>
                  </a:lnTo>
                  <a:lnTo>
                    <a:pt x="2168" y="323"/>
                  </a:lnTo>
                  <a:lnTo>
                    <a:pt x="2161" y="323"/>
                  </a:lnTo>
                  <a:lnTo>
                    <a:pt x="2153" y="323"/>
                  </a:lnTo>
                  <a:lnTo>
                    <a:pt x="2145" y="323"/>
                  </a:lnTo>
                  <a:lnTo>
                    <a:pt x="2140" y="323"/>
                  </a:lnTo>
                  <a:lnTo>
                    <a:pt x="2138" y="325"/>
                  </a:lnTo>
                  <a:lnTo>
                    <a:pt x="2135" y="325"/>
                  </a:lnTo>
                  <a:lnTo>
                    <a:pt x="2135" y="323"/>
                  </a:lnTo>
                  <a:lnTo>
                    <a:pt x="2138" y="320"/>
                  </a:lnTo>
                  <a:lnTo>
                    <a:pt x="2143" y="318"/>
                  </a:lnTo>
                  <a:lnTo>
                    <a:pt x="2148" y="318"/>
                  </a:lnTo>
                  <a:lnTo>
                    <a:pt x="2153" y="318"/>
                  </a:lnTo>
                  <a:lnTo>
                    <a:pt x="2158" y="318"/>
                  </a:lnTo>
                  <a:lnTo>
                    <a:pt x="2161" y="315"/>
                  </a:lnTo>
                  <a:lnTo>
                    <a:pt x="2161" y="313"/>
                  </a:lnTo>
                  <a:lnTo>
                    <a:pt x="2156" y="310"/>
                  </a:lnTo>
                  <a:lnTo>
                    <a:pt x="2150" y="308"/>
                  </a:lnTo>
                  <a:lnTo>
                    <a:pt x="2145" y="305"/>
                  </a:lnTo>
                  <a:lnTo>
                    <a:pt x="2140" y="303"/>
                  </a:lnTo>
                  <a:lnTo>
                    <a:pt x="2135" y="303"/>
                  </a:lnTo>
                  <a:lnTo>
                    <a:pt x="2133" y="300"/>
                  </a:lnTo>
                  <a:lnTo>
                    <a:pt x="2133" y="298"/>
                  </a:lnTo>
                  <a:lnTo>
                    <a:pt x="2138" y="295"/>
                  </a:lnTo>
                  <a:lnTo>
                    <a:pt x="2143" y="292"/>
                  </a:lnTo>
                  <a:lnTo>
                    <a:pt x="2148" y="290"/>
                  </a:lnTo>
                  <a:lnTo>
                    <a:pt x="2150" y="285"/>
                  </a:lnTo>
                  <a:lnTo>
                    <a:pt x="2153" y="282"/>
                  </a:lnTo>
                  <a:lnTo>
                    <a:pt x="2156" y="277"/>
                  </a:lnTo>
                  <a:lnTo>
                    <a:pt x="2156" y="275"/>
                  </a:lnTo>
                  <a:lnTo>
                    <a:pt x="2153" y="272"/>
                  </a:lnTo>
                  <a:lnTo>
                    <a:pt x="2153" y="270"/>
                  </a:lnTo>
                  <a:lnTo>
                    <a:pt x="2150" y="267"/>
                  </a:lnTo>
                  <a:lnTo>
                    <a:pt x="2150" y="265"/>
                  </a:lnTo>
                  <a:lnTo>
                    <a:pt x="2150" y="260"/>
                  </a:lnTo>
                  <a:lnTo>
                    <a:pt x="2153" y="257"/>
                  </a:lnTo>
                  <a:lnTo>
                    <a:pt x="2153" y="255"/>
                  </a:lnTo>
                  <a:lnTo>
                    <a:pt x="2153" y="252"/>
                  </a:lnTo>
                  <a:lnTo>
                    <a:pt x="2150" y="250"/>
                  </a:lnTo>
                  <a:lnTo>
                    <a:pt x="2148" y="250"/>
                  </a:lnTo>
                  <a:lnTo>
                    <a:pt x="2143" y="247"/>
                  </a:lnTo>
                  <a:lnTo>
                    <a:pt x="2140" y="245"/>
                  </a:lnTo>
                  <a:lnTo>
                    <a:pt x="2140" y="242"/>
                  </a:lnTo>
                  <a:lnTo>
                    <a:pt x="2140" y="240"/>
                  </a:lnTo>
                  <a:lnTo>
                    <a:pt x="2140" y="237"/>
                  </a:lnTo>
                  <a:lnTo>
                    <a:pt x="2138" y="234"/>
                  </a:lnTo>
                  <a:lnTo>
                    <a:pt x="2133" y="234"/>
                  </a:lnTo>
                  <a:lnTo>
                    <a:pt x="2128" y="232"/>
                  </a:lnTo>
                  <a:lnTo>
                    <a:pt x="2120" y="232"/>
                  </a:lnTo>
                  <a:lnTo>
                    <a:pt x="2113" y="229"/>
                  </a:lnTo>
                  <a:lnTo>
                    <a:pt x="2105" y="229"/>
                  </a:lnTo>
                  <a:lnTo>
                    <a:pt x="2100" y="227"/>
                  </a:lnTo>
                  <a:lnTo>
                    <a:pt x="2095" y="224"/>
                  </a:lnTo>
                  <a:lnTo>
                    <a:pt x="2095" y="219"/>
                  </a:lnTo>
                  <a:lnTo>
                    <a:pt x="2100" y="217"/>
                  </a:lnTo>
                  <a:lnTo>
                    <a:pt x="2105" y="212"/>
                  </a:lnTo>
                  <a:lnTo>
                    <a:pt x="2108" y="207"/>
                  </a:lnTo>
                  <a:lnTo>
                    <a:pt x="2110" y="204"/>
                  </a:lnTo>
                  <a:lnTo>
                    <a:pt x="2108" y="202"/>
                  </a:lnTo>
                  <a:lnTo>
                    <a:pt x="2105" y="202"/>
                  </a:lnTo>
                  <a:lnTo>
                    <a:pt x="2103" y="199"/>
                  </a:lnTo>
                  <a:lnTo>
                    <a:pt x="2098" y="202"/>
                  </a:lnTo>
                  <a:lnTo>
                    <a:pt x="2093" y="202"/>
                  </a:lnTo>
                  <a:lnTo>
                    <a:pt x="2087" y="202"/>
                  </a:lnTo>
                  <a:lnTo>
                    <a:pt x="2085" y="202"/>
                  </a:lnTo>
                  <a:lnTo>
                    <a:pt x="2082" y="199"/>
                  </a:lnTo>
                  <a:lnTo>
                    <a:pt x="2082" y="197"/>
                  </a:lnTo>
                  <a:lnTo>
                    <a:pt x="2080" y="197"/>
                  </a:lnTo>
                  <a:lnTo>
                    <a:pt x="2077" y="194"/>
                  </a:lnTo>
                  <a:lnTo>
                    <a:pt x="2075" y="194"/>
                  </a:lnTo>
                  <a:lnTo>
                    <a:pt x="2070" y="194"/>
                  </a:lnTo>
                  <a:lnTo>
                    <a:pt x="2062" y="194"/>
                  </a:lnTo>
                  <a:lnTo>
                    <a:pt x="2055" y="184"/>
                  </a:lnTo>
                  <a:lnTo>
                    <a:pt x="2052" y="174"/>
                  </a:lnTo>
                  <a:lnTo>
                    <a:pt x="2050" y="161"/>
                  </a:lnTo>
                  <a:lnTo>
                    <a:pt x="2050" y="154"/>
                  </a:lnTo>
                  <a:lnTo>
                    <a:pt x="2050" y="146"/>
                  </a:lnTo>
                  <a:lnTo>
                    <a:pt x="2050" y="141"/>
                  </a:lnTo>
                  <a:lnTo>
                    <a:pt x="2047" y="134"/>
                  </a:lnTo>
                  <a:lnTo>
                    <a:pt x="2045" y="129"/>
                  </a:lnTo>
                  <a:lnTo>
                    <a:pt x="2045" y="121"/>
                  </a:lnTo>
                  <a:lnTo>
                    <a:pt x="2047" y="111"/>
                  </a:lnTo>
                  <a:lnTo>
                    <a:pt x="2047" y="103"/>
                  </a:lnTo>
                  <a:lnTo>
                    <a:pt x="2047" y="101"/>
                  </a:lnTo>
                  <a:lnTo>
                    <a:pt x="2045" y="98"/>
                  </a:lnTo>
                  <a:lnTo>
                    <a:pt x="2042" y="98"/>
                  </a:lnTo>
                  <a:lnTo>
                    <a:pt x="2040" y="96"/>
                  </a:lnTo>
                  <a:lnTo>
                    <a:pt x="2035" y="96"/>
                  </a:lnTo>
                  <a:lnTo>
                    <a:pt x="2032" y="98"/>
                  </a:lnTo>
                  <a:lnTo>
                    <a:pt x="2029" y="98"/>
                  </a:lnTo>
                  <a:lnTo>
                    <a:pt x="2027" y="98"/>
                  </a:lnTo>
                  <a:lnTo>
                    <a:pt x="2022" y="101"/>
                  </a:lnTo>
                  <a:lnTo>
                    <a:pt x="2017" y="103"/>
                  </a:lnTo>
                  <a:lnTo>
                    <a:pt x="2014" y="106"/>
                  </a:lnTo>
                  <a:lnTo>
                    <a:pt x="2012" y="111"/>
                  </a:lnTo>
                  <a:lnTo>
                    <a:pt x="2009" y="113"/>
                  </a:lnTo>
                  <a:lnTo>
                    <a:pt x="2007" y="116"/>
                  </a:lnTo>
                  <a:lnTo>
                    <a:pt x="2004" y="121"/>
                  </a:lnTo>
                  <a:lnTo>
                    <a:pt x="2004" y="124"/>
                  </a:lnTo>
                  <a:lnTo>
                    <a:pt x="2002" y="129"/>
                  </a:lnTo>
                  <a:lnTo>
                    <a:pt x="1999" y="131"/>
                  </a:lnTo>
                  <a:lnTo>
                    <a:pt x="1997" y="131"/>
                  </a:lnTo>
                  <a:lnTo>
                    <a:pt x="1994" y="131"/>
                  </a:lnTo>
                  <a:lnTo>
                    <a:pt x="1992" y="134"/>
                  </a:lnTo>
                  <a:lnTo>
                    <a:pt x="1992" y="131"/>
                  </a:lnTo>
                  <a:lnTo>
                    <a:pt x="1989" y="131"/>
                  </a:lnTo>
                  <a:lnTo>
                    <a:pt x="1987" y="129"/>
                  </a:lnTo>
                  <a:lnTo>
                    <a:pt x="1984" y="126"/>
                  </a:lnTo>
                  <a:lnTo>
                    <a:pt x="1982" y="126"/>
                  </a:lnTo>
                  <a:lnTo>
                    <a:pt x="1979" y="126"/>
                  </a:lnTo>
                  <a:lnTo>
                    <a:pt x="1977" y="129"/>
                  </a:lnTo>
                  <a:lnTo>
                    <a:pt x="1974" y="131"/>
                  </a:lnTo>
                  <a:lnTo>
                    <a:pt x="1971" y="134"/>
                  </a:lnTo>
                  <a:lnTo>
                    <a:pt x="1969" y="136"/>
                  </a:lnTo>
                  <a:lnTo>
                    <a:pt x="1964" y="141"/>
                  </a:lnTo>
                  <a:lnTo>
                    <a:pt x="1964" y="139"/>
                  </a:lnTo>
                  <a:lnTo>
                    <a:pt x="1964" y="136"/>
                  </a:lnTo>
                  <a:lnTo>
                    <a:pt x="1964" y="134"/>
                  </a:lnTo>
                  <a:lnTo>
                    <a:pt x="1961" y="131"/>
                  </a:lnTo>
                  <a:lnTo>
                    <a:pt x="1954" y="131"/>
                  </a:lnTo>
                  <a:lnTo>
                    <a:pt x="1946" y="134"/>
                  </a:lnTo>
                  <a:lnTo>
                    <a:pt x="1946" y="131"/>
                  </a:lnTo>
                  <a:lnTo>
                    <a:pt x="1951" y="129"/>
                  </a:lnTo>
                  <a:lnTo>
                    <a:pt x="1954" y="124"/>
                  </a:lnTo>
                  <a:lnTo>
                    <a:pt x="1959" y="119"/>
                  </a:lnTo>
                  <a:lnTo>
                    <a:pt x="1961" y="116"/>
                  </a:lnTo>
                  <a:lnTo>
                    <a:pt x="1964" y="111"/>
                  </a:lnTo>
                  <a:lnTo>
                    <a:pt x="1961" y="108"/>
                  </a:lnTo>
                  <a:lnTo>
                    <a:pt x="1954" y="108"/>
                  </a:lnTo>
                  <a:lnTo>
                    <a:pt x="1949" y="111"/>
                  </a:lnTo>
                  <a:lnTo>
                    <a:pt x="1944" y="111"/>
                  </a:lnTo>
                  <a:lnTo>
                    <a:pt x="1939" y="111"/>
                  </a:lnTo>
                  <a:lnTo>
                    <a:pt x="1934" y="108"/>
                  </a:lnTo>
                  <a:lnTo>
                    <a:pt x="1931" y="108"/>
                  </a:lnTo>
                  <a:lnTo>
                    <a:pt x="1926" y="108"/>
                  </a:lnTo>
                  <a:lnTo>
                    <a:pt x="1924" y="108"/>
                  </a:lnTo>
                  <a:lnTo>
                    <a:pt x="1919" y="108"/>
                  </a:lnTo>
                  <a:lnTo>
                    <a:pt x="1916" y="108"/>
                  </a:lnTo>
                  <a:lnTo>
                    <a:pt x="1914" y="111"/>
                  </a:lnTo>
                  <a:lnTo>
                    <a:pt x="1911" y="111"/>
                  </a:lnTo>
                  <a:lnTo>
                    <a:pt x="1906" y="111"/>
                  </a:lnTo>
                  <a:lnTo>
                    <a:pt x="1898" y="116"/>
                  </a:lnTo>
                  <a:lnTo>
                    <a:pt x="1888" y="121"/>
                  </a:lnTo>
                  <a:lnTo>
                    <a:pt x="1876" y="126"/>
                  </a:lnTo>
                  <a:lnTo>
                    <a:pt x="1866" y="129"/>
                  </a:lnTo>
                  <a:lnTo>
                    <a:pt x="1853" y="134"/>
                  </a:lnTo>
                  <a:lnTo>
                    <a:pt x="1845" y="139"/>
                  </a:lnTo>
                  <a:lnTo>
                    <a:pt x="1838" y="144"/>
                  </a:lnTo>
                  <a:lnTo>
                    <a:pt x="1835" y="149"/>
                  </a:lnTo>
                  <a:lnTo>
                    <a:pt x="1833" y="151"/>
                  </a:lnTo>
                  <a:lnTo>
                    <a:pt x="1830" y="156"/>
                  </a:lnTo>
                  <a:lnTo>
                    <a:pt x="1830" y="159"/>
                  </a:lnTo>
                  <a:lnTo>
                    <a:pt x="1828" y="161"/>
                  </a:lnTo>
                  <a:lnTo>
                    <a:pt x="1825" y="164"/>
                  </a:lnTo>
                  <a:lnTo>
                    <a:pt x="1820" y="166"/>
                  </a:lnTo>
                  <a:lnTo>
                    <a:pt x="1815" y="166"/>
                  </a:lnTo>
                  <a:lnTo>
                    <a:pt x="1808" y="166"/>
                  </a:lnTo>
                  <a:lnTo>
                    <a:pt x="1800" y="169"/>
                  </a:lnTo>
                  <a:lnTo>
                    <a:pt x="1792" y="169"/>
                  </a:lnTo>
                  <a:lnTo>
                    <a:pt x="1782" y="174"/>
                  </a:lnTo>
                  <a:lnTo>
                    <a:pt x="1775" y="176"/>
                  </a:lnTo>
                  <a:lnTo>
                    <a:pt x="1767" y="182"/>
                  </a:lnTo>
                  <a:lnTo>
                    <a:pt x="1760" y="184"/>
                  </a:lnTo>
                  <a:lnTo>
                    <a:pt x="1755" y="189"/>
                  </a:lnTo>
                  <a:lnTo>
                    <a:pt x="1752" y="192"/>
                  </a:lnTo>
                  <a:lnTo>
                    <a:pt x="1750" y="197"/>
                  </a:lnTo>
                  <a:lnTo>
                    <a:pt x="1745" y="202"/>
                  </a:lnTo>
                  <a:lnTo>
                    <a:pt x="1737" y="207"/>
                  </a:lnTo>
                  <a:lnTo>
                    <a:pt x="1727" y="212"/>
                  </a:lnTo>
                  <a:lnTo>
                    <a:pt x="1719" y="217"/>
                  </a:lnTo>
                  <a:lnTo>
                    <a:pt x="1712" y="222"/>
                  </a:lnTo>
                  <a:lnTo>
                    <a:pt x="1707" y="229"/>
                  </a:lnTo>
                  <a:lnTo>
                    <a:pt x="1704" y="234"/>
                  </a:lnTo>
                  <a:lnTo>
                    <a:pt x="1704" y="240"/>
                  </a:lnTo>
                  <a:lnTo>
                    <a:pt x="1702" y="247"/>
                  </a:lnTo>
                  <a:lnTo>
                    <a:pt x="1697" y="252"/>
                  </a:lnTo>
                  <a:lnTo>
                    <a:pt x="1692" y="255"/>
                  </a:lnTo>
                  <a:lnTo>
                    <a:pt x="1684" y="260"/>
                  </a:lnTo>
                  <a:lnTo>
                    <a:pt x="1677" y="262"/>
                  </a:lnTo>
                  <a:lnTo>
                    <a:pt x="1669" y="265"/>
                  </a:lnTo>
                  <a:lnTo>
                    <a:pt x="1659" y="267"/>
                  </a:lnTo>
                  <a:lnTo>
                    <a:pt x="1651" y="270"/>
                  </a:lnTo>
                  <a:lnTo>
                    <a:pt x="1646" y="272"/>
                  </a:lnTo>
                  <a:lnTo>
                    <a:pt x="1639" y="277"/>
                  </a:lnTo>
                  <a:lnTo>
                    <a:pt x="1636" y="280"/>
                  </a:lnTo>
                  <a:lnTo>
                    <a:pt x="1634" y="282"/>
                  </a:lnTo>
                  <a:lnTo>
                    <a:pt x="1634" y="287"/>
                  </a:lnTo>
                  <a:lnTo>
                    <a:pt x="1634" y="290"/>
                  </a:lnTo>
                  <a:lnTo>
                    <a:pt x="1636" y="295"/>
                  </a:lnTo>
                  <a:close/>
                  <a:moveTo>
                    <a:pt x="1258" y="159"/>
                  </a:moveTo>
                  <a:lnTo>
                    <a:pt x="1258" y="159"/>
                  </a:lnTo>
                  <a:lnTo>
                    <a:pt x="1261" y="159"/>
                  </a:lnTo>
                  <a:lnTo>
                    <a:pt x="1263" y="164"/>
                  </a:lnTo>
                  <a:lnTo>
                    <a:pt x="1271" y="166"/>
                  </a:lnTo>
                  <a:lnTo>
                    <a:pt x="1278" y="166"/>
                  </a:lnTo>
                  <a:lnTo>
                    <a:pt x="1283" y="161"/>
                  </a:lnTo>
                  <a:lnTo>
                    <a:pt x="1288" y="159"/>
                  </a:lnTo>
                  <a:lnTo>
                    <a:pt x="1291" y="156"/>
                  </a:lnTo>
                  <a:lnTo>
                    <a:pt x="1293" y="154"/>
                  </a:lnTo>
                  <a:lnTo>
                    <a:pt x="1296" y="156"/>
                  </a:lnTo>
                  <a:lnTo>
                    <a:pt x="1301" y="159"/>
                  </a:lnTo>
                  <a:lnTo>
                    <a:pt x="1306" y="164"/>
                  </a:lnTo>
                  <a:lnTo>
                    <a:pt x="1311" y="169"/>
                  </a:lnTo>
                  <a:lnTo>
                    <a:pt x="1316" y="174"/>
                  </a:lnTo>
                  <a:lnTo>
                    <a:pt x="1316" y="176"/>
                  </a:lnTo>
                  <a:lnTo>
                    <a:pt x="1311" y="174"/>
                  </a:lnTo>
                  <a:lnTo>
                    <a:pt x="1306" y="171"/>
                  </a:lnTo>
                  <a:lnTo>
                    <a:pt x="1298" y="169"/>
                  </a:lnTo>
                  <a:lnTo>
                    <a:pt x="1296" y="171"/>
                  </a:lnTo>
                  <a:lnTo>
                    <a:pt x="1296" y="176"/>
                  </a:lnTo>
                  <a:lnTo>
                    <a:pt x="1296" y="182"/>
                  </a:lnTo>
                  <a:lnTo>
                    <a:pt x="1301" y="184"/>
                  </a:lnTo>
                  <a:lnTo>
                    <a:pt x="1303" y="189"/>
                  </a:lnTo>
                  <a:lnTo>
                    <a:pt x="1303" y="194"/>
                  </a:lnTo>
                  <a:lnTo>
                    <a:pt x="1301" y="197"/>
                  </a:lnTo>
                  <a:lnTo>
                    <a:pt x="1296" y="199"/>
                  </a:lnTo>
                  <a:lnTo>
                    <a:pt x="1293" y="202"/>
                  </a:lnTo>
                  <a:lnTo>
                    <a:pt x="1291" y="204"/>
                  </a:lnTo>
                  <a:lnTo>
                    <a:pt x="1293" y="209"/>
                  </a:lnTo>
                  <a:lnTo>
                    <a:pt x="1296" y="214"/>
                  </a:lnTo>
                  <a:lnTo>
                    <a:pt x="1298" y="214"/>
                  </a:lnTo>
                  <a:lnTo>
                    <a:pt x="1306" y="214"/>
                  </a:lnTo>
                  <a:lnTo>
                    <a:pt x="1313" y="214"/>
                  </a:lnTo>
                  <a:lnTo>
                    <a:pt x="1321" y="214"/>
                  </a:lnTo>
                  <a:lnTo>
                    <a:pt x="1326" y="214"/>
                  </a:lnTo>
                  <a:lnTo>
                    <a:pt x="1331" y="212"/>
                  </a:lnTo>
                  <a:lnTo>
                    <a:pt x="1336" y="209"/>
                  </a:lnTo>
                  <a:lnTo>
                    <a:pt x="1341" y="207"/>
                  </a:lnTo>
                  <a:lnTo>
                    <a:pt x="1346" y="204"/>
                  </a:lnTo>
                  <a:lnTo>
                    <a:pt x="1351" y="204"/>
                  </a:lnTo>
                  <a:lnTo>
                    <a:pt x="1356" y="207"/>
                  </a:lnTo>
                  <a:lnTo>
                    <a:pt x="1359" y="207"/>
                  </a:lnTo>
                  <a:lnTo>
                    <a:pt x="1364" y="207"/>
                  </a:lnTo>
                  <a:lnTo>
                    <a:pt x="1366" y="204"/>
                  </a:lnTo>
                  <a:lnTo>
                    <a:pt x="1371" y="199"/>
                  </a:lnTo>
                  <a:lnTo>
                    <a:pt x="1374" y="197"/>
                  </a:lnTo>
                  <a:lnTo>
                    <a:pt x="1377" y="194"/>
                  </a:lnTo>
                  <a:lnTo>
                    <a:pt x="1374" y="189"/>
                  </a:lnTo>
                  <a:lnTo>
                    <a:pt x="1369" y="187"/>
                  </a:lnTo>
                  <a:lnTo>
                    <a:pt x="1361" y="184"/>
                  </a:lnTo>
                  <a:lnTo>
                    <a:pt x="1359" y="182"/>
                  </a:lnTo>
                  <a:lnTo>
                    <a:pt x="1356" y="179"/>
                  </a:lnTo>
                  <a:lnTo>
                    <a:pt x="1359" y="176"/>
                  </a:lnTo>
                  <a:lnTo>
                    <a:pt x="1364" y="174"/>
                  </a:lnTo>
                  <a:lnTo>
                    <a:pt x="1364" y="171"/>
                  </a:lnTo>
                  <a:lnTo>
                    <a:pt x="1366" y="166"/>
                  </a:lnTo>
                  <a:lnTo>
                    <a:pt x="1364" y="161"/>
                  </a:lnTo>
                  <a:lnTo>
                    <a:pt x="1364" y="159"/>
                  </a:lnTo>
                  <a:lnTo>
                    <a:pt x="1364" y="156"/>
                  </a:lnTo>
                  <a:lnTo>
                    <a:pt x="1364" y="154"/>
                  </a:lnTo>
                  <a:lnTo>
                    <a:pt x="1366" y="151"/>
                  </a:lnTo>
                  <a:lnTo>
                    <a:pt x="1371" y="144"/>
                  </a:lnTo>
                  <a:lnTo>
                    <a:pt x="1377" y="136"/>
                  </a:lnTo>
                  <a:lnTo>
                    <a:pt x="1374" y="129"/>
                  </a:lnTo>
                  <a:lnTo>
                    <a:pt x="1366" y="124"/>
                  </a:lnTo>
                  <a:lnTo>
                    <a:pt x="1359" y="119"/>
                  </a:lnTo>
                  <a:lnTo>
                    <a:pt x="1354" y="116"/>
                  </a:lnTo>
                  <a:lnTo>
                    <a:pt x="1354" y="111"/>
                  </a:lnTo>
                  <a:lnTo>
                    <a:pt x="1359" y="108"/>
                  </a:lnTo>
                  <a:lnTo>
                    <a:pt x="1366" y="103"/>
                  </a:lnTo>
                  <a:lnTo>
                    <a:pt x="1371" y="98"/>
                  </a:lnTo>
                  <a:lnTo>
                    <a:pt x="1374" y="91"/>
                  </a:lnTo>
                  <a:lnTo>
                    <a:pt x="1374" y="86"/>
                  </a:lnTo>
                  <a:lnTo>
                    <a:pt x="1374" y="78"/>
                  </a:lnTo>
                  <a:lnTo>
                    <a:pt x="1374" y="71"/>
                  </a:lnTo>
                  <a:lnTo>
                    <a:pt x="1374" y="66"/>
                  </a:lnTo>
                  <a:lnTo>
                    <a:pt x="1377" y="55"/>
                  </a:lnTo>
                  <a:lnTo>
                    <a:pt x="1377" y="48"/>
                  </a:lnTo>
                  <a:lnTo>
                    <a:pt x="1379" y="40"/>
                  </a:lnTo>
                  <a:lnTo>
                    <a:pt x="1377" y="38"/>
                  </a:lnTo>
                  <a:lnTo>
                    <a:pt x="1374" y="35"/>
                  </a:lnTo>
                  <a:lnTo>
                    <a:pt x="1369" y="38"/>
                  </a:lnTo>
                  <a:lnTo>
                    <a:pt x="1366" y="35"/>
                  </a:lnTo>
                  <a:lnTo>
                    <a:pt x="1369" y="30"/>
                  </a:lnTo>
                  <a:lnTo>
                    <a:pt x="1374" y="23"/>
                  </a:lnTo>
                  <a:lnTo>
                    <a:pt x="1377" y="18"/>
                  </a:lnTo>
                  <a:lnTo>
                    <a:pt x="1377" y="10"/>
                  </a:lnTo>
                  <a:lnTo>
                    <a:pt x="1377" y="5"/>
                  </a:lnTo>
                  <a:lnTo>
                    <a:pt x="1374" y="5"/>
                  </a:lnTo>
                  <a:lnTo>
                    <a:pt x="1371" y="5"/>
                  </a:lnTo>
                  <a:lnTo>
                    <a:pt x="1369" y="5"/>
                  </a:lnTo>
                  <a:lnTo>
                    <a:pt x="1366" y="5"/>
                  </a:lnTo>
                  <a:lnTo>
                    <a:pt x="1361" y="3"/>
                  </a:lnTo>
                  <a:lnTo>
                    <a:pt x="1356" y="3"/>
                  </a:lnTo>
                  <a:lnTo>
                    <a:pt x="1354" y="0"/>
                  </a:lnTo>
                  <a:lnTo>
                    <a:pt x="1351" y="0"/>
                  </a:lnTo>
                  <a:lnTo>
                    <a:pt x="1349" y="3"/>
                  </a:lnTo>
                  <a:lnTo>
                    <a:pt x="1346" y="5"/>
                  </a:lnTo>
                  <a:lnTo>
                    <a:pt x="1341" y="5"/>
                  </a:lnTo>
                  <a:lnTo>
                    <a:pt x="1336" y="5"/>
                  </a:lnTo>
                  <a:lnTo>
                    <a:pt x="1334" y="5"/>
                  </a:lnTo>
                  <a:lnTo>
                    <a:pt x="1329" y="8"/>
                  </a:lnTo>
                  <a:lnTo>
                    <a:pt x="1326" y="8"/>
                  </a:lnTo>
                  <a:lnTo>
                    <a:pt x="1324" y="8"/>
                  </a:lnTo>
                  <a:lnTo>
                    <a:pt x="1324" y="10"/>
                  </a:lnTo>
                  <a:lnTo>
                    <a:pt x="1321" y="13"/>
                  </a:lnTo>
                  <a:lnTo>
                    <a:pt x="1319" y="13"/>
                  </a:lnTo>
                  <a:lnTo>
                    <a:pt x="1316" y="13"/>
                  </a:lnTo>
                  <a:lnTo>
                    <a:pt x="1311" y="15"/>
                  </a:lnTo>
                  <a:lnTo>
                    <a:pt x="1303" y="18"/>
                  </a:lnTo>
                  <a:lnTo>
                    <a:pt x="1301" y="20"/>
                  </a:lnTo>
                  <a:lnTo>
                    <a:pt x="1296" y="25"/>
                  </a:lnTo>
                  <a:lnTo>
                    <a:pt x="1293" y="30"/>
                  </a:lnTo>
                  <a:lnTo>
                    <a:pt x="1293" y="35"/>
                  </a:lnTo>
                  <a:lnTo>
                    <a:pt x="1293" y="38"/>
                  </a:lnTo>
                  <a:lnTo>
                    <a:pt x="1293" y="40"/>
                  </a:lnTo>
                  <a:lnTo>
                    <a:pt x="1291" y="40"/>
                  </a:lnTo>
                  <a:lnTo>
                    <a:pt x="1286" y="43"/>
                  </a:lnTo>
                  <a:lnTo>
                    <a:pt x="1281" y="43"/>
                  </a:lnTo>
                  <a:lnTo>
                    <a:pt x="1278" y="45"/>
                  </a:lnTo>
                  <a:lnTo>
                    <a:pt x="1276" y="48"/>
                  </a:lnTo>
                  <a:lnTo>
                    <a:pt x="1273" y="50"/>
                  </a:lnTo>
                  <a:lnTo>
                    <a:pt x="1271" y="53"/>
                  </a:lnTo>
                  <a:lnTo>
                    <a:pt x="1268" y="55"/>
                  </a:lnTo>
                  <a:lnTo>
                    <a:pt x="1266" y="58"/>
                  </a:lnTo>
                  <a:lnTo>
                    <a:pt x="1263" y="61"/>
                  </a:lnTo>
                  <a:lnTo>
                    <a:pt x="1261" y="66"/>
                  </a:lnTo>
                  <a:lnTo>
                    <a:pt x="1261" y="71"/>
                  </a:lnTo>
                  <a:lnTo>
                    <a:pt x="1266" y="76"/>
                  </a:lnTo>
                  <a:lnTo>
                    <a:pt x="1268" y="81"/>
                  </a:lnTo>
                  <a:lnTo>
                    <a:pt x="1271" y="86"/>
                  </a:lnTo>
                  <a:lnTo>
                    <a:pt x="1271" y="88"/>
                  </a:lnTo>
                  <a:lnTo>
                    <a:pt x="1268" y="91"/>
                  </a:lnTo>
                  <a:lnTo>
                    <a:pt x="1268" y="96"/>
                  </a:lnTo>
                  <a:lnTo>
                    <a:pt x="1266" y="96"/>
                  </a:lnTo>
                  <a:lnTo>
                    <a:pt x="1263" y="93"/>
                  </a:lnTo>
                  <a:lnTo>
                    <a:pt x="1261" y="88"/>
                  </a:lnTo>
                  <a:lnTo>
                    <a:pt x="1258" y="83"/>
                  </a:lnTo>
                  <a:lnTo>
                    <a:pt x="1256" y="78"/>
                  </a:lnTo>
                  <a:lnTo>
                    <a:pt x="1253" y="76"/>
                  </a:lnTo>
                  <a:lnTo>
                    <a:pt x="1250" y="78"/>
                  </a:lnTo>
                  <a:lnTo>
                    <a:pt x="1248" y="81"/>
                  </a:lnTo>
                  <a:lnTo>
                    <a:pt x="1245" y="86"/>
                  </a:lnTo>
                  <a:lnTo>
                    <a:pt x="1243" y="88"/>
                  </a:lnTo>
                  <a:lnTo>
                    <a:pt x="1240" y="93"/>
                  </a:lnTo>
                  <a:lnTo>
                    <a:pt x="1240" y="98"/>
                  </a:lnTo>
                  <a:lnTo>
                    <a:pt x="1238" y="108"/>
                  </a:lnTo>
                  <a:lnTo>
                    <a:pt x="1235" y="116"/>
                  </a:lnTo>
                  <a:lnTo>
                    <a:pt x="1235" y="121"/>
                  </a:lnTo>
                  <a:lnTo>
                    <a:pt x="1235" y="126"/>
                  </a:lnTo>
                  <a:lnTo>
                    <a:pt x="1238" y="131"/>
                  </a:lnTo>
                  <a:lnTo>
                    <a:pt x="1243" y="134"/>
                  </a:lnTo>
                  <a:lnTo>
                    <a:pt x="1245" y="134"/>
                  </a:lnTo>
                  <a:lnTo>
                    <a:pt x="1250" y="134"/>
                  </a:lnTo>
                  <a:lnTo>
                    <a:pt x="1253" y="136"/>
                  </a:lnTo>
                  <a:lnTo>
                    <a:pt x="1256" y="134"/>
                  </a:lnTo>
                  <a:lnTo>
                    <a:pt x="1258" y="134"/>
                  </a:lnTo>
                  <a:lnTo>
                    <a:pt x="1258" y="136"/>
                  </a:lnTo>
                  <a:lnTo>
                    <a:pt x="1256" y="141"/>
                  </a:lnTo>
                  <a:lnTo>
                    <a:pt x="1253" y="144"/>
                  </a:lnTo>
                  <a:lnTo>
                    <a:pt x="1253" y="146"/>
                  </a:lnTo>
                  <a:lnTo>
                    <a:pt x="1258" y="159"/>
                  </a:lnTo>
                  <a:close/>
                  <a:moveTo>
                    <a:pt x="1866" y="1003"/>
                  </a:moveTo>
                  <a:lnTo>
                    <a:pt x="1840" y="1024"/>
                  </a:lnTo>
                  <a:lnTo>
                    <a:pt x="1813" y="1067"/>
                  </a:lnTo>
                  <a:lnTo>
                    <a:pt x="1808" y="1082"/>
                  </a:lnTo>
                  <a:lnTo>
                    <a:pt x="1808" y="1102"/>
                  </a:lnTo>
                  <a:lnTo>
                    <a:pt x="1823" y="1097"/>
                  </a:lnTo>
                  <a:lnTo>
                    <a:pt x="1850" y="1102"/>
                  </a:lnTo>
                  <a:lnTo>
                    <a:pt x="1866" y="1112"/>
                  </a:lnTo>
                  <a:lnTo>
                    <a:pt x="1881" y="1107"/>
                  </a:lnTo>
                  <a:lnTo>
                    <a:pt x="1893" y="1122"/>
                  </a:lnTo>
                  <a:lnTo>
                    <a:pt x="1914" y="1117"/>
                  </a:lnTo>
                  <a:lnTo>
                    <a:pt x="1914" y="1097"/>
                  </a:lnTo>
                  <a:lnTo>
                    <a:pt x="1903" y="1072"/>
                  </a:lnTo>
                  <a:lnTo>
                    <a:pt x="1861" y="1051"/>
                  </a:lnTo>
                  <a:lnTo>
                    <a:pt x="1856" y="1041"/>
                  </a:lnTo>
                  <a:lnTo>
                    <a:pt x="1866" y="1019"/>
                  </a:lnTo>
                  <a:lnTo>
                    <a:pt x="1866" y="1003"/>
                  </a:lnTo>
                  <a:close/>
                  <a:moveTo>
                    <a:pt x="1258" y="247"/>
                  </a:moveTo>
                  <a:lnTo>
                    <a:pt x="1258" y="245"/>
                  </a:lnTo>
                  <a:lnTo>
                    <a:pt x="1256" y="245"/>
                  </a:lnTo>
                  <a:lnTo>
                    <a:pt x="1253" y="247"/>
                  </a:lnTo>
                  <a:lnTo>
                    <a:pt x="1258" y="247"/>
                  </a:lnTo>
                  <a:close/>
                  <a:moveTo>
                    <a:pt x="1238" y="219"/>
                  </a:moveTo>
                  <a:lnTo>
                    <a:pt x="1243" y="219"/>
                  </a:lnTo>
                  <a:lnTo>
                    <a:pt x="1250" y="224"/>
                  </a:lnTo>
                  <a:lnTo>
                    <a:pt x="1253" y="227"/>
                  </a:lnTo>
                  <a:lnTo>
                    <a:pt x="1256" y="227"/>
                  </a:lnTo>
                  <a:lnTo>
                    <a:pt x="1261" y="224"/>
                  </a:lnTo>
                  <a:lnTo>
                    <a:pt x="1266" y="224"/>
                  </a:lnTo>
                  <a:lnTo>
                    <a:pt x="1268" y="227"/>
                  </a:lnTo>
                  <a:lnTo>
                    <a:pt x="1271" y="229"/>
                  </a:lnTo>
                  <a:lnTo>
                    <a:pt x="1271" y="234"/>
                  </a:lnTo>
                  <a:lnTo>
                    <a:pt x="1273" y="237"/>
                  </a:lnTo>
                  <a:lnTo>
                    <a:pt x="1273" y="240"/>
                  </a:lnTo>
                  <a:lnTo>
                    <a:pt x="1273" y="245"/>
                  </a:lnTo>
                  <a:lnTo>
                    <a:pt x="1273" y="252"/>
                  </a:lnTo>
                  <a:lnTo>
                    <a:pt x="1273" y="257"/>
                  </a:lnTo>
                  <a:lnTo>
                    <a:pt x="1276" y="262"/>
                  </a:lnTo>
                  <a:lnTo>
                    <a:pt x="1281" y="265"/>
                  </a:lnTo>
                  <a:lnTo>
                    <a:pt x="1283" y="267"/>
                  </a:lnTo>
                  <a:lnTo>
                    <a:pt x="1288" y="270"/>
                  </a:lnTo>
                  <a:lnTo>
                    <a:pt x="1291" y="270"/>
                  </a:lnTo>
                  <a:lnTo>
                    <a:pt x="1296" y="270"/>
                  </a:lnTo>
                  <a:lnTo>
                    <a:pt x="1301" y="272"/>
                  </a:lnTo>
                  <a:lnTo>
                    <a:pt x="1306" y="272"/>
                  </a:lnTo>
                  <a:lnTo>
                    <a:pt x="1311" y="270"/>
                  </a:lnTo>
                  <a:lnTo>
                    <a:pt x="1313" y="270"/>
                  </a:lnTo>
                  <a:lnTo>
                    <a:pt x="1319" y="270"/>
                  </a:lnTo>
                  <a:lnTo>
                    <a:pt x="1321" y="267"/>
                  </a:lnTo>
                  <a:lnTo>
                    <a:pt x="1324" y="267"/>
                  </a:lnTo>
                  <a:lnTo>
                    <a:pt x="1329" y="267"/>
                  </a:lnTo>
                  <a:lnTo>
                    <a:pt x="1331" y="267"/>
                  </a:lnTo>
                  <a:lnTo>
                    <a:pt x="1336" y="267"/>
                  </a:lnTo>
                  <a:lnTo>
                    <a:pt x="1341" y="265"/>
                  </a:lnTo>
                  <a:lnTo>
                    <a:pt x="1344" y="265"/>
                  </a:lnTo>
                  <a:lnTo>
                    <a:pt x="1346" y="265"/>
                  </a:lnTo>
                  <a:lnTo>
                    <a:pt x="1349" y="260"/>
                  </a:lnTo>
                  <a:lnTo>
                    <a:pt x="1351" y="260"/>
                  </a:lnTo>
                  <a:lnTo>
                    <a:pt x="1354" y="260"/>
                  </a:lnTo>
                  <a:lnTo>
                    <a:pt x="1359" y="262"/>
                  </a:lnTo>
                  <a:lnTo>
                    <a:pt x="1364" y="262"/>
                  </a:lnTo>
                  <a:lnTo>
                    <a:pt x="1366" y="260"/>
                  </a:lnTo>
                  <a:lnTo>
                    <a:pt x="1371" y="260"/>
                  </a:lnTo>
                  <a:lnTo>
                    <a:pt x="1374" y="255"/>
                  </a:lnTo>
                  <a:lnTo>
                    <a:pt x="1379" y="252"/>
                  </a:lnTo>
                  <a:lnTo>
                    <a:pt x="1379" y="250"/>
                  </a:lnTo>
                  <a:lnTo>
                    <a:pt x="1379" y="245"/>
                  </a:lnTo>
                  <a:lnTo>
                    <a:pt x="1379" y="240"/>
                  </a:lnTo>
                  <a:lnTo>
                    <a:pt x="1377" y="234"/>
                  </a:lnTo>
                  <a:lnTo>
                    <a:pt x="1374" y="232"/>
                  </a:lnTo>
                  <a:lnTo>
                    <a:pt x="1371" y="229"/>
                  </a:lnTo>
                  <a:lnTo>
                    <a:pt x="1366" y="227"/>
                  </a:lnTo>
                  <a:lnTo>
                    <a:pt x="1361" y="224"/>
                  </a:lnTo>
                  <a:lnTo>
                    <a:pt x="1356" y="224"/>
                  </a:lnTo>
                  <a:lnTo>
                    <a:pt x="1354" y="222"/>
                  </a:lnTo>
                  <a:lnTo>
                    <a:pt x="1344" y="224"/>
                  </a:lnTo>
                  <a:lnTo>
                    <a:pt x="1341" y="224"/>
                  </a:lnTo>
                  <a:lnTo>
                    <a:pt x="1336" y="229"/>
                  </a:lnTo>
                  <a:lnTo>
                    <a:pt x="1334" y="232"/>
                  </a:lnTo>
                  <a:lnTo>
                    <a:pt x="1331" y="234"/>
                  </a:lnTo>
                  <a:lnTo>
                    <a:pt x="1326" y="240"/>
                  </a:lnTo>
                  <a:lnTo>
                    <a:pt x="1324" y="240"/>
                  </a:lnTo>
                  <a:lnTo>
                    <a:pt x="1321" y="240"/>
                  </a:lnTo>
                  <a:lnTo>
                    <a:pt x="1313" y="240"/>
                  </a:lnTo>
                  <a:lnTo>
                    <a:pt x="1306" y="240"/>
                  </a:lnTo>
                  <a:lnTo>
                    <a:pt x="1301" y="240"/>
                  </a:lnTo>
                  <a:lnTo>
                    <a:pt x="1298" y="237"/>
                  </a:lnTo>
                  <a:lnTo>
                    <a:pt x="1296" y="232"/>
                  </a:lnTo>
                  <a:lnTo>
                    <a:pt x="1293" y="227"/>
                  </a:lnTo>
                  <a:lnTo>
                    <a:pt x="1288" y="224"/>
                  </a:lnTo>
                  <a:lnTo>
                    <a:pt x="1286" y="217"/>
                  </a:lnTo>
                  <a:lnTo>
                    <a:pt x="1283" y="214"/>
                  </a:lnTo>
                  <a:lnTo>
                    <a:pt x="1283" y="212"/>
                  </a:lnTo>
                  <a:lnTo>
                    <a:pt x="1281" y="212"/>
                  </a:lnTo>
                  <a:lnTo>
                    <a:pt x="1238" y="219"/>
                  </a:lnTo>
                  <a:close/>
                  <a:moveTo>
                    <a:pt x="1271" y="217"/>
                  </a:moveTo>
                  <a:lnTo>
                    <a:pt x="1268" y="217"/>
                  </a:lnTo>
                  <a:lnTo>
                    <a:pt x="1271" y="217"/>
                  </a:lnTo>
                  <a:close/>
                  <a:moveTo>
                    <a:pt x="1404" y="1810"/>
                  </a:moveTo>
                  <a:lnTo>
                    <a:pt x="1404" y="1810"/>
                  </a:lnTo>
                  <a:lnTo>
                    <a:pt x="1404" y="1803"/>
                  </a:lnTo>
                  <a:lnTo>
                    <a:pt x="1402" y="1798"/>
                  </a:lnTo>
                  <a:lnTo>
                    <a:pt x="1399" y="1795"/>
                  </a:lnTo>
                  <a:lnTo>
                    <a:pt x="1404" y="1737"/>
                  </a:lnTo>
                  <a:lnTo>
                    <a:pt x="1377" y="1732"/>
                  </a:lnTo>
                  <a:lnTo>
                    <a:pt x="1346" y="1727"/>
                  </a:lnTo>
                  <a:lnTo>
                    <a:pt x="1339" y="1725"/>
                  </a:lnTo>
                  <a:lnTo>
                    <a:pt x="1331" y="1722"/>
                  </a:lnTo>
                  <a:lnTo>
                    <a:pt x="1329" y="1722"/>
                  </a:lnTo>
                  <a:lnTo>
                    <a:pt x="1316" y="1720"/>
                  </a:lnTo>
                  <a:lnTo>
                    <a:pt x="1308" y="1717"/>
                  </a:lnTo>
                  <a:lnTo>
                    <a:pt x="1308" y="1694"/>
                  </a:lnTo>
                  <a:lnTo>
                    <a:pt x="1303" y="1689"/>
                  </a:lnTo>
                  <a:lnTo>
                    <a:pt x="1321" y="1679"/>
                  </a:lnTo>
                  <a:lnTo>
                    <a:pt x="1336" y="1669"/>
                  </a:lnTo>
                  <a:lnTo>
                    <a:pt x="1346" y="1629"/>
                  </a:lnTo>
                  <a:lnTo>
                    <a:pt x="1283" y="1639"/>
                  </a:lnTo>
                  <a:lnTo>
                    <a:pt x="1258" y="1674"/>
                  </a:lnTo>
                  <a:lnTo>
                    <a:pt x="1215" y="1679"/>
                  </a:lnTo>
                  <a:lnTo>
                    <a:pt x="1172" y="1629"/>
                  </a:lnTo>
                  <a:lnTo>
                    <a:pt x="1167" y="1561"/>
                  </a:lnTo>
                  <a:lnTo>
                    <a:pt x="1180" y="1546"/>
                  </a:lnTo>
                  <a:lnTo>
                    <a:pt x="1177" y="1546"/>
                  </a:lnTo>
                  <a:lnTo>
                    <a:pt x="1177" y="1510"/>
                  </a:lnTo>
                  <a:lnTo>
                    <a:pt x="1200" y="1490"/>
                  </a:lnTo>
                  <a:lnTo>
                    <a:pt x="1215" y="1472"/>
                  </a:lnTo>
                  <a:lnTo>
                    <a:pt x="1268" y="1477"/>
                  </a:lnTo>
                  <a:lnTo>
                    <a:pt x="1298" y="1477"/>
                  </a:lnTo>
                  <a:lnTo>
                    <a:pt x="1341" y="1467"/>
                  </a:lnTo>
                  <a:lnTo>
                    <a:pt x="1366" y="1467"/>
                  </a:lnTo>
                  <a:lnTo>
                    <a:pt x="1392" y="1462"/>
                  </a:lnTo>
                  <a:lnTo>
                    <a:pt x="1399" y="1490"/>
                  </a:lnTo>
                  <a:lnTo>
                    <a:pt x="1409" y="1525"/>
                  </a:lnTo>
                  <a:lnTo>
                    <a:pt x="1442" y="1556"/>
                  </a:lnTo>
                  <a:lnTo>
                    <a:pt x="1457" y="1561"/>
                  </a:lnTo>
                  <a:lnTo>
                    <a:pt x="1452" y="1510"/>
                  </a:lnTo>
                  <a:lnTo>
                    <a:pt x="1429" y="1452"/>
                  </a:lnTo>
                  <a:lnTo>
                    <a:pt x="1457" y="1422"/>
                  </a:lnTo>
                  <a:lnTo>
                    <a:pt x="1482" y="1412"/>
                  </a:lnTo>
                  <a:lnTo>
                    <a:pt x="1530" y="1367"/>
                  </a:lnTo>
                  <a:lnTo>
                    <a:pt x="1525" y="1334"/>
                  </a:lnTo>
                  <a:lnTo>
                    <a:pt x="1520" y="1304"/>
                  </a:lnTo>
                  <a:lnTo>
                    <a:pt x="1535" y="1314"/>
                  </a:lnTo>
                  <a:lnTo>
                    <a:pt x="1540" y="1309"/>
                  </a:lnTo>
                  <a:lnTo>
                    <a:pt x="1535" y="1288"/>
                  </a:lnTo>
                  <a:lnTo>
                    <a:pt x="1545" y="1288"/>
                  </a:lnTo>
                  <a:lnTo>
                    <a:pt x="1561" y="1283"/>
                  </a:lnTo>
                  <a:lnTo>
                    <a:pt x="1571" y="1258"/>
                  </a:lnTo>
                  <a:lnTo>
                    <a:pt x="1593" y="1253"/>
                  </a:lnTo>
                  <a:lnTo>
                    <a:pt x="1624" y="1235"/>
                  </a:lnTo>
                  <a:lnTo>
                    <a:pt x="1624" y="1195"/>
                  </a:lnTo>
                  <a:lnTo>
                    <a:pt x="1677" y="1170"/>
                  </a:lnTo>
                  <a:lnTo>
                    <a:pt x="1666" y="1117"/>
                  </a:lnTo>
                  <a:lnTo>
                    <a:pt x="1677" y="1170"/>
                  </a:lnTo>
                  <a:lnTo>
                    <a:pt x="1699" y="1155"/>
                  </a:lnTo>
                  <a:lnTo>
                    <a:pt x="1714" y="1160"/>
                  </a:lnTo>
                  <a:lnTo>
                    <a:pt x="1704" y="1175"/>
                  </a:lnTo>
                  <a:lnTo>
                    <a:pt x="1714" y="1195"/>
                  </a:lnTo>
                  <a:lnTo>
                    <a:pt x="1760" y="1160"/>
                  </a:lnTo>
                  <a:lnTo>
                    <a:pt x="1777" y="1137"/>
                  </a:lnTo>
                  <a:lnTo>
                    <a:pt x="1729" y="1132"/>
                  </a:lnTo>
                  <a:lnTo>
                    <a:pt x="1709" y="1102"/>
                  </a:lnTo>
                  <a:lnTo>
                    <a:pt x="1724" y="1087"/>
                  </a:lnTo>
                  <a:lnTo>
                    <a:pt x="1729" y="1067"/>
                  </a:lnTo>
                  <a:lnTo>
                    <a:pt x="1656" y="1082"/>
                  </a:lnTo>
                  <a:lnTo>
                    <a:pt x="1619" y="1112"/>
                  </a:lnTo>
                  <a:lnTo>
                    <a:pt x="1636" y="1077"/>
                  </a:lnTo>
                  <a:lnTo>
                    <a:pt x="1671" y="1056"/>
                  </a:lnTo>
                  <a:lnTo>
                    <a:pt x="1692" y="1034"/>
                  </a:lnTo>
                  <a:lnTo>
                    <a:pt x="1755" y="1039"/>
                  </a:lnTo>
                  <a:lnTo>
                    <a:pt x="1803" y="1034"/>
                  </a:lnTo>
                  <a:lnTo>
                    <a:pt x="1840" y="1009"/>
                  </a:lnTo>
                  <a:lnTo>
                    <a:pt x="1866" y="988"/>
                  </a:lnTo>
                  <a:lnTo>
                    <a:pt x="1845" y="938"/>
                  </a:lnTo>
                  <a:lnTo>
                    <a:pt x="1840" y="910"/>
                  </a:lnTo>
                  <a:lnTo>
                    <a:pt x="1772" y="875"/>
                  </a:lnTo>
                  <a:lnTo>
                    <a:pt x="1772" y="855"/>
                  </a:lnTo>
                  <a:lnTo>
                    <a:pt x="1714" y="746"/>
                  </a:lnTo>
                  <a:lnTo>
                    <a:pt x="1699" y="792"/>
                  </a:lnTo>
                  <a:lnTo>
                    <a:pt x="1661" y="802"/>
                  </a:lnTo>
                  <a:lnTo>
                    <a:pt x="1651" y="792"/>
                  </a:lnTo>
                  <a:lnTo>
                    <a:pt x="1636" y="792"/>
                  </a:lnTo>
                  <a:lnTo>
                    <a:pt x="1636" y="719"/>
                  </a:lnTo>
                  <a:lnTo>
                    <a:pt x="1603" y="714"/>
                  </a:lnTo>
                  <a:lnTo>
                    <a:pt x="1578" y="678"/>
                  </a:lnTo>
                  <a:lnTo>
                    <a:pt x="1550" y="683"/>
                  </a:lnTo>
                  <a:lnTo>
                    <a:pt x="1520" y="673"/>
                  </a:lnTo>
                  <a:lnTo>
                    <a:pt x="1500" y="678"/>
                  </a:lnTo>
                  <a:lnTo>
                    <a:pt x="1500" y="703"/>
                  </a:lnTo>
                  <a:lnTo>
                    <a:pt x="1500" y="731"/>
                  </a:lnTo>
                  <a:lnTo>
                    <a:pt x="1495" y="787"/>
                  </a:lnTo>
                  <a:lnTo>
                    <a:pt x="1487" y="807"/>
                  </a:lnTo>
                  <a:lnTo>
                    <a:pt x="1520" y="870"/>
                  </a:lnTo>
                  <a:lnTo>
                    <a:pt x="1467" y="915"/>
                  </a:lnTo>
                  <a:lnTo>
                    <a:pt x="1477" y="993"/>
                  </a:lnTo>
                  <a:lnTo>
                    <a:pt x="1457" y="1009"/>
                  </a:lnTo>
                  <a:lnTo>
                    <a:pt x="1437" y="998"/>
                  </a:lnTo>
                  <a:lnTo>
                    <a:pt x="1424" y="905"/>
                  </a:lnTo>
                  <a:lnTo>
                    <a:pt x="1371" y="900"/>
                  </a:lnTo>
                  <a:lnTo>
                    <a:pt x="1273" y="845"/>
                  </a:lnTo>
                  <a:lnTo>
                    <a:pt x="1253" y="845"/>
                  </a:lnTo>
                  <a:lnTo>
                    <a:pt x="1235" y="797"/>
                  </a:lnTo>
                  <a:lnTo>
                    <a:pt x="1220" y="782"/>
                  </a:lnTo>
                  <a:lnTo>
                    <a:pt x="1263" y="658"/>
                  </a:lnTo>
                  <a:lnTo>
                    <a:pt x="1288" y="630"/>
                  </a:lnTo>
                  <a:lnTo>
                    <a:pt x="1316" y="615"/>
                  </a:lnTo>
                  <a:lnTo>
                    <a:pt x="1331" y="615"/>
                  </a:lnTo>
                  <a:lnTo>
                    <a:pt x="1346" y="565"/>
                  </a:lnTo>
                  <a:lnTo>
                    <a:pt x="1356" y="524"/>
                  </a:lnTo>
                  <a:lnTo>
                    <a:pt x="1409" y="512"/>
                  </a:lnTo>
                  <a:lnTo>
                    <a:pt x="1437" y="492"/>
                  </a:lnTo>
                  <a:lnTo>
                    <a:pt x="1419" y="446"/>
                  </a:lnTo>
                  <a:lnTo>
                    <a:pt x="1432" y="416"/>
                  </a:lnTo>
                  <a:lnTo>
                    <a:pt x="1412" y="393"/>
                  </a:lnTo>
                  <a:lnTo>
                    <a:pt x="1414" y="393"/>
                  </a:lnTo>
                  <a:lnTo>
                    <a:pt x="1417" y="391"/>
                  </a:lnTo>
                  <a:lnTo>
                    <a:pt x="1419" y="388"/>
                  </a:lnTo>
                  <a:lnTo>
                    <a:pt x="1422" y="388"/>
                  </a:lnTo>
                  <a:lnTo>
                    <a:pt x="1424" y="388"/>
                  </a:lnTo>
                  <a:lnTo>
                    <a:pt x="1432" y="388"/>
                  </a:lnTo>
                  <a:lnTo>
                    <a:pt x="1440" y="388"/>
                  </a:lnTo>
                  <a:lnTo>
                    <a:pt x="1442" y="386"/>
                  </a:lnTo>
                  <a:lnTo>
                    <a:pt x="1442" y="383"/>
                  </a:lnTo>
                  <a:lnTo>
                    <a:pt x="1437" y="376"/>
                  </a:lnTo>
                  <a:lnTo>
                    <a:pt x="1437" y="373"/>
                  </a:lnTo>
                  <a:lnTo>
                    <a:pt x="1440" y="373"/>
                  </a:lnTo>
                  <a:lnTo>
                    <a:pt x="1445" y="376"/>
                  </a:lnTo>
                  <a:lnTo>
                    <a:pt x="1452" y="378"/>
                  </a:lnTo>
                  <a:lnTo>
                    <a:pt x="1455" y="381"/>
                  </a:lnTo>
                  <a:lnTo>
                    <a:pt x="1457" y="383"/>
                  </a:lnTo>
                  <a:lnTo>
                    <a:pt x="1462" y="386"/>
                  </a:lnTo>
                  <a:lnTo>
                    <a:pt x="1467" y="388"/>
                  </a:lnTo>
                  <a:lnTo>
                    <a:pt x="1472" y="393"/>
                  </a:lnTo>
                  <a:lnTo>
                    <a:pt x="1477" y="396"/>
                  </a:lnTo>
                  <a:lnTo>
                    <a:pt x="1485" y="398"/>
                  </a:lnTo>
                  <a:lnTo>
                    <a:pt x="1490" y="401"/>
                  </a:lnTo>
                  <a:lnTo>
                    <a:pt x="1495" y="403"/>
                  </a:lnTo>
                  <a:lnTo>
                    <a:pt x="1500" y="406"/>
                  </a:lnTo>
                  <a:lnTo>
                    <a:pt x="1505" y="406"/>
                  </a:lnTo>
                  <a:lnTo>
                    <a:pt x="1510" y="411"/>
                  </a:lnTo>
                  <a:lnTo>
                    <a:pt x="1515" y="413"/>
                  </a:lnTo>
                  <a:lnTo>
                    <a:pt x="1523" y="419"/>
                  </a:lnTo>
                  <a:lnTo>
                    <a:pt x="1528" y="424"/>
                  </a:lnTo>
                  <a:lnTo>
                    <a:pt x="1535" y="431"/>
                  </a:lnTo>
                  <a:lnTo>
                    <a:pt x="1543" y="441"/>
                  </a:lnTo>
                  <a:lnTo>
                    <a:pt x="1545" y="449"/>
                  </a:lnTo>
                  <a:lnTo>
                    <a:pt x="1538" y="456"/>
                  </a:lnTo>
                  <a:lnTo>
                    <a:pt x="1530" y="466"/>
                  </a:lnTo>
                  <a:lnTo>
                    <a:pt x="1528" y="477"/>
                  </a:lnTo>
                  <a:lnTo>
                    <a:pt x="1530" y="479"/>
                  </a:lnTo>
                  <a:lnTo>
                    <a:pt x="1538" y="482"/>
                  </a:lnTo>
                  <a:lnTo>
                    <a:pt x="1543" y="487"/>
                  </a:lnTo>
                  <a:lnTo>
                    <a:pt x="1545" y="489"/>
                  </a:lnTo>
                  <a:lnTo>
                    <a:pt x="1543" y="494"/>
                  </a:lnTo>
                  <a:lnTo>
                    <a:pt x="1535" y="499"/>
                  </a:lnTo>
                  <a:lnTo>
                    <a:pt x="1528" y="504"/>
                  </a:lnTo>
                  <a:lnTo>
                    <a:pt x="1525" y="509"/>
                  </a:lnTo>
                  <a:lnTo>
                    <a:pt x="1520" y="509"/>
                  </a:lnTo>
                  <a:lnTo>
                    <a:pt x="1518" y="509"/>
                  </a:lnTo>
                  <a:lnTo>
                    <a:pt x="1515" y="509"/>
                  </a:lnTo>
                  <a:lnTo>
                    <a:pt x="1513" y="509"/>
                  </a:lnTo>
                  <a:lnTo>
                    <a:pt x="1508" y="512"/>
                  </a:lnTo>
                  <a:lnTo>
                    <a:pt x="1500" y="514"/>
                  </a:lnTo>
                  <a:lnTo>
                    <a:pt x="1495" y="519"/>
                  </a:lnTo>
                  <a:lnTo>
                    <a:pt x="1492" y="522"/>
                  </a:lnTo>
                  <a:lnTo>
                    <a:pt x="1492" y="524"/>
                  </a:lnTo>
                  <a:lnTo>
                    <a:pt x="1495" y="527"/>
                  </a:lnTo>
                  <a:lnTo>
                    <a:pt x="1498" y="529"/>
                  </a:lnTo>
                  <a:lnTo>
                    <a:pt x="1500" y="532"/>
                  </a:lnTo>
                  <a:lnTo>
                    <a:pt x="1503" y="535"/>
                  </a:lnTo>
                  <a:lnTo>
                    <a:pt x="1508" y="537"/>
                  </a:lnTo>
                  <a:lnTo>
                    <a:pt x="1513" y="540"/>
                  </a:lnTo>
                  <a:lnTo>
                    <a:pt x="1518" y="540"/>
                  </a:lnTo>
                  <a:lnTo>
                    <a:pt x="1523" y="537"/>
                  </a:lnTo>
                  <a:lnTo>
                    <a:pt x="1528" y="532"/>
                  </a:lnTo>
                  <a:lnTo>
                    <a:pt x="1530" y="529"/>
                  </a:lnTo>
                  <a:lnTo>
                    <a:pt x="1535" y="527"/>
                  </a:lnTo>
                  <a:lnTo>
                    <a:pt x="1540" y="527"/>
                  </a:lnTo>
                  <a:lnTo>
                    <a:pt x="1548" y="524"/>
                  </a:lnTo>
                  <a:lnTo>
                    <a:pt x="1556" y="519"/>
                  </a:lnTo>
                  <a:lnTo>
                    <a:pt x="1561" y="519"/>
                  </a:lnTo>
                  <a:lnTo>
                    <a:pt x="1563" y="519"/>
                  </a:lnTo>
                  <a:lnTo>
                    <a:pt x="1566" y="522"/>
                  </a:lnTo>
                  <a:lnTo>
                    <a:pt x="1568" y="524"/>
                  </a:lnTo>
                  <a:lnTo>
                    <a:pt x="1571" y="524"/>
                  </a:lnTo>
                  <a:lnTo>
                    <a:pt x="1573" y="527"/>
                  </a:lnTo>
                  <a:lnTo>
                    <a:pt x="1576" y="529"/>
                  </a:lnTo>
                  <a:lnTo>
                    <a:pt x="1578" y="529"/>
                  </a:lnTo>
                  <a:lnTo>
                    <a:pt x="1583" y="532"/>
                  </a:lnTo>
                  <a:lnTo>
                    <a:pt x="1588" y="532"/>
                  </a:lnTo>
                  <a:lnTo>
                    <a:pt x="1593" y="535"/>
                  </a:lnTo>
                  <a:lnTo>
                    <a:pt x="1603" y="535"/>
                  </a:lnTo>
                  <a:lnTo>
                    <a:pt x="1606" y="540"/>
                  </a:lnTo>
                  <a:lnTo>
                    <a:pt x="1606" y="542"/>
                  </a:lnTo>
                  <a:lnTo>
                    <a:pt x="1608" y="547"/>
                  </a:lnTo>
                  <a:lnTo>
                    <a:pt x="1611" y="547"/>
                  </a:lnTo>
                  <a:lnTo>
                    <a:pt x="1616" y="550"/>
                  </a:lnTo>
                  <a:lnTo>
                    <a:pt x="1619" y="550"/>
                  </a:lnTo>
                  <a:lnTo>
                    <a:pt x="1621" y="550"/>
                  </a:lnTo>
                  <a:lnTo>
                    <a:pt x="1624" y="547"/>
                  </a:lnTo>
                  <a:lnTo>
                    <a:pt x="1629" y="547"/>
                  </a:lnTo>
                  <a:lnTo>
                    <a:pt x="1631" y="547"/>
                  </a:lnTo>
                  <a:lnTo>
                    <a:pt x="1634" y="547"/>
                  </a:lnTo>
                  <a:lnTo>
                    <a:pt x="1639" y="547"/>
                  </a:lnTo>
                  <a:lnTo>
                    <a:pt x="1641" y="547"/>
                  </a:lnTo>
                  <a:lnTo>
                    <a:pt x="1644" y="550"/>
                  </a:lnTo>
                  <a:lnTo>
                    <a:pt x="1649" y="550"/>
                  </a:lnTo>
                  <a:lnTo>
                    <a:pt x="1651" y="550"/>
                  </a:lnTo>
                  <a:lnTo>
                    <a:pt x="1654" y="547"/>
                  </a:lnTo>
                  <a:lnTo>
                    <a:pt x="1659" y="547"/>
                  </a:lnTo>
                  <a:lnTo>
                    <a:pt x="1664" y="547"/>
                  </a:lnTo>
                  <a:lnTo>
                    <a:pt x="1669" y="545"/>
                  </a:lnTo>
                  <a:lnTo>
                    <a:pt x="1671" y="545"/>
                  </a:lnTo>
                  <a:lnTo>
                    <a:pt x="1674" y="545"/>
                  </a:lnTo>
                  <a:lnTo>
                    <a:pt x="1679" y="545"/>
                  </a:lnTo>
                  <a:lnTo>
                    <a:pt x="1682" y="545"/>
                  </a:lnTo>
                  <a:lnTo>
                    <a:pt x="1684" y="545"/>
                  </a:lnTo>
                  <a:lnTo>
                    <a:pt x="1687" y="545"/>
                  </a:lnTo>
                  <a:lnTo>
                    <a:pt x="1692" y="545"/>
                  </a:lnTo>
                  <a:lnTo>
                    <a:pt x="1697" y="545"/>
                  </a:lnTo>
                  <a:lnTo>
                    <a:pt x="1699" y="542"/>
                  </a:lnTo>
                  <a:lnTo>
                    <a:pt x="1697" y="540"/>
                  </a:lnTo>
                  <a:lnTo>
                    <a:pt x="1697" y="537"/>
                  </a:lnTo>
                  <a:lnTo>
                    <a:pt x="1692" y="535"/>
                  </a:lnTo>
                  <a:lnTo>
                    <a:pt x="1687" y="532"/>
                  </a:lnTo>
                  <a:lnTo>
                    <a:pt x="1679" y="529"/>
                  </a:lnTo>
                  <a:lnTo>
                    <a:pt x="1677" y="529"/>
                  </a:lnTo>
                  <a:lnTo>
                    <a:pt x="1674" y="527"/>
                  </a:lnTo>
                  <a:lnTo>
                    <a:pt x="1671" y="524"/>
                  </a:lnTo>
                  <a:lnTo>
                    <a:pt x="1669" y="524"/>
                  </a:lnTo>
                  <a:lnTo>
                    <a:pt x="1666" y="524"/>
                  </a:lnTo>
                  <a:lnTo>
                    <a:pt x="1664" y="524"/>
                  </a:lnTo>
                  <a:lnTo>
                    <a:pt x="1661" y="524"/>
                  </a:lnTo>
                  <a:lnTo>
                    <a:pt x="1656" y="522"/>
                  </a:lnTo>
                  <a:lnTo>
                    <a:pt x="1651" y="519"/>
                  </a:lnTo>
                  <a:lnTo>
                    <a:pt x="1641" y="517"/>
                  </a:lnTo>
                  <a:lnTo>
                    <a:pt x="1636" y="514"/>
                  </a:lnTo>
                  <a:lnTo>
                    <a:pt x="1634" y="512"/>
                  </a:lnTo>
                  <a:lnTo>
                    <a:pt x="1634" y="509"/>
                  </a:lnTo>
                  <a:lnTo>
                    <a:pt x="1636" y="509"/>
                  </a:lnTo>
                  <a:lnTo>
                    <a:pt x="1639" y="509"/>
                  </a:lnTo>
                  <a:lnTo>
                    <a:pt x="1644" y="509"/>
                  </a:lnTo>
                  <a:lnTo>
                    <a:pt x="1649" y="512"/>
                  </a:lnTo>
                  <a:lnTo>
                    <a:pt x="1651" y="512"/>
                  </a:lnTo>
                  <a:lnTo>
                    <a:pt x="1656" y="514"/>
                  </a:lnTo>
                  <a:lnTo>
                    <a:pt x="1659" y="514"/>
                  </a:lnTo>
                  <a:lnTo>
                    <a:pt x="1664" y="514"/>
                  </a:lnTo>
                  <a:lnTo>
                    <a:pt x="1666" y="519"/>
                  </a:lnTo>
                  <a:lnTo>
                    <a:pt x="1671" y="519"/>
                  </a:lnTo>
                  <a:lnTo>
                    <a:pt x="1677" y="517"/>
                  </a:lnTo>
                  <a:lnTo>
                    <a:pt x="1687" y="514"/>
                  </a:lnTo>
                  <a:lnTo>
                    <a:pt x="1694" y="514"/>
                  </a:lnTo>
                  <a:lnTo>
                    <a:pt x="1697" y="519"/>
                  </a:lnTo>
                  <a:lnTo>
                    <a:pt x="1699" y="519"/>
                  </a:lnTo>
                  <a:lnTo>
                    <a:pt x="1704" y="522"/>
                  </a:lnTo>
                  <a:lnTo>
                    <a:pt x="1707" y="524"/>
                  </a:lnTo>
                  <a:lnTo>
                    <a:pt x="1707" y="522"/>
                  </a:lnTo>
                  <a:lnTo>
                    <a:pt x="1704" y="519"/>
                  </a:lnTo>
                  <a:lnTo>
                    <a:pt x="1702" y="514"/>
                  </a:lnTo>
                  <a:lnTo>
                    <a:pt x="1699" y="514"/>
                  </a:lnTo>
                  <a:lnTo>
                    <a:pt x="1699" y="509"/>
                  </a:lnTo>
                  <a:lnTo>
                    <a:pt x="1697" y="507"/>
                  </a:lnTo>
                  <a:lnTo>
                    <a:pt x="1694" y="502"/>
                  </a:lnTo>
                  <a:lnTo>
                    <a:pt x="1692" y="494"/>
                  </a:lnTo>
                  <a:lnTo>
                    <a:pt x="1692" y="492"/>
                  </a:lnTo>
                  <a:lnTo>
                    <a:pt x="1692" y="489"/>
                  </a:lnTo>
                  <a:lnTo>
                    <a:pt x="1692" y="487"/>
                  </a:lnTo>
                  <a:lnTo>
                    <a:pt x="1689" y="482"/>
                  </a:lnTo>
                  <a:lnTo>
                    <a:pt x="1682" y="479"/>
                  </a:lnTo>
                  <a:lnTo>
                    <a:pt x="1677" y="479"/>
                  </a:lnTo>
                  <a:lnTo>
                    <a:pt x="1671" y="477"/>
                  </a:lnTo>
                  <a:lnTo>
                    <a:pt x="1669" y="471"/>
                  </a:lnTo>
                  <a:lnTo>
                    <a:pt x="1664" y="469"/>
                  </a:lnTo>
                  <a:lnTo>
                    <a:pt x="1659" y="469"/>
                  </a:lnTo>
                  <a:lnTo>
                    <a:pt x="1651" y="466"/>
                  </a:lnTo>
                  <a:lnTo>
                    <a:pt x="1646" y="466"/>
                  </a:lnTo>
                  <a:lnTo>
                    <a:pt x="1644" y="466"/>
                  </a:lnTo>
                  <a:lnTo>
                    <a:pt x="1639" y="464"/>
                  </a:lnTo>
                  <a:lnTo>
                    <a:pt x="1634" y="461"/>
                  </a:lnTo>
                  <a:lnTo>
                    <a:pt x="1631" y="459"/>
                  </a:lnTo>
                  <a:lnTo>
                    <a:pt x="1626" y="459"/>
                  </a:lnTo>
                  <a:lnTo>
                    <a:pt x="1624" y="454"/>
                  </a:lnTo>
                  <a:lnTo>
                    <a:pt x="1621" y="451"/>
                  </a:lnTo>
                  <a:lnTo>
                    <a:pt x="1616" y="446"/>
                  </a:lnTo>
                  <a:lnTo>
                    <a:pt x="1614" y="441"/>
                  </a:lnTo>
                  <a:lnTo>
                    <a:pt x="1611" y="439"/>
                  </a:lnTo>
                  <a:lnTo>
                    <a:pt x="1611" y="434"/>
                  </a:lnTo>
                  <a:lnTo>
                    <a:pt x="1614" y="431"/>
                  </a:lnTo>
                  <a:lnTo>
                    <a:pt x="1619" y="431"/>
                  </a:lnTo>
                  <a:lnTo>
                    <a:pt x="1624" y="431"/>
                  </a:lnTo>
                  <a:lnTo>
                    <a:pt x="1631" y="434"/>
                  </a:lnTo>
                  <a:lnTo>
                    <a:pt x="1636" y="436"/>
                  </a:lnTo>
                  <a:lnTo>
                    <a:pt x="1639" y="436"/>
                  </a:lnTo>
                  <a:lnTo>
                    <a:pt x="1644" y="439"/>
                  </a:lnTo>
                  <a:lnTo>
                    <a:pt x="1649" y="441"/>
                  </a:lnTo>
                  <a:lnTo>
                    <a:pt x="1654" y="444"/>
                  </a:lnTo>
                  <a:lnTo>
                    <a:pt x="1659" y="446"/>
                  </a:lnTo>
                  <a:lnTo>
                    <a:pt x="1664" y="449"/>
                  </a:lnTo>
                  <a:lnTo>
                    <a:pt x="1669" y="451"/>
                  </a:lnTo>
                  <a:lnTo>
                    <a:pt x="1671" y="451"/>
                  </a:lnTo>
                  <a:lnTo>
                    <a:pt x="1677" y="449"/>
                  </a:lnTo>
                  <a:lnTo>
                    <a:pt x="1679" y="444"/>
                  </a:lnTo>
                  <a:lnTo>
                    <a:pt x="1679" y="441"/>
                  </a:lnTo>
                  <a:lnTo>
                    <a:pt x="1677" y="436"/>
                  </a:lnTo>
                  <a:lnTo>
                    <a:pt x="1671" y="434"/>
                  </a:lnTo>
                  <a:lnTo>
                    <a:pt x="1666" y="431"/>
                  </a:lnTo>
                  <a:lnTo>
                    <a:pt x="1666" y="429"/>
                  </a:lnTo>
                  <a:lnTo>
                    <a:pt x="1666" y="426"/>
                  </a:lnTo>
                  <a:lnTo>
                    <a:pt x="1669" y="424"/>
                  </a:lnTo>
                  <a:lnTo>
                    <a:pt x="1671" y="424"/>
                  </a:lnTo>
                  <a:lnTo>
                    <a:pt x="1674" y="421"/>
                  </a:lnTo>
                  <a:lnTo>
                    <a:pt x="1677" y="419"/>
                  </a:lnTo>
                  <a:lnTo>
                    <a:pt x="1677" y="416"/>
                  </a:lnTo>
                  <a:lnTo>
                    <a:pt x="1674" y="413"/>
                  </a:lnTo>
                  <a:lnTo>
                    <a:pt x="1671" y="408"/>
                  </a:lnTo>
                  <a:lnTo>
                    <a:pt x="1669" y="406"/>
                  </a:lnTo>
                  <a:lnTo>
                    <a:pt x="1664" y="406"/>
                  </a:lnTo>
                  <a:lnTo>
                    <a:pt x="1664" y="403"/>
                  </a:lnTo>
                  <a:lnTo>
                    <a:pt x="1669" y="401"/>
                  </a:lnTo>
                  <a:lnTo>
                    <a:pt x="1674" y="398"/>
                  </a:lnTo>
                  <a:lnTo>
                    <a:pt x="1677" y="393"/>
                  </a:lnTo>
                  <a:lnTo>
                    <a:pt x="1674" y="391"/>
                  </a:lnTo>
                  <a:lnTo>
                    <a:pt x="1669" y="388"/>
                  </a:lnTo>
                  <a:lnTo>
                    <a:pt x="1661" y="386"/>
                  </a:lnTo>
                  <a:lnTo>
                    <a:pt x="1654" y="386"/>
                  </a:lnTo>
                  <a:lnTo>
                    <a:pt x="1649" y="386"/>
                  </a:lnTo>
                  <a:lnTo>
                    <a:pt x="1644" y="386"/>
                  </a:lnTo>
                  <a:lnTo>
                    <a:pt x="1639" y="388"/>
                  </a:lnTo>
                  <a:lnTo>
                    <a:pt x="1636" y="388"/>
                  </a:lnTo>
                  <a:lnTo>
                    <a:pt x="1634" y="388"/>
                  </a:lnTo>
                  <a:lnTo>
                    <a:pt x="1631" y="386"/>
                  </a:lnTo>
                  <a:lnTo>
                    <a:pt x="1634" y="383"/>
                  </a:lnTo>
                  <a:lnTo>
                    <a:pt x="1631" y="383"/>
                  </a:lnTo>
                  <a:lnTo>
                    <a:pt x="1629" y="381"/>
                  </a:lnTo>
                  <a:lnTo>
                    <a:pt x="1626" y="381"/>
                  </a:lnTo>
                  <a:lnTo>
                    <a:pt x="1621" y="381"/>
                  </a:lnTo>
                  <a:lnTo>
                    <a:pt x="1616" y="381"/>
                  </a:lnTo>
                  <a:lnTo>
                    <a:pt x="1611" y="378"/>
                  </a:lnTo>
                  <a:lnTo>
                    <a:pt x="1606" y="378"/>
                  </a:lnTo>
                  <a:lnTo>
                    <a:pt x="1603" y="378"/>
                  </a:lnTo>
                  <a:lnTo>
                    <a:pt x="1598" y="376"/>
                  </a:lnTo>
                  <a:lnTo>
                    <a:pt x="1598" y="378"/>
                  </a:lnTo>
                  <a:lnTo>
                    <a:pt x="1601" y="381"/>
                  </a:lnTo>
                  <a:lnTo>
                    <a:pt x="1603" y="386"/>
                  </a:lnTo>
                  <a:lnTo>
                    <a:pt x="1601" y="386"/>
                  </a:lnTo>
                  <a:lnTo>
                    <a:pt x="1596" y="386"/>
                  </a:lnTo>
                  <a:lnTo>
                    <a:pt x="1591" y="381"/>
                  </a:lnTo>
                  <a:lnTo>
                    <a:pt x="1583" y="376"/>
                  </a:lnTo>
                  <a:lnTo>
                    <a:pt x="1578" y="373"/>
                  </a:lnTo>
                  <a:lnTo>
                    <a:pt x="1576" y="373"/>
                  </a:lnTo>
                  <a:lnTo>
                    <a:pt x="1568" y="376"/>
                  </a:lnTo>
                  <a:lnTo>
                    <a:pt x="1563" y="373"/>
                  </a:lnTo>
                  <a:lnTo>
                    <a:pt x="1558" y="371"/>
                  </a:lnTo>
                  <a:lnTo>
                    <a:pt x="1558" y="366"/>
                  </a:lnTo>
                  <a:lnTo>
                    <a:pt x="1561" y="363"/>
                  </a:lnTo>
                  <a:lnTo>
                    <a:pt x="1561" y="361"/>
                  </a:lnTo>
                  <a:lnTo>
                    <a:pt x="1561" y="358"/>
                  </a:lnTo>
                  <a:lnTo>
                    <a:pt x="1563" y="356"/>
                  </a:lnTo>
                  <a:lnTo>
                    <a:pt x="1566" y="356"/>
                  </a:lnTo>
                  <a:lnTo>
                    <a:pt x="1568" y="356"/>
                  </a:lnTo>
                  <a:lnTo>
                    <a:pt x="1568" y="353"/>
                  </a:lnTo>
                  <a:lnTo>
                    <a:pt x="1561" y="350"/>
                  </a:lnTo>
                  <a:lnTo>
                    <a:pt x="1556" y="350"/>
                  </a:lnTo>
                  <a:lnTo>
                    <a:pt x="1553" y="345"/>
                  </a:lnTo>
                  <a:lnTo>
                    <a:pt x="1556" y="343"/>
                  </a:lnTo>
                  <a:lnTo>
                    <a:pt x="1561" y="343"/>
                  </a:lnTo>
                  <a:lnTo>
                    <a:pt x="1558" y="343"/>
                  </a:lnTo>
                  <a:lnTo>
                    <a:pt x="1556" y="340"/>
                  </a:lnTo>
                  <a:lnTo>
                    <a:pt x="1553" y="335"/>
                  </a:lnTo>
                  <a:lnTo>
                    <a:pt x="1548" y="333"/>
                  </a:lnTo>
                  <a:lnTo>
                    <a:pt x="1545" y="333"/>
                  </a:lnTo>
                  <a:lnTo>
                    <a:pt x="1540" y="333"/>
                  </a:lnTo>
                  <a:lnTo>
                    <a:pt x="1538" y="333"/>
                  </a:lnTo>
                  <a:lnTo>
                    <a:pt x="1540" y="330"/>
                  </a:lnTo>
                  <a:lnTo>
                    <a:pt x="1540" y="328"/>
                  </a:lnTo>
                  <a:lnTo>
                    <a:pt x="1538" y="325"/>
                  </a:lnTo>
                  <a:lnTo>
                    <a:pt x="1533" y="325"/>
                  </a:lnTo>
                  <a:lnTo>
                    <a:pt x="1528" y="325"/>
                  </a:lnTo>
                  <a:lnTo>
                    <a:pt x="1520" y="325"/>
                  </a:lnTo>
                  <a:lnTo>
                    <a:pt x="1515" y="325"/>
                  </a:lnTo>
                  <a:lnTo>
                    <a:pt x="1510" y="325"/>
                  </a:lnTo>
                  <a:lnTo>
                    <a:pt x="1503" y="323"/>
                  </a:lnTo>
                  <a:lnTo>
                    <a:pt x="1500" y="323"/>
                  </a:lnTo>
                  <a:lnTo>
                    <a:pt x="1500" y="320"/>
                  </a:lnTo>
                  <a:lnTo>
                    <a:pt x="1498" y="318"/>
                  </a:lnTo>
                  <a:lnTo>
                    <a:pt x="1492" y="315"/>
                  </a:lnTo>
                  <a:lnTo>
                    <a:pt x="1485" y="315"/>
                  </a:lnTo>
                  <a:lnTo>
                    <a:pt x="1480" y="318"/>
                  </a:lnTo>
                  <a:lnTo>
                    <a:pt x="1475" y="323"/>
                  </a:lnTo>
                  <a:lnTo>
                    <a:pt x="1472" y="325"/>
                  </a:lnTo>
                  <a:lnTo>
                    <a:pt x="1467" y="325"/>
                  </a:lnTo>
                  <a:lnTo>
                    <a:pt x="1462" y="320"/>
                  </a:lnTo>
                  <a:lnTo>
                    <a:pt x="1460" y="318"/>
                  </a:lnTo>
                  <a:lnTo>
                    <a:pt x="1457" y="313"/>
                  </a:lnTo>
                  <a:lnTo>
                    <a:pt x="1455" y="310"/>
                  </a:lnTo>
                  <a:lnTo>
                    <a:pt x="1450" y="305"/>
                  </a:lnTo>
                  <a:lnTo>
                    <a:pt x="1442" y="300"/>
                  </a:lnTo>
                  <a:lnTo>
                    <a:pt x="1435" y="298"/>
                  </a:lnTo>
                  <a:lnTo>
                    <a:pt x="1429" y="298"/>
                  </a:lnTo>
                  <a:lnTo>
                    <a:pt x="1427" y="300"/>
                  </a:lnTo>
                  <a:lnTo>
                    <a:pt x="1419" y="303"/>
                  </a:lnTo>
                  <a:lnTo>
                    <a:pt x="1414" y="305"/>
                  </a:lnTo>
                  <a:lnTo>
                    <a:pt x="1414" y="308"/>
                  </a:lnTo>
                  <a:lnTo>
                    <a:pt x="1414" y="313"/>
                  </a:lnTo>
                  <a:lnTo>
                    <a:pt x="1409" y="315"/>
                  </a:lnTo>
                  <a:lnTo>
                    <a:pt x="1404" y="320"/>
                  </a:lnTo>
                  <a:lnTo>
                    <a:pt x="1397" y="320"/>
                  </a:lnTo>
                  <a:lnTo>
                    <a:pt x="1394" y="320"/>
                  </a:lnTo>
                  <a:lnTo>
                    <a:pt x="1392" y="315"/>
                  </a:lnTo>
                  <a:lnTo>
                    <a:pt x="1392" y="310"/>
                  </a:lnTo>
                  <a:lnTo>
                    <a:pt x="1389" y="305"/>
                  </a:lnTo>
                  <a:lnTo>
                    <a:pt x="1389" y="303"/>
                  </a:lnTo>
                  <a:lnTo>
                    <a:pt x="1387" y="298"/>
                  </a:lnTo>
                  <a:lnTo>
                    <a:pt x="1384" y="292"/>
                  </a:lnTo>
                  <a:lnTo>
                    <a:pt x="1382" y="290"/>
                  </a:lnTo>
                  <a:lnTo>
                    <a:pt x="1374" y="285"/>
                  </a:lnTo>
                  <a:lnTo>
                    <a:pt x="1366" y="285"/>
                  </a:lnTo>
                  <a:lnTo>
                    <a:pt x="1359" y="287"/>
                  </a:lnTo>
                  <a:lnTo>
                    <a:pt x="1354" y="292"/>
                  </a:lnTo>
                  <a:lnTo>
                    <a:pt x="1351" y="303"/>
                  </a:lnTo>
                  <a:lnTo>
                    <a:pt x="1349" y="313"/>
                  </a:lnTo>
                  <a:lnTo>
                    <a:pt x="1349" y="325"/>
                  </a:lnTo>
                  <a:lnTo>
                    <a:pt x="1354" y="343"/>
                  </a:lnTo>
                  <a:lnTo>
                    <a:pt x="1359" y="356"/>
                  </a:lnTo>
                  <a:lnTo>
                    <a:pt x="1356" y="353"/>
                  </a:lnTo>
                  <a:lnTo>
                    <a:pt x="1354" y="350"/>
                  </a:lnTo>
                  <a:lnTo>
                    <a:pt x="1349" y="345"/>
                  </a:lnTo>
                  <a:lnTo>
                    <a:pt x="1344" y="338"/>
                  </a:lnTo>
                  <a:lnTo>
                    <a:pt x="1341" y="330"/>
                  </a:lnTo>
                  <a:lnTo>
                    <a:pt x="1339" y="323"/>
                  </a:lnTo>
                  <a:lnTo>
                    <a:pt x="1339" y="310"/>
                  </a:lnTo>
                  <a:lnTo>
                    <a:pt x="1344" y="298"/>
                  </a:lnTo>
                  <a:lnTo>
                    <a:pt x="1344" y="290"/>
                  </a:lnTo>
                  <a:lnTo>
                    <a:pt x="1341" y="287"/>
                  </a:lnTo>
                  <a:lnTo>
                    <a:pt x="1336" y="287"/>
                  </a:lnTo>
                  <a:lnTo>
                    <a:pt x="1331" y="287"/>
                  </a:lnTo>
                  <a:lnTo>
                    <a:pt x="1324" y="290"/>
                  </a:lnTo>
                  <a:lnTo>
                    <a:pt x="1316" y="298"/>
                  </a:lnTo>
                  <a:lnTo>
                    <a:pt x="1311" y="310"/>
                  </a:lnTo>
                  <a:lnTo>
                    <a:pt x="1308" y="325"/>
                  </a:lnTo>
                  <a:lnTo>
                    <a:pt x="1308" y="335"/>
                  </a:lnTo>
                  <a:lnTo>
                    <a:pt x="1308" y="340"/>
                  </a:lnTo>
                  <a:lnTo>
                    <a:pt x="1308" y="345"/>
                  </a:lnTo>
                  <a:lnTo>
                    <a:pt x="1308" y="356"/>
                  </a:lnTo>
                  <a:lnTo>
                    <a:pt x="1308" y="361"/>
                  </a:lnTo>
                  <a:lnTo>
                    <a:pt x="1311" y="363"/>
                  </a:lnTo>
                  <a:lnTo>
                    <a:pt x="1316" y="366"/>
                  </a:lnTo>
                  <a:lnTo>
                    <a:pt x="1319" y="366"/>
                  </a:lnTo>
                  <a:lnTo>
                    <a:pt x="1321" y="366"/>
                  </a:lnTo>
                  <a:lnTo>
                    <a:pt x="1329" y="368"/>
                  </a:lnTo>
                  <a:lnTo>
                    <a:pt x="1334" y="371"/>
                  </a:lnTo>
                  <a:lnTo>
                    <a:pt x="1339" y="371"/>
                  </a:lnTo>
                  <a:lnTo>
                    <a:pt x="1341" y="373"/>
                  </a:lnTo>
                  <a:lnTo>
                    <a:pt x="1339" y="376"/>
                  </a:lnTo>
                  <a:lnTo>
                    <a:pt x="1334" y="376"/>
                  </a:lnTo>
                  <a:lnTo>
                    <a:pt x="1331" y="376"/>
                  </a:lnTo>
                  <a:lnTo>
                    <a:pt x="1326" y="376"/>
                  </a:lnTo>
                  <a:lnTo>
                    <a:pt x="1321" y="378"/>
                  </a:lnTo>
                  <a:lnTo>
                    <a:pt x="1316" y="381"/>
                  </a:lnTo>
                  <a:lnTo>
                    <a:pt x="1316" y="383"/>
                  </a:lnTo>
                  <a:lnTo>
                    <a:pt x="1319" y="386"/>
                  </a:lnTo>
                  <a:lnTo>
                    <a:pt x="1321" y="386"/>
                  </a:lnTo>
                  <a:lnTo>
                    <a:pt x="1326" y="388"/>
                  </a:lnTo>
                  <a:lnTo>
                    <a:pt x="1331" y="391"/>
                  </a:lnTo>
                  <a:lnTo>
                    <a:pt x="1334" y="393"/>
                  </a:lnTo>
                  <a:lnTo>
                    <a:pt x="1339" y="396"/>
                  </a:lnTo>
                  <a:lnTo>
                    <a:pt x="1341" y="396"/>
                  </a:lnTo>
                  <a:lnTo>
                    <a:pt x="1346" y="396"/>
                  </a:lnTo>
                  <a:lnTo>
                    <a:pt x="1351" y="393"/>
                  </a:lnTo>
                  <a:lnTo>
                    <a:pt x="1356" y="391"/>
                  </a:lnTo>
                  <a:lnTo>
                    <a:pt x="1359" y="393"/>
                  </a:lnTo>
                  <a:lnTo>
                    <a:pt x="1361" y="396"/>
                  </a:lnTo>
                  <a:lnTo>
                    <a:pt x="1371" y="398"/>
                  </a:lnTo>
                  <a:lnTo>
                    <a:pt x="1374" y="398"/>
                  </a:lnTo>
                  <a:lnTo>
                    <a:pt x="1366" y="436"/>
                  </a:lnTo>
                  <a:lnTo>
                    <a:pt x="1336" y="482"/>
                  </a:lnTo>
                  <a:lnTo>
                    <a:pt x="1326" y="426"/>
                  </a:lnTo>
                  <a:lnTo>
                    <a:pt x="1308" y="403"/>
                  </a:lnTo>
                  <a:lnTo>
                    <a:pt x="1288" y="431"/>
                  </a:lnTo>
                  <a:lnTo>
                    <a:pt x="1278" y="403"/>
                  </a:lnTo>
                  <a:lnTo>
                    <a:pt x="1258" y="368"/>
                  </a:lnTo>
                  <a:lnTo>
                    <a:pt x="1248" y="323"/>
                  </a:lnTo>
                  <a:lnTo>
                    <a:pt x="1215" y="270"/>
                  </a:lnTo>
                  <a:lnTo>
                    <a:pt x="1190" y="343"/>
                  </a:lnTo>
                  <a:lnTo>
                    <a:pt x="1190" y="368"/>
                  </a:lnTo>
                  <a:lnTo>
                    <a:pt x="1225" y="398"/>
                  </a:lnTo>
                  <a:lnTo>
                    <a:pt x="1230" y="431"/>
                  </a:lnTo>
                  <a:lnTo>
                    <a:pt x="1205" y="456"/>
                  </a:lnTo>
                  <a:lnTo>
                    <a:pt x="1190" y="446"/>
                  </a:lnTo>
                  <a:lnTo>
                    <a:pt x="1185" y="446"/>
                  </a:lnTo>
                  <a:lnTo>
                    <a:pt x="1185" y="444"/>
                  </a:lnTo>
                  <a:lnTo>
                    <a:pt x="1187" y="439"/>
                  </a:lnTo>
                  <a:lnTo>
                    <a:pt x="1185" y="434"/>
                  </a:lnTo>
                  <a:lnTo>
                    <a:pt x="1185" y="429"/>
                  </a:lnTo>
                  <a:lnTo>
                    <a:pt x="1182" y="424"/>
                  </a:lnTo>
                  <a:lnTo>
                    <a:pt x="1185" y="424"/>
                  </a:lnTo>
                  <a:lnTo>
                    <a:pt x="1187" y="424"/>
                  </a:lnTo>
                  <a:lnTo>
                    <a:pt x="1190" y="424"/>
                  </a:lnTo>
                  <a:lnTo>
                    <a:pt x="1192" y="424"/>
                  </a:lnTo>
                  <a:lnTo>
                    <a:pt x="1195" y="424"/>
                  </a:lnTo>
                  <a:lnTo>
                    <a:pt x="1198" y="419"/>
                  </a:lnTo>
                  <a:lnTo>
                    <a:pt x="1200" y="413"/>
                  </a:lnTo>
                  <a:lnTo>
                    <a:pt x="1198" y="408"/>
                  </a:lnTo>
                  <a:lnTo>
                    <a:pt x="1192" y="406"/>
                  </a:lnTo>
                  <a:lnTo>
                    <a:pt x="1190" y="403"/>
                  </a:lnTo>
                  <a:lnTo>
                    <a:pt x="1185" y="403"/>
                  </a:lnTo>
                  <a:lnTo>
                    <a:pt x="1180" y="398"/>
                  </a:lnTo>
                  <a:lnTo>
                    <a:pt x="1175" y="396"/>
                  </a:lnTo>
                  <a:lnTo>
                    <a:pt x="1170" y="391"/>
                  </a:lnTo>
                  <a:lnTo>
                    <a:pt x="1167" y="388"/>
                  </a:lnTo>
                  <a:lnTo>
                    <a:pt x="1165" y="383"/>
                  </a:lnTo>
                  <a:lnTo>
                    <a:pt x="1162" y="378"/>
                  </a:lnTo>
                  <a:lnTo>
                    <a:pt x="1162" y="373"/>
                  </a:lnTo>
                  <a:lnTo>
                    <a:pt x="1162" y="371"/>
                  </a:lnTo>
                  <a:lnTo>
                    <a:pt x="1165" y="368"/>
                  </a:lnTo>
                  <a:lnTo>
                    <a:pt x="1165" y="363"/>
                  </a:lnTo>
                  <a:lnTo>
                    <a:pt x="1162" y="356"/>
                  </a:lnTo>
                  <a:lnTo>
                    <a:pt x="1162" y="350"/>
                  </a:lnTo>
                  <a:lnTo>
                    <a:pt x="1160" y="343"/>
                  </a:lnTo>
                  <a:lnTo>
                    <a:pt x="1160" y="338"/>
                  </a:lnTo>
                  <a:lnTo>
                    <a:pt x="1157" y="333"/>
                  </a:lnTo>
                  <a:lnTo>
                    <a:pt x="1157" y="328"/>
                  </a:lnTo>
                  <a:lnTo>
                    <a:pt x="1160" y="325"/>
                  </a:lnTo>
                  <a:lnTo>
                    <a:pt x="1162" y="323"/>
                  </a:lnTo>
                  <a:lnTo>
                    <a:pt x="1165" y="323"/>
                  </a:lnTo>
                  <a:lnTo>
                    <a:pt x="1167" y="318"/>
                  </a:lnTo>
                  <a:lnTo>
                    <a:pt x="1172" y="310"/>
                  </a:lnTo>
                  <a:lnTo>
                    <a:pt x="1172" y="308"/>
                  </a:lnTo>
                  <a:lnTo>
                    <a:pt x="1172" y="305"/>
                  </a:lnTo>
                  <a:lnTo>
                    <a:pt x="1170" y="303"/>
                  </a:lnTo>
                  <a:lnTo>
                    <a:pt x="1165" y="300"/>
                  </a:lnTo>
                  <a:lnTo>
                    <a:pt x="1162" y="300"/>
                  </a:lnTo>
                  <a:lnTo>
                    <a:pt x="1157" y="300"/>
                  </a:lnTo>
                  <a:lnTo>
                    <a:pt x="1152" y="300"/>
                  </a:lnTo>
                  <a:lnTo>
                    <a:pt x="1147" y="300"/>
                  </a:lnTo>
                  <a:lnTo>
                    <a:pt x="1142" y="303"/>
                  </a:lnTo>
                  <a:lnTo>
                    <a:pt x="1145" y="305"/>
                  </a:lnTo>
                  <a:lnTo>
                    <a:pt x="1147" y="308"/>
                  </a:lnTo>
                  <a:lnTo>
                    <a:pt x="1150" y="310"/>
                  </a:lnTo>
                  <a:lnTo>
                    <a:pt x="1152" y="313"/>
                  </a:lnTo>
                  <a:lnTo>
                    <a:pt x="1150" y="313"/>
                  </a:lnTo>
                  <a:lnTo>
                    <a:pt x="1147" y="315"/>
                  </a:lnTo>
                  <a:lnTo>
                    <a:pt x="1145" y="313"/>
                  </a:lnTo>
                  <a:lnTo>
                    <a:pt x="1142" y="310"/>
                  </a:lnTo>
                  <a:lnTo>
                    <a:pt x="1137" y="310"/>
                  </a:lnTo>
                  <a:lnTo>
                    <a:pt x="1134" y="313"/>
                  </a:lnTo>
                  <a:lnTo>
                    <a:pt x="1132" y="315"/>
                  </a:lnTo>
                  <a:lnTo>
                    <a:pt x="1132" y="320"/>
                  </a:lnTo>
                  <a:lnTo>
                    <a:pt x="1132" y="323"/>
                  </a:lnTo>
                  <a:lnTo>
                    <a:pt x="1134" y="328"/>
                  </a:lnTo>
                  <a:lnTo>
                    <a:pt x="1137" y="330"/>
                  </a:lnTo>
                  <a:lnTo>
                    <a:pt x="1134" y="335"/>
                  </a:lnTo>
                  <a:lnTo>
                    <a:pt x="1132" y="340"/>
                  </a:lnTo>
                  <a:lnTo>
                    <a:pt x="1132" y="348"/>
                  </a:lnTo>
                  <a:lnTo>
                    <a:pt x="1129" y="353"/>
                  </a:lnTo>
                  <a:lnTo>
                    <a:pt x="1127" y="350"/>
                  </a:lnTo>
                  <a:lnTo>
                    <a:pt x="1124" y="343"/>
                  </a:lnTo>
                  <a:lnTo>
                    <a:pt x="1124" y="335"/>
                  </a:lnTo>
                  <a:lnTo>
                    <a:pt x="1124" y="328"/>
                  </a:lnTo>
                  <a:lnTo>
                    <a:pt x="1119" y="323"/>
                  </a:lnTo>
                  <a:lnTo>
                    <a:pt x="1117" y="320"/>
                  </a:lnTo>
                  <a:lnTo>
                    <a:pt x="1112" y="315"/>
                  </a:lnTo>
                  <a:lnTo>
                    <a:pt x="1109" y="315"/>
                  </a:lnTo>
                  <a:lnTo>
                    <a:pt x="1109" y="318"/>
                  </a:lnTo>
                  <a:lnTo>
                    <a:pt x="1112" y="323"/>
                  </a:lnTo>
                  <a:lnTo>
                    <a:pt x="1112" y="328"/>
                  </a:lnTo>
                  <a:lnTo>
                    <a:pt x="1109" y="328"/>
                  </a:lnTo>
                  <a:lnTo>
                    <a:pt x="1104" y="328"/>
                  </a:lnTo>
                  <a:lnTo>
                    <a:pt x="1099" y="325"/>
                  </a:lnTo>
                  <a:lnTo>
                    <a:pt x="1094" y="320"/>
                  </a:lnTo>
                  <a:lnTo>
                    <a:pt x="1092" y="315"/>
                  </a:lnTo>
                  <a:lnTo>
                    <a:pt x="1092" y="313"/>
                  </a:lnTo>
                  <a:lnTo>
                    <a:pt x="1087" y="313"/>
                  </a:lnTo>
                  <a:lnTo>
                    <a:pt x="1082" y="315"/>
                  </a:lnTo>
                  <a:lnTo>
                    <a:pt x="1079" y="315"/>
                  </a:lnTo>
                  <a:lnTo>
                    <a:pt x="1077" y="313"/>
                  </a:lnTo>
                  <a:lnTo>
                    <a:pt x="1079" y="310"/>
                  </a:lnTo>
                  <a:lnTo>
                    <a:pt x="1082" y="303"/>
                  </a:lnTo>
                  <a:lnTo>
                    <a:pt x="1082" y="300"/>
                  </a:lnTo>
                  <a:lnTo>
                    <a:pt x="1077" y="298"/>
                  </a:lnTo>
                  <a:lnTo>
                    <a:pt x="1071" y="300"/>
                  </a:lnTo>
                  <a:lnTo>
                    <a:pt x="1064" y="300"/>
                  </a:lnTo>
                  <a:lnTo>
                    <a:pt x="1056" y="303"/>
                  </a:lnTo>
                  <a:lnTo>
                    <a:pt x="1051" y="303"/>
                  </a:lnTo>
                  <a:lnTo>
                    <a:pt x="1049" y="305"/>
                  </a:lnTo>
                  <a:lnTo>
                    <a:pt x="1044" y="305"/>
                  </a:lnTo>
                  <a:lnTo>
                    <a:pt x="1039" y="308"/>
                  </a:lnTo>
                  <a:lnTo>
                    <a:pt x="1036" y="310"/>
                  </a:lnTo>
                  <a:lnTo>
                    <a:pt x="1036" y="315"/>
                  </a:lnTo>
                  <a:lnTo>
                    <a:pt x="1034" y="320"/>
                  </a:lnTo>
                  <a:lnTo>
                    <a:pt x="1029" y="323"/>
                  </a:lnTo>
                  <a:lnTo>
                    <a:pt x="1024" y="323"/>
                  </a:lnTo>
                  <a:lnTo>
                    <a:pt x="1021" y="325"/>
                  </a:lnTo>
                  <a:lnTo>
                    <a:pt x="1021" y="330"/>
                  </a:lnTo>
                  <a:lnTo>
                    <a:pt x="1024" y="333"/>
                  </a:lnTo>
                  <a:lnTo>
                    <a:pt x="1029" y="338"/>
                  </a:lnTo>
                  <a:lnTo>
                    <a:pt x="1034" y="343"/>
                  </a:lnTo>
                  <a:lnTo>
                    <a:pt x="1036" y="345"/>
                  </a:lnTo>
                  <a:lnTo>
                    <a:pt x="1039" y="345"/>
                  </a:lnTo>
                  <a:lnTo>
                    <a:pt x="1039" y="350"/>
                  </a:lnTo>
                  <a:lnTo>
                    <a:pt x="1039" y="353"/>
                  </a:lnTo>
                  <a:lnTo>
                    <a:pt x="1034" y="356"/>
                  </a:lnTo>
                  <a:lnTo>
                    <a:pt x="1026" y="353"/>
                  </a:lnTo>
                  <a:lnTo>
                    <a:pt x="1021" y="356"/>
                  </a:lnTo>
                  <a:lnTo>
                    <a:pt x="1021" y="358"/>
                  </a:lnTo>
                  <a:lnTo>
                    <a:pt x="1021" y="361"/>
                  </a:lnTo>
                  <a:lnTo>
                    <a:pt x="1021" y="366"/>
                  </a:lnTo>
                  <a:lnTo>
                    <a:pt x="1024" y="371"/>
                  </a:lnTo>
                  <a:lnTo>
                    <a:pt x="1026" y="373"/>
                  </a:lnTo>
                  <a:lnTo>
                    <a:pt x="1031" y="373"/>
                  </a:lnTo>
                  <a:lnTo>
                    <a:pt x="1036" y="373"/>
                  </a:lnTo>
                  <a:lnTo>
                    <a:pt x="1044" y="373"/>
                  </a:lnTo>
                  <a:lnTo>
                    <a:pt x="1051" y="376"/>
                  </a:lnTo>
                  <a:lnTo>
                    <a:pt x="1054" y="376"/>
                  </a:lnTo>
                  <a:lnTo>
                    <a:pt x="1059" y="376"/>
                  </a:lnTo>
                  <a:lnTo>
                    <a:pt x="1069" y="378"/>
                  </a:lnTo>
                  <a:lnTo>
                    <a:pt x="1077" y="381"/>
                  </a:lnTo>
                  <a:lnTo>
                    <a:pt x="1082" y="386"/>
                  </a:lnTo>
                  <a:lnTo>
                    <a:pt x="1082" y="391"/>
                  </a:lnTo>
                  <a:lnTo>
                    <a:pt x="1079" y="396"/>
                  </a:lnTo>
                  <a:lnTo>
                    <a:pt x="1079" y="398"/>
                  </a:lnTo>
                  <a:lnTo>
                    <a:pt x="1077" y="398"/>
                  </a:lnTo>
                  <a:lnTo>
                    <a:pt x="1071" y="396"/>
                  </a:lnTo>
                  <a:lnTo>
                    <a:pt x="1066" y="396"/>
                  </a:lnTo>
                  <a:lnTo>
                    <a:pt x="1059" y="393"/>
                  </a:lnTo>
                  <a:lnTo>
                    <a:pt x="1054" y="388"/>
                  </a:lnTo>
                  <a:lnTo>
                    <a:pt x="1049" y="388"/>
                  </a:lnTo>
                  <a:lnTo>
                    <a:pt x="1044" y="386"/>
                  </a:lnTo>
                  <a:lnTo>
                    <a:pt x="1039" y="383"/>
                  </a:lnTo>
                  <a:lnTo>
                    <a:pt x="1034" y="383"/>
                  </a:lnTo>
                  <a:lnTo>
                    <a:pt x="1026" y="383"/>
                  </a:lnTo>
                  <a:lnTo>
                    <a:pt x="1021" y="383"/>
                  </a:lnTo>
                  <a:lnTo>
                    <a:pt x="1019" y="383"/>
                  </a:lnTo>
                  <a:lnTo>
                    <a:pt x="1019" y="388"/>
                  </a:lnTo>
                  <a:lnTo>
                    <a:pt x="1019" y="393"/>
                  </a:lnTo>
                  <a:lnTo>
                    <a:pt x="1019" y="398"/>
                  </a:lnTo>
                  <a:lnTo>
                    <a:pt x="1019" y="403"/>
                  </a:lnTo>
                  <a:lnTo>
                    <a:pt x="1021" y="406"/>
                  </a:lnTo>
                  <a:lnTo>
                    <a:pt x="1026" y="406"/>
                  </a:lnTo>
                  <a:lnTo>
                    <a:pt x="1031" y="408"/>
                  </a:lnTo>
                  <a:lnTo>
                    <a:pt x="1036" y="413"/>
                  </a:lnTo>
                  <a:lnTo>
                    <a:pt x="1044" y="419"/>
                  </a:lnTo>
                  <a:lnTo>
                    <a:pt x="1049" y="424"/>
                  </a:lnTo>
                  <a:lnTo>
                    <a:pt x="1049" y="429"/>
                  </a:lnTo>
                  <a:lnTo>
                    <a:pt x="1051" y="434"/>
                  </a:lnTo>
                  <a:lnTo>
                    <a:pt x="1051" y="439"/>
                  </a:lnTo>
                  <a:lnTo>
                    <a:pt x="1054" y="441"/>
                  </a:lnTo>
                  <a:lnTo>
                    <a:pt x="1056" y="441"/>
                  </a:lnTo>
                  <a:lnTo>
                    <a:pt x="1059" y="441"/>
                  </a:lnTo>
                  <a:lnTo>
                    <a:pt x="1064" y="444"/>
                  </a:lnTo>
                  <a:lnTo>
                    <a:pt x="1066" y="444"/>
                  </a:lnTo>
                  <a:lnTo>
                    <a:pt x="1071" y="446"/>
                  </a:lnTo>
                  <a:lnTo>
                    <a:pt x="1074" y="446"/>
                  </a:lnTo>
                  <a:lnTo>
                    <a:pt x="1077" y="446"/>
                  </a:lnTo>
                  <a:lnTo>
                    <a:pt x="1079" y="446"/>
                  </a:lnTo>
                  <a:lnTo>
                    <a:pt x="1084" y="446"/>
                  </a:lnTo>
                  <a:lnTo>
                    <a:pt x="1087" y="444"/>
                  </a:lnTo>
                  <a:lnTo>
                    <a:pt x="1094" y="444"/>
                  </a:lnTo>
                  <a:lnTo>
                    <a:pt x="1102" y="441"/>
                  </a:lnTo>
                  <a:lnTo>
                    <a:pt x="1107" y="439"/>
                  </a:lnTo>
                  <a:lnTo>
                    <a:pt x="1114" y="439"/>
                  </a:lnTo>
                  <a:lnTo>
                    <a:pt x="1119" y="436"/>
                  </a:lnTo>
                  <a:lnTo>
                    <a:pt x="1124" y="434"/>
                  </a:lnTo>
                  <a:lnTo>
                    <a:pt x="1129" y="429"/>
                  </a:lnTo>
                  <a:lnTo>
                    <a:pt x="1132" y="426"/>
                  </a:lnTo>
                  <a:lnTo>
                    <a:pt x="1134" y="429"/>
                  </a:lnTo>
                  <a:lnTo>
                    <a:pt x="1137" y="429"/>
                  </a:lnTo>
                  <a:lnTo>
                    <a:pt x="1142" y="434"/>
                  </a:lnTo>
                  <a:lnTo>
                    <a:pt x="1145" y="434"/>
                  </a:lnTo>
                  <a:lnTo>
                    <a:pt x="1147" y="439"/>
                  </a:lnTo>
                  <a:lnTo>
                    <a:pt x="1152" y="441"/>
                  </a:lnTo>
                  <a:lnTo>
                    <a:pt x="1157" y="444"/>
                  </a:lnTo>
                  <a:lnTo>
                    <a:pt x="1160" y="449"/>
                  </a:lnTo>
                  <a:lnTo>
                    <a:pt x="1167" y="451"/>
                  </a:lnTo>
                  <a:lnTo>
                    <a:pt x="1157" y="471"/>
                  </a:lnTo>
                  <a:lnTo>
                    <a:pt x="1122" y="461"/>
                  </a:lnTo>
                  <a:lnTo>
                    <a:pt x="1069" y="461"/>
                  </a:lnTo>
                  <a:lnTo>
                    <a:pt x="1039" y="441"/>
                  </a:lnTo>
                  <a:lnTo>
                    <a:pt x="991" y="451"/>
                  </a:lnTo>
                  <a:lnTo>
                    <a:pt x="996" y="466"/>
                  </a:lnTo>
                  <a:lnTo>
                    <a:pt x="1001" y="497"/>
                  </a:lnTo>
                  <a:lnTo>
                    <a:pt x="986" y="492"/>
                  </a:lnTo>
                  <a:lnTo>
                    <a:pt x="958" y="461"/>
                  </a:lnTo>
                  <a:lnTo>
                    <a:pt x="903" y="471"/>
                  </a:lnTo>
                  <a:lnTo>
                    <a:pt x="875" y="451"/>
                  </a:lnTo>
                  <a:lnTo>
                    <a:pt x="885" y="431"/>
                  </a:lnTo>
                  <a:lnTo>
                    <a:pt x="850" y="421"/>
                  </a:lnTo>
                  <a:lnTo>
                    <a:pt x="807" y="398"/>
                  </a:lnTo>
                  <a:lnTo>
                    <a:pt x="749" y="383"/>
                  </a:lnTo>
                  <a:lnTo>
                    <a:pt x="713" y="393"/>
                  </a:lnTo>
                  <a:lnTo>
                    <a:pt x="676" y="353"/>
                  </a:lnTo>
                  <a:lnTo>
                    <a:pt x="577" y="398"/>
                  </a:lnTo>
                  <a:lnTo>
                    <a:pt x="550" y="426"/>
                  </a:lnTo>
                  <a:lnTo>
                    <a:pt x="509" y="416"/>
                  </a:lnTo>
                  <a:lnTo>
                    <a:pt x="482" y="388"/>
                  </a:lnTo>
                  <a:lnTo>
                    <a:pt x="451" y="378"/>
                  </a:lnTo>
                  <a:lnTo>
                    <a:pt x="439" y="378"/>
                  </a:lnTo>
                  <a:lnTo>
                    <a:pt x="424" y="363"/>
                  </a:lnTo>
                  <a:lnTo>
                    <a:pt x="376" y="368"/>
                  </a:lnTo>
                  <a:lnTo>
                    <a:pt x="308" y="338"/>
                  </a:lnTo>
                  <a:lnTo>
                    <a:pt x="277" y="343"/>
                  </a:lnTo>
                  <a:lnTo>
                    <a:pt x="252" y="328"/>
                  </a:lnTo>
                  <a:lnTo>
                    <a:pt x="245" y="310"/>
                  </a:lnTo>
                  <a:lnTo>
                    <a:pt x="199" y="295"/>
                  </a:lnTo>
                  <a:lnTo>
                    <a:pt x="171" y="315"/>
                  </a:lnTo>
                  <a:lnTo>
                    <a:pt x="131" y="333"/>
                  </a:lnTo>
                  <a:lnTo>
                    <a:pt x="98" y="353"/>
                  </a:lnTo>
                  <a:lnTo>
                    <a:pt x="78" y="403"/>
                  </a:lnTo>
                  <a:lnTo>
                    <a:pt x="35" y="413"/>
                  </a:lnTo>
                  <a:lnTo>
                    <a:pt x="35" y="446"/>
                  </a:lnTo>
                  <a:lnTo>
                    <a:pt x="68" y="487"/>
                  </a:lnTo>
                  <a:lnTo>
                    <a:pt x="98" y="502"/>
                  </a:lnTo>
                  <a:lnTo>
                    <a:pt x="98" y="522"/>
                  </a:lnTo>
                  <a:lnTo>
                    <a:pt x="78" y="532"/>
                  </a:lnTo>
                  <a:lnTo>
                    <a:pt x="50" y="522"/>
                  </a:lnTo>
                  <a:lnTo>
                    <a:pt x="0" y="560"/>
                  </a:lnTo>
                  <a:lnTo>
                    <a:pt x="15" y="575"/>
                  </a:lnTo>
                  <a:lnTo>
                    <a:pt x="35" y="595"/>
                  </a:lnTo>
                  <a:lnTo>
                    <a:pt x="83" y="595"/>
                  </a:lnTo>
                  <a:lnTo>
                    <a:pt x="118" y="600"/>
                  </a:lnTo>
                  <a:lnTo>
                    <a:pt x="103" y="635"/>
                  </a:lnTo>
                  <a:lnTo>
                    <a:pt x="63" y="653"/>
                  </a:lnTo>
                  <a:lnTo>
                    <a:pt x="30" y="673"/>
                  </a:lnTo>
                  <a:lnTo>
                    <a:pt x="25" y="698"/>
                  </a:lnTo>
                  <a:lnTo>
                    <a:pt x="63" y="724"/>
                  </a:lnTo>
                  <a:lnTo>
                    <a:pt x="68" y="751"/>
                  </a:lnTo>
                  <a:lnTo>
                    <a:pt x="93" y="761"/>
                  </a:lnTo>
                  <a:lnTo>
                    <a:pt x="98" y="797"/>
                  </a:lnTo>
                  <a:lnTo>
                    <a:pt x="136" y="792"/>
                  </a:lnTo>
                  <a:lnTo>
                    <a:pt x="182" y="792"/>
                  </a:lnTo>
                  <a:lnTo>
                    <a:pt x="156" y="840"/>
                  </a:lnTo>
                  <a:lnTo>
                    <a:pt x="78" y="905"/>
                  </a:lnTo>
                  <a:lnTo>
                    <a:pt x="166" y="860"/>
                  </a:lnTo>
                  <a:lnTo>
                    <a:pt x="234" y="787"/>
                  </a:lnTo>
                  <a:lnTo>
                    <a:pt x="229" y="772"/>
                  </a:lnTo>
                  <a:lnTo>
                    <a:pt x="272" y="719"/>
                  </a:lnTo>
                  <a:lnTo>
                    <a:pt x="282" y="741"/>
                  </a:lnTo>
                  <a:lnTo>
                    <a:pt x="287" y="766"/>
                  </a:lnTo>
                  <a:lnTo>
                    <a:pt x="320" y="741"/>
                  </a:lnTo>
                  <a:lnTo>
                    <a:pt x="355" y="719"/>
                  </a:lnTo>
                  <a:lnTo>
                    <a:pt x="371" y="731"/>
                  </a:lnTo>
                  <a:lnTo>
                    <a:pt x="451" y="746"/>
                  </a:lnTo>
                  <a:lnTo>
                    <a:pt x="504" y="772"/>
                  </a:lnTo>
                  <a:lnTo>
                    <a:pt x="545" y="751"/>
                  </a:lnTo>
                  <a:lnTo>
                    <a:pt x="603" y="855"/>
                  </a:lnTo>
                  <a:lnTo>
                    <a:pt x="640" y="880"/>
                  </a:lnTo>
                  <a:lnTo>
                    <a:pt x="635" y="920"/>
                  </a:lnTo>
                  <a:lnTo>
                    <a:pt x="650" y="953"/>
                  </a:lnTo>
                  <a:lnTo>
                    <a:pt x="691" y="1009"/>
                  </a:lnTo>
                  <a:lnTo>
                    <a:pt x="749" y="1046"/>
                  </a:lnTo>
                  <a:lnTo>
                    <a:pt x="754" y="1072"/>
                  </a:lnTo>
                  <a:lnTo>
                    <a:pt x="759" y="1102"/>
                  </a:lnTo>
                  <a:lnTo>
                    <a:pt x="744" y="1112"/>
                  </a:lnTo>
                  <a:lnTo>
                    <a:pt x="749" y="1092"/>
                  </a:lnTo>
                  <a:lnTo>
                    <a:pt x="719" y="1082"/>
                  </a:lnTo>
                  <a:lnTo>
                    <a:pt x="734" y="1137"/>
                  </a:lnTo>
                  <a:lnTo>
                    <a:pt x="729" y="1180"/>
                  </a:lnTo>
                  <a:lnTo>
                    <a:pt x="719" y="1220"/>
                  </a:lnTo>
                  <a:lnTo>
                    <a:pt x="729" y="1253"/>
                  </a:lnTo>
                  <a:lnTo>
                    <a:pt x="729" y="1273"/>
                  </a:lnTo>
                  <a:lnTo>
                    <a:pt x="754" y="1324"/>
                  </a:lnTo>
                  <a:lnTo>
                    <a:pt x="774" y="1359"/>
                  </a:lnTo>
                  <a:lnTo>
                    <a:pt x="792" y="1387"/>
                  </a:lnTo>
                  <a:lnTo>
                    <a:pt x="837" y="1417"/>
                  </a:lnTo>
                  <a:lnTo>
                    <a:pt x="842" y="1427"/>
                  </a:lnTo>
                  <a:lnTo>
                    <a:pt x="845" y="1427"/>
                  </a:lnTo>
                  <a:lnTo>
                    <a:pt x="875" y="1483"/>
                  </a:lnTo>
                  <a:lnTo>
                    <a:pt x="895" y="1515"/>
                  </a:lnTo>
                  <a:lnTo>
                    <a:pt x="890" y="1525"/>
                  </a:lnTo>
                  <a:lnTo>
                    <a:pt x="928" y="1551"/>
                  </a:lnTo>
                  <a:lnTo>
                    <a:pt x="933" y="1576"/>
                  </a:lnTo>
                  <a:lnTo>
                    <a:pt x="948" y="1586"/>
                  </a:lnTo>
                  <a:lnTo>
                    <a:pt x="968" y="1606"/>
                  </a:lnTo>
                  <a:lnTo>
                    <a:pt x="976" y="1591"/>
                  </a:lnTo>
                  <a:lnTo>
                    <a:pt x="953" y="1576"/>
                  </a:lnTo>
                  <a:lnTo>
                    <a:pt x="933" y="1530"/>
                  </a:lnTo>
                  <a:lnTo>
                    <a:pt x="895" y="1477"/>
                  </a:lnTo>
                  <a:lnTo>
                    <a:pt x="885" y="1447"/>
                  </a:lnTo>
                  <a:lnTo>
                    <a:pt x="913" y="1457"/>
                  </a:lnTo>
                  <a:lnTo>
                    <a:pt x="938" y="1510"/>
                  </a:lnTo>
                  <a:lnTo>
                    <a:pt x="948" y="1525"/>
                  </a:lnTo>
                  <a:lnTo>
                    <a:pt x="976" y="1541"/>
                  </a:lnTo>
                  <a:lnTo>
                    <a:pt x="976" y="1556"/>
                  </a:lnTo>
                  <a:lnTo>
                    <a:pt x="996" y="1566"/>
                  </a:lnTo>
                  <a:lnTo>
                    <a:pt x="1006" y="1581"/>
                  </a:lnTo>
                  <a:lnTo>
                    <a:pt x="1031" y="1606"/>
                  </a:lnTo>
                  <a:lnTo>
                    <a:pt x="1036" y="1644"/>
                  </a:lnTo>
                  <a:lnTo>
                    <a:pt x="1036" y="1659"/>
                  </a:lnTo>
                  <a:lnTo>
                    <a:pt x="1104" y="1699"/>
                  </a:lnTo>
                  <a:lnTo>
                    <a:pt x="1137" y="1717"/>
                  </a:lnTo>
                  <a:lnTo>
                    <a:pt x="1195" y="1732"/>
                  </a:lnTo>
                  <a:lnTo>
                    <a:pt x="1210" y="1727"/>
                  </a:lnTo>
                  <a:lnTo>
                    <a:pt x="1225" y="1727"/>
                  </a:lnTo>
                  <a:lnTo>
                    <a:pt x="1250" y="1747"/>
                  </a:lnTo>
                  <a:lnTo>
                    <a:pt x="1256" y="1755"/>
                  </a:lnTo>
                  <a:lnTo>
                    <a:pt x="1288" y="1760"/>
                  </a:lnTo>
                  <a:lnTo>
                    <a:pt x="1303" y="1755"/>
                  </a:lnTo>
                  <a:lnTo>
                    <a:pt x="1303" y="1752"/>
                  </a:lnTo>
                  <a:lnTo>
                    <a:pt x="1331" y="1767"/>
                  </a:lnTo>
                  <a:lnTo>
                    <a:pt x="1361" y="1755"/>
                  </a:lnTo>
                  <a:lnTo>
                    <a:pt x="1329" y="1767"/>
                  </a:lnTo>
                  <a:lnTo>
                    <a:pt x="1356" y="1810"/>
                  </a:lnTo>
                  <a:lnTo>
                    <a:pt x="1366" y="1820"/>
                  </a:lnTo>
                  <a:lnTo>
                    <a:pt x="1414" y="1851"/>
                  </a:lnTo>
                  <a:lnTo>
                    <a:pt x="1419" y="1830"/>
                  </a:lnTo>
                  <a:lnTo>
                    <a:pt x="1404" y="1810"/>
                  </a:lnTo>
                  <a:close/>
                  <a:moveTo>
                    <a:pt x="1268" y="1722"/>
                  </a:moveTo>
                  <a:lnTo>
                    <a:pt x="1268" y="1722"/>
                  </a:lnTo>
                  <a:lnTo>
                    <a:pt x="1281" y="1722"/>
                  </a:lnTo>
                  <a:lnTo>
                    <a:pt x="1283" y="1722"/>
                  </a:lnTo>
                  <a:lnTo>
                    <a:pt x="1268" y="1722"/>
                  </a:lnTo>
                  <a:close/>
                  <a:moveTo>
                    <a:pt x="1593" y="1692"/>
                  </a:moveTo>
                  <a:lnTo>
                    <a:pt x="1614" y="1692"/>
                  </a:lnTo>
                  <a:lnTo>
                    <a:pt x="1629" y="1679"/>
                  </a:lnTo>
                  <a:lnTo>
                    <a:pt x="1671" y="1687"/>
                  </a:lnTo>
                  <a:lnTo>
                    <a:pt x="1651" y="1674"/>
                  </a:lnTo>
                  <a:lnTo>
                    <a:pt x="1619" y="1659"/>
                  </a:lnTo>
                  <a:lnTo>
                    <a:pt x="1578" y="1659"/>
                  </a:lnTo>
                  <a:lnTo>
                    <a:pt x="1578" y="1669"/>
                  </a:lnTo>
                  <a:lnTo>
                    <a:pt x="1556" y="1674"/>
                  </a:lnTo>
                  <a:lnTo>
                    <a:pt x="1583" y="1687"/>
                  </a:lnTo>
                  <a:lnTo>
                    <a:pt x="1593" y="1692"/>
                  </a:lnTo>
                  <a:close/>
                  <a:moveTo>
                    <a:pt x="1520" y="1634"/>
                  </a:moveTo>
                  <a:lnTo>
                    <a:pt x="1520" y="1634"/>
                  </a:lnTo>
                  <a:lnTo>
                    <a:pt x="1513" y="1624"/>
                  </a:lnTo>
                  <a:lnTo>
                    <a:pt x="1510" y="1619"/>
                  </a:lnTo>
                  <a:lnTo>
                    <a:pt x="1472" y="1604"/>
                  </a:lnTo>
                  <a:lnTo>
                    <a:pt x="1414" y="1604"/>
                  </a:lnTo>
                  <a:lnTo>
                    <a:pt x="1382" y="1609"/>
                  </a:lnTo>
                  <a:lnTo>
                    <a:pt x="1371" y="1619"/>
                  </a:lnTo>
                  <a:lnTo>
                    <a:pt x="1397" y="1624"/>
                  </a:lnTo>
                  <a:lnTo>
                    <a:pt x="1419" y="1624"/>
                  </a:lnTo>
                  <a:lnTo>
                    <a:pt x="1450" y="1624"/>
                  </a:lnTo>
                  <a:lnTo>
                    <a:pt x="1482" y="1629"/>
                  </a:lnTo>
                  <a:lnTo>
                    <a:pt x="1492" y="1644"/>
                  </a:lnTo>
                  <a:lnTo>
                    <a:pt x="1503" y="1654"/>
                  </a:lnTo>
                  <a:lnTo>
                    <a:pt x="1545" y="1654"/>
                  </a:lnTo>
                  <a:lnTo>
                    <a:pt x="1553" y="1654"/>
                  </a:lnTo>
                  <a:lnTo>
                    <a:pt x="1556" y="1651"/>
                  </a:lnTo>
                  <a:lnTo>
                    <a:pt x="1556" y="1649"/>
                  </a:lnTo>
                  <a:lnTo>
                    <a:pt x="1545" y="1639"/>
                  </a:lnTo>
                  <a:lnTo>
                    <a:pt x="1538" y="1639"/>
                  </a:lnTo>
                  <a:lnTo>
                    <a:pt x="1528" y="1636"/>
                  </a:lnTo>
                  <a:lnTo>
                    <a:pt x="1520" y="1634"/>
                  </a:lnTo>
                  <a:close/>
                  <a:moveTo>
                    <a:pt x="1704" y="1717"/>
                  </a:moveTo>
                  <a:lnTo>
                    <a:pt x="1729" y="1722"/>
                  </a:lnTo>
                  <a:lnTo>
                    <a:pt x="1729" y="1709"/>
                  </a:lnTo>
                  <a:lnTo>
                    <a:pt x="1707" y="1709"/>
                  </a:lnTo>
                  <a:lnTo>
                    <a:pt x="1704" y="1717"/>
                  </a:lnTo>
                  <a:close/>
                  <a:moveTo>
                    <a:pt x="1452" y="1861"/>
                  </a:moveTo>
                  <a:lnTo>
                    <a:pt x="1452" y="1861"/>
                  </a:lnTo>
                  <a:lnTo>
                    <a:pt x="1467" y="1846"/>
                  </a:lnTo>
                  <a:lnTo>
                    <a:pt x="1487" y="1851"/>
                  </a:lnTo>
                  <a:lnTo>
                    <a:pt x="1492" y="1866"/>
                  </a:lnTo>
                  <a:lnTo>
                    <a:pt x="1508" y="1851"/>
                  </a:lnTo>
                  <a:lnTo>
                    <a:pt x="1487" y="1836"/>
                  </a:lnTo>
                  <a:lnTo>
                    <a:pt x="1462" y="1836"/>
                  </a:lnTo>
                  <a:lnTo>
                    <a:pt x="1445" y="1838"/>
                  </a:lnTo>
                  <a:lnTo>
                    <a:pt x="1432" y="1838"/>
                  </a:lnTo>
                  <a:lnTo>
                    <a:pt x="1424" y="1836"/>
                  </a:lnTo>
                  <a:lnTo>
                    <a:pt x="1419" y="1836"/>
                  </a:lnTo>
                  <a:lnTo>
                    <a:pt x="1419" y="1830"/>
                  </a:lnTo>
                  <a:lnTo>
                    <a:pt x="1414" y="1851"/>
                  </a:lnTo>
                  <a:lnTo>
                    <a:pt x="1435" y="1871"/>
                  </a:lnTo>
                  <a:lnTo>
                    <a:pt x="1445" y="1871"/>
                  </a:lnTo>
                  <a:lnTo>
                    <a:pt x="1452" y="1861"/>
                  </a:lnTo>
                  <a:close/>
                  <a:moveTo>
                    <a:pt x="2201" y="2073"/>
                  </a:moveTo>
                  <a:lnTo>
                    <a:pt x="2201" y="2073"/>
                  </a:lnTo>
                  <a:lnTo>
                    <a:pt x="2168" y="2062"/>
                  </a:lnTo>
                  <a:lnTo>
                    <a:pt x="2123" y="2037"/>
                  </a:lnTo>
                  <a:lnTo>
                    <a:pt x="2070" y="2032"/>
                  </a:lnTo>
                  <a:lnTo>
                    <a:pt x="2055" y="2027"/>
                  </a:lnTo>
                  <a:lnTo>
                    <a:pt x="2042" y="2012"/>
                  </a:lnTo>
                  <a:lnTo>
                    <a:pt x="2002" y="1997"/>
                  </a:lnTo>
                  <a:lnTo>
                    <a:pt x="1964" y="1974"/>
                  </a:lnTo>
                  <a:lnTo>
                    <a:pt x="1959" y="1954"/>
                  </a:lnTo>
                  <a:lnTo>
                    <a:pt x="1944" y="1914"/>
                  </a:lnTo>
                  <a:lnTo>
                    <a:pt x="1939" y="1914"/>
                  </a:lnTo>
                  <a:lnTo>
                    <a:pt x="1903" y="1893"/>
                  </a:lnTo>
                  <a:lnTo>
                    <a:pt x="1891" y="1893"/>
                  </a:lnTo>
                  <a:lnTo>
                    <a:pt x="1891" y="1896"/>
                  </a:lnTo>
                  <a:lnTo>
                    <a:pt x="1891" y="1893"/>
                  </a:lnTo>
                  <a:lnTo>
                    <a:pt x="1848" y="1888"/>
                  </a:lnTo>
                  <a:lnTo>
                    <a:pt x="1848" y="1883"/>
                  </a:lnTo>
                  <a:lnTo>
                    <a:pt x="1848" y="1888"/>
                  </a:lnTo>
                  <a:lnTo>
                    <a:pt x="1848" y="1881"/>
                  </a:lnTo>
                  <a:lnTo>
                    <a:pt x="1828" y="1876"/>
                  </a:lnTo>
                  <a:lnTo>
                    <a:pt x="1823" y="1861"/>
                  </a:lnTo>
                  <a:lnTo>
                    <a:pt x="1803" y="1846"/>
                  </a:lnTo>
                  <a:lnTo>
                    <a:pt x="1798" y="1846"/>
                  </a:lnTo>
                  <a:lnTo>
                    <a:pt x="1782" y="1841"/>
                  </a:lnTo>
                  <a:lnTo>
                    <a:pt x="1777" y="1830"/>
                  </a:lnTo>
                  <a:lnTo>
                    <a:pt x="1745" y="1815"/>
                  </a:lnTo>
                  <a:lnTo>
                    <a:pt x="1694" y="1820"/>
                  </a:lnTo>
                  <a:lnTo>
                    <a:pt x="1666" y="1815"/>
                  </a:lnTo>
                  <a:lnTo>
                    <a:pt x="1661" y="1805"/>
                  </a:lnTo>
                  <a:lnTo>
                    <a:pt x="1636" y="1800"/>
                  </a:lnTo>
                  <a:lnTo>
                    <a:pt x="1608" y="1805"/>
                  </a:lnTo>
                  <a:lnTo>
                    <a:pt x="1606" y="1803"/>
                  </a:lnTo>
                  <a:lnTo>
                    <a:pt x="1606" y="1798"/>
                  </a:lnTo>
                  <a:lnTo>
                    <a:pt x="1603" y="1790"/>
                  </a:lnTo>
                  <a:lnTo>
                    <a:pt x="1591" y="1795"/>
                  </a:lnTo>
                  <a:lnTo>
                    <a:pt x="1603" y="1790"/>
                  </a:lnTo>
                  <a:lnTo>
                    <a:pt x="1603" y="1785"/>
                  </a:lnTo>
                  <a:lnTo>
                    <a:pt x="1566" y="1795"/>
                  </a:lnTo>
                  <a:lnTo>
                    <a:pt x="1545" y="1805"/>
                  </a:lnTo>
                  <a:lnTo>
                    <a:pt x="1535" y="1830"/>
                  </a:lnTo>
                  <a:lnTo>
                    <a:pt x="1525" y="1836"/>
                  </a:lnTo>
                  <a:lnTo>
                    <a:pt x="1508" y="1851"/>
                  </a:lnTo>
                  <a:lnTo>
                    <a:pt x="1492" y="1866"/>
                  </a:lnTo>
                  <a:lnTo>
                    <a:pt x="1498" y="1878"/>
                  </a:lnTo>
                  <a:lnTo>
                    <a:pt x="1503" y="1904"/>
                  </a:lnTo>
                  <a:lnTo>
                    <a:pt x="1503" y="1919"/>
                  </a:lnTo>
                  <a:lnTo>
                    <a:pt x="1508" y="1939"/>
                  </a:lnTo>
                  <a:lnTo>
                    <a:pt x="1487" y="1954"/>
                  </a:lnTo>
                  <a:lnTo>
                    <a:pt x="1477" y="1964"/>
                  </a:lnTo>
                  <a:lnTo>
                    <a:pt x="1472" y="1974"/>
                  </a:lnTo>
                  <a:lnTo>
                    <a:pt x="1450" y="2022"/>
                  </a:lnTo>
                  <a:lnTo>
                    <a:pt x="1462" y="2042"/>
                  </a:lnTo>
                  <a:lnTo>
                    <a:pt x="1450" y="2047"/>
                  </a:lnTo>
                  <a:lnTo>
                    <a:pt x="1452" y="2047"/>
                  </a:lnTo>
                  <a:lnTo>
                    <a:pt x="1435" y="2057"/>
                  </a:lnTo>
                  <a:lnTo>
                    <a:pt x="1452" y="2093"/>
                  </a:lnTo>
                  <a:lnTo>
                    <a:pt x="1482" y="2146"/>
                  </a:lnTo>
                  <a:lnTo>
                    <a:pt x="1515" y="2211"/>
                  </a:lnTo>
                  <a:lnTo>
                    <a:pt x="1515" y="2221"/>
                  </a:lnTo>
                  <a:lnTo>
                    <a:pt x="1626" y="2284"/>
                  </a:lnTo>
                  <a:lnTo>
                    <a:pt x="1631" y="2284"/>
                  </a:lnTo>
                  <a:lnTo>
                    <a:pt x="1631" y="2282"/>
                  </a:lnTo>
                  <a:lnTo>
                    <a:pt x="1634" y="2279"/>
                  </a:lnTo>
                  <a:lnTo>
                    <a:pt x="1649" y="2294"/>
                  </a:lnTo>
                  <a:lnTo>
                    <a:pt x="1649" y="2297"/>
                  </a:lnTo>
                  <a:lnTo>
                    <a:pt x="1644" y="2315"/>
                  </a:lnTo>
                  <a:lnTo>
                    <a:pt x="1666" y="2352"/>
                  </a:lnTo>
                  <a:lnTo>
                    <a:pt x="1671" y="2362"/>
                  </a:lnTo>
                  <a:lnTo>
                    <a:pt x="1677" y="2357"/>
                  </a:lnTo>
                  <a:lnTo>
                    <a:pt x="1677" y="2360"/>
                  </a:lnTo>
                  <a:lnTo>
                    <a:pt x="1671" y="2362"/>
                  </a:lnTo>
                  <a:lnTo>
                    <a:pt x="1677" y="2368"/>
                  </a:lnTo>
                  <a:lnTo>
                    <a:pt x="1671" y="2388"/>
                  </a:lnTo>
                  <a:lnTo>
                    <a:pt x="1656" y="2405"/>
                  </a:lnTo>
                  <a:lnTo>
                    <a:pt x="1656" y="2436"/>
                  </a:lnTo>
                  <a:lnTo>
                    <a:pt x="1646" y="2456"/>
                  </a:lnTo>
                  <a:lnTo>
                    <a:pt x="1629" y="2524"/>
                  </a:lnTo>
                  <a:lnTo>
                    <a:pt x="1634" y="2574"/>
                  </a:lnTo>
                  <a:lnTo>
                    <a:pt x="1603" y="2642"/>
                  </a:lnTo>
                  <a:lnTo>
                    <a:pt x="1598" y="2713"/>
                  </a:lnTo>
                  <a:lnTo>
                    <a:pt x="1598" y="2751"/>
                  </a:lnTo>
                  <a:lnTo>
                    <a:pt x="1593" y="2786"/>
                  </a:lnTo>
                  <a:lnTo>
                    <a:pt x="1603" y="2806"/>
                  </a:lnTo>
                  <a:lnTo>
                    <a:pt x="1588" y="2889"/>
                  </a:lnTo>
                  <a:lnTo>
                    <a:pt x="1571" y="2925"/>
                  </a:lnTo>
                  <a:lnTo>
                    <a:pt x="1578" y="2950"/>
                  </a:lnTo>
                  <a:lnTo>
                    <a:pt x="1593" y="2983"/>
                  </a:lnTo>
                  <a:lnTo>
                    <a:pt x="1677" y="3018"/>
                  </a:lnTo>
                  <a:lnTo>
                    <a:pt x="1656" y="2998"/>
                  </a:lnTo>
                  <a:lnTo>
                    <a:pt x="1654" y="2993"/>
                  </a:lnTo>
                  <a:lnTo>
                    <a:pt x="1679" y="3018"/>
                  </a:lnTo>
                  <a:lnTo>
                    <a:pt x="1651" y="2960"/>
                  </a:lnTo>
                  <a:lnTo>
                    <a:pt x="1671" y="2927"/>
                  </a:lnTo>
                  <a:lnTo>
                    <a:pt x="1694" y="2894"/>
                  </a:lnTo>
                  <a:lnTo>
                    <a:pt x="1702" y="2862"/>
                  </a:lnTo>
                  <a:lnTo>
                    <a:pt x="1689" y="2847"/>
                  </a:lnTo>
                  <a:lnTo>
                    <a:pt x="1687" y="2824"/>
                  </a:lnTo>
                  <a:lnTo>
                    <a:pt x="1722" y="2781"/>
                  </a:lnTo>
                  <a:lnTo>
                    <a:pt x="1740" y="2741"/>
                  </a:lnTo>
                  <a:lnTo>
                    <a:pt x="1727" y="2726"/>
                  </a:lnTo>
                  <a:lnTo>
                    <a:pt x="1752" y="2715"/>
                  </a:lnTo>
                  <a:lnTo>
                    <a:pt x="1780" y="2673"/>
                  </a:lnTo>
                  <a:lnTo>
                    <a:pt x="1828" y="2655"/>
                  </a:lnTo>
                  <a:lnTo>
                    <a:pt x="1848" y="2642"/>
                  </a:lnTo>
                  <a:lnTo>
                    <a:pt x="1856" y="2605"/>
                  </a:lnTo>
                  <a:lnTo>
                    <a:pt x="1840" y="2594"/>
                  </a:lnTo>
                  <a:lnTo>
                    <a:pt x="1840" y="2584"/>
                  </a:lnTo>
                  <a:lnTo>
                    <a:pt x="1850" y="2594"/>
                  </a:lnTo>
                  <a:lnTo>
                    <a:pt x="1876" y="2599"/>
                  </a:lnTo>
                  <a:lnTo>
                    <a:pt x="1901" y="2579"/>
                  </a:lnTo>
                  <a:lnTo>
                    <a:pt x="1906" y="2569"/>
                  </a:lnTo>
                  <a:lnTo>
                    <a:pt x="1903" y="2559"/>
                  </a:lnTo>
                  <a:lnTo>
                    <a:pt x="1906" y="2569"/>
                  </a:lnTo>
                  <a:lnTo>
                    <a:pt x="1914" y="2552"/>
                  </a:lnTo>
                  <a:lnTo>
                    <a:pt x="1934" y="2531"/>
                  </a:lnTo>
                  <a:lnTo>
                    <a:pt x="1959" y="2506"/>
                  </a:lnTo>
                  <a:lnTo>
                    <a:pt x="1982" y="2438"/>
                  </a:lnTo>
                  <a:lnTo>
                    <a:pt x="1997" y="2408"/>
                  </a:lnTo>
                  <a:lnTo>
                    <a:pt x="2055" y="2373"/>
                  </a:lnTo>
                  <a:lnTo>
                    <a:pt x="2090" y="2368"/>
                  </a:lnTo>
                  <a:lnTo>
                    <a:pt x="2100" y="2362"/>
                  </a:lnTo>
                  <a:lnTo>
                    <a:pt x="2110" y="2342"/>
                  </a:lnTo>
                  <a:lnTo>
                    <a:pt x="2118" y="2320"/>
                  </a:lnTo>
                  <a:lnTo>
                    <a:pt x="2133" y="2294"/>
                  </a:lnTo>
                  <a:lnTo>
                    <a:pt x="2138" y="2284"/>
                  </a:lnTo>
                  <a:lnTo>
                    <a:pt x="2143" y="2196"/>
                  </a:lnTo>
                  <a:lnTo>
                    <a:pt x="2158" y="2191"/>
                  </a:lnTo>
                  <a:lnTo>
                    <a:pt x="2211" y="2125"/>
                  </a:lnTo>
                  <a:lnTo>
                    <a:pt x="2211" y="2110"/>
                  </a:lnTo>
                  <a:lnTo>
                    <a:pt x="2201" y="2073"/>
                  </a:lnTo>
                  <a:close/>
                  <a:moveTo>
                    <a:pt x="1440" y="567"/>
                  </a:moveTo>
                  <a:lnTo>
                    <a:pt x="1445" y="570"/>
                  </a:lnTo>
                  <a:lnTo>
                    <a:pt x="1447" y="570"/>
                  </a:lnTo>
                  <a:lnTo>
                    <a:pt x="1450" y="572"/>
                  </a:lnTo>
                  <a:lnTo>
                    <a:pt x="1455" y="575"/>
                  </a:lnTo>
                  <a:lnTo>
                    <a:pt x="1457" y="575"/>
                  </a:lnTo>
                  <a:lnTo>
                    <a:pt x="1462" y="577"/>
                  </a:lnTo>
                  <a:lnTo>
                    <a:pt x="1467" y="577"/>
                  </a:lnTo>
                  <a:lnTo>
                    <a:pt x="1470" y="580"/>
                  </a:lnTo>
                  <a:lnTo>
                    <a:pt x="1472" y="580"/>
                  </a:lnTo>
                  <a:lnTo>
                    <a:pt x="1475" y="577"/>
                  </a:lnTo>
                  <a:lnTo>
                    <a:pt x="1475" y="575"/>
                  </a:lnTo>
                  <a:lnTo>
                    <a:pt x="1477" y="575"/>
                  </a:lnTo>
                  <a:lnTo>
                    <a:pt x="1480" y="570"/>
                  </a:lnTo>
                  <a:lnTo>
                    <a:pt x="1482" y="567"/>
                  </a:lnTo>
                  <a:lnTo>
                    <a:pt x="1480" y="565"/>
                  </a:lnTo>
                  <a:lnTo>
                    <a:pt x="1475" y="565"/>
                  </a:lnTo>
                  <a:lnTo>
                    <a:pt x="1472" y="562"/>
                  </a:lnTo>
                  <a:lnTo>
                    <a:pt x="1457" y="562"/>
                  </a:lnTo>
                  <a:lnTo>
                    <a:pt x="1455" y="560"/>
                  </a:lnTo>
                  <a:lnTo>
                    <a:pt x="1452" y="555"/>
                  </a:lnTo>
                  <a:lnTo>
                    <a:pt x="1450" y="550"/>
                  </a:lnTo>
                  <a:lnTo>
                    <a:pt x="1447" y="545"/>
                  </a:lnTo>
                  <a:lnTo>
                    <a:pt x="1442" y="545"/>
                  </a:lnTo>
                  <a:lnTo>
                    <a:pt x="1435" y="542"/>
                  </a:lnTo>
                  <a:lnTo>
                    <a:pt x="1429" y="540"/>
                  </a:lnTo>
                  <a:lnTo>
                    <a:pt x="1424" y="540"/>
                  </a:lnTo>
                  <a:lnTo>
                    <a:pt x="1419" y="540"/>
                  </a:lnTo>
                  <a:lnTo>
                    <a:pt x="1417" y="540"/>
                  </a:lnTo>
                  <a:lnTo>
                    <a:pt x="1414" y="542"/>
                  </a:lnTo>
                  <a:lnTo>
                    <a:pt x="1412" y="545"/>
                  </a:lnTo>
                  <a:lnTo>
                    <a:pt x="1409" y="545"/>
                  </a:lnTo>
                  <a:lnTo>
                    <a:pt x="1409" y="542"/>
                  </a:lnTo>
                  <a:lnTo>
                    <a:pt x="1407" y="535"/>
                  </a:lnTo>
                  <a:lnTo>
                    <a:pt x="1404" y="529"/>
                  </a:lnTo>
                  <a:lnTo>
                    <a:pt x="1402" y="527"/>
                  </a:lnTo>
                  <a:lnTo>
                    <a:pt x="1399" y="524"/>
                  </a:lnTo>
                  <a:lnTo>
                    <a:pt x="1394" y="524"/>
                  </a:lnTo>
                  <a:lnTo>
                    <a:pt x="1392" y="524"/>
                  </a:lnTo>
                  <a:lnTo>
                    <a:pt x="1392" y="529"/>
                  </a:lnTo>
                  <a:lnTo>
                    <a:pt x="1392" y="535"/>
                  </a:lnTo>
                  <a:lnTo>
                    <a:pt x="1392" y="542"/>
                  </a:lnTo>
                  <a:lnTo>
                    <a:pt x="1392" y="547"/>
                  </a:lnTo>
                  <a:lnTo>
                    <a:pt x="1392" y="550"/>
                  </a:lnTo>
                  <a:lnTo>
                    <a:pt x="1394" y="552"/>
                  </a:lnTo>
                  <a:lnTo>
                    <a:pt x="1394" y="555"/>
                  </a:lnTo>
                  <a:lnTo>
                    <a:pt x="1394" y="560"/>
                  </a:lnTo>
                  <a:lnTo>
                    <a:pt x="1394" y="565"/>
                  </a:lnTo>
                  <a:lnTo>
                    <a:pt x="1394" y="570"/>
                  </a:lnTo>
                  <a:lnTo>
                    <a:pt x="1397" y="575"/>
                  </a:lnTo>
                  <a:lnTo>
                    <a:pt x="1397" y="577"/>
                  </a:lnTo>
                  <a:lnTo>
                    <a:pt x="1394" y="577"/>
                  </a:lnTo>
                  <a:lnTo>
                    <a:pt x="1392" y="580"/>
                  </a:lnTo>
                  <a:lnTo>
                    <a:pt x="1389" y="585"/>
                  </a:lnTo>
                  <a:lnTo>
                    <a:pt x="1387" y="587"/>
                  </a:lnTo>
                  <a:lnTo>
                    <a:pt x="1384" y="590"/>
                  </a:lnTo>
                  <a:lnTo>
                    <a:pt x="1387" y="593"/>
                  </a:lnTo>
                  <a:lnTo>
                    <a:pt x="1392" y="593"/>
                  </a:lnTo>
                  <a:lnTo>
                    <a:pt x="1397" y="590"/>
                  </a:lnTo>
                  <a:lnTo>
                    <a:pt x="1399" y="590"/>
                  </a:lnTo>
                  <a:lnTo>
                    <a:pt x="1402" y="590"/>
                  </a:lnTo>
                  <a:lnTo>
                    <a:pt x="1407" y="590"/>
                  </a:lnTo>
                  <a:lnTo>
                    <a:pt x="1409" y="590"/>
                  </a:lnTo>
                  <a:lnTo>
                    <a:pt x="1412" y="593"/>
                  </a:lnTo>
                  <a:lnTo>
                    <a:pt x="1414" y="598"/>
                  </a:lnTo>
                  <a:lnTo>
                    <a:pt x="1414" y="600"/>
                  </a:lnTo>
                  <a:lnTo>
                    <a:pt x="1417" y="603"/>
                  </a:lnTo>
                  <a:lnTo>
                    <a:pt x="1419" y="603"/>
                  </a:lnTo>
                  <a:lnTo>
                    <a:pt x="1424" y="600"/>
                  </a:lnTo>
                  <a:lnTo>
                    <a:pt x="1424" y="598"/>
                  </a:lnTo>
                  <a:lnTo>
                    <a:pt x="1427" y="595"/>
                  </a:lnTo>
                  <a:lnTo>
                    <a:pt x="1427" y="593"/>
                  </a:lnTo>
                  <a:lnTo>
                    <a:pt x="1429" y="590"/>
                  </a:lnTo>
                  <a:lnTo>
                    <a:pt x="1435" y="587"/>
                  </a:lnTo>
                  <a:lnTo>
                    <a:pt x="1437" y="585"/>
                  </a:lnTo>
                  <a:lnTo>
                    <a:pt x="1437" y="580"/>
                  </a:lnTo>
                  <a:lnTo>
                    <a:pt x="1437" y="575"/>
                  </a:lnTo>
                  <a:lnTo>
                    <a:pt x="1435" y="570"/>
                  </a:lnTo>
                  <a:lnTo>
                    <a:pt x="1437" y="567"/>
                  </a:lnTo>
                  <a:lnTo>
                    <a:pt x="1440" y="567"/>
                  </a:lnTo>
                  <a:close/>
                  <a:moveTo>
                    <a:pt x="966" y="300"/>
                  </a:moveTo>
                  <a:lnTo>
                    <a:pt x="968" y="303"/>
                  </a:lnTo>
                  <a:lnTo>
                    <a:pt x="971" y="310"/>
                  </a:lnTo>
                  <a:lnTo>
                    <a:pt x="973" y="323"/>
                  </a:lnTo>
                  <a:lnTo>
                    <a:pt x="973" y="330"/>
                  </a:lnTo>
                  <a:lnTo>
                    <a:pt x="973" y="335"/>
                  </a:lnTo>
                  <a:lnTo>
                    <a:pt x="978" y="338"/>
                  </a:lnTo>
                  <a:lnTo>
                    <a:pt x="983" y="335"/>
                  </a:lnTo>
                  <a:lnTo>
                    <a:pt x="986" y="333"/>
                  </a:lnTo>
                  <a:lnTo>
                    <a:pt x="988" y="330"/>
                  </a:lnTo>
                  <a:lnTo>
                    <a:pt x="991" y="333"/>
                  </a:lnTo>
                  <a:lnTo>
                    <a:pt x="996" y="335"/>
                  </a:lnTo>
                  <a:lnTo>
                    <a:pt x="998" y="338"/>
                  </a:lnTo>
                  <a:lnTo>
                    <a:pt x="1003" y="335"/>
                  </a:lnTo>
                  <a:lnTo>
                    <a:pt x="1006" y="330"/>
                  </a:lnTo>
                  <a:lnTo>
                    <a:pt x="1011" y="323"/>
                  </a:lnTo>
                  <a:lnTo>
                    <a:pt x="1016" y="320"/>
                  </a:lnTo>
                  <a:lnTo>
                    <a:pt x="1024" y="318"/>
                  </a:lnTo>
                  <a:lnTo>
                    <a:pt x="1026" y="315"/>
                  </a:lnTo>
                  <a:lnTo>
                    <a:pt x="1026" y="310"/>
                  </a:lnTo>
                  <a:lnTo>
                    <a:pt x="1026" y="305"/>
                  </a:lnTo>
                  <a:lnTo>
                    <a:pt x="1029" y="305"/>
                  </a:lnTo>
                  <a:lnTo>
                    <a:pt x="1039" y="303"/>
                  </a:lnTo>
                  <a:lnTo>
                    <a:pt x="1044" y="300"/>
                  </a:lnTo>
                  <a:lnTo>
                    <a:pt x="1049" y="300"/>
                  </a:lnTo>
                  <a:lnTo>
                    <a:pt x="1054" y="298"/>
                  </a:lnTo>
                  <a:lnTo>
                    <a:pt x="1059" y="295"/>
                  </a:lnTo>
                  <a:lnTo>
                    <a:pt x="1064" y="295"/>
                  </a:lnTo>
                  <a:lnTo>
                    <a:pt x="1066" y="292"/>
                  </a:lnTo>
                  <a:lnTo>
                    <a:pt x="1066" y="290"/>
                  </a:lnTo>
                  <a:lnTo>
                    <a:pt x="1069" y="287"/>
                  </a:lnTo>
                  <a:lnTo>
                    <a:pt x="1066" y="285"/>
                  </a:lnTo>
                  <a:lnTo>
                    <a:pt x="1066" y="277"/>
                  </a:lnTo>
                  <a:lnTo>
                    <a:pt x="1064" y="270"/>
                  </a:lnTo>
                  <a:lnTo>
                    <a:pt x="1059" y="265"/>
                  </a:lnTo>
                  <a:lnTo>
                    <a:pt x="1056" y="262"/>
                  </a:lnTo>
                  <a:lnTo>
                    <a:pt x="1054" y="262"/>
                  </a:lnTo>
                  <a:lnTo>
                    <a:pt x="1049" y="262"/>
                  </a:lnTo>
                  <a:lnTo>
                    <a:pt x="1046" y="262"/>
                  </a:lnTo>
                  <a:lnTo>
                    <a:pt x="1044" y="257"/>
                  </a:lnTo>
                  <a:lnTo>
                    <a:pt x="1041" y="255"/>
                  </a:lnTo>
                  <a:lnTo>
                    <a:pt x="1039" y="250"/>
                  </a:lnTo>
                  <a:lnTo>
                    <a:pt x="1031" y="247"/>
                  </a:lnTo>
                  <a:lnTo>
                    <a:pt x="1026" y="247"/>
                  </a:lnTo>
                  <a:lnTo>
                    <a:pt x="1021" y="247"/>
                  </a:lnTo>
                  <a:lnTo>
                    <a:pt x="1019" y="245"/>
                  </a:lnTo>
                  <a:lnTo>
                    <a:pt x="1016" y="242"/>
                  </a:lnTo>
                  <a:lnTo>
                    <a:pt x="1011" y="242"/>
                  </a:lnTo>
                  <a:lnTo>
                    <a:pt x="1008" y="240"/>
                  </a:lnTo>
                  <a:lnTo>
                    <a:pt x="1006" y="242"/>
                  </a:lnTo>
                  <a:lnTo>
                    <a:pt x="1006" y="245"/>
                  </a:lnTo>
                  <a:lnTo>
                    <a:pt x="1006" y="250"/>
                  </a:lnTo>
                  <a:lnTo>
                    <a:pt x="1003" y="255"/>
                  </a:lnTo>
                  <a:lnTo>
                    <a:pt x="1003" y="257"/>
                  </a:lnTo>
                  <a:lnTo>
                    <a:pt x="998" y="260"/>
                  </a:lnTo>
                  <a:lnTo>
                    <a:pt x="993" y="267"/>
                  </a:lnTo>
                  <a:lnTo>
                    <a:pt x="986" y="272"/>
                  </a:lnTo>
                  <a:lnTo>
                    <a:pt x="983" y="277"/>
                  </a:lnTo>
                  <a:lnTo>
                    <a:pt x="978" y="282"/>
                  </a:lnTo>
                  <a:lnTo>
                    <a:pt x="971" y="287"/>
                  </a:lnTo>
                  <a:lnTo>
                    <a:pt x="966" y="295"/>
                  </a:lnTo>
                  <a:lnTo>
                    <a:pt x="963" y="300"/>
                  </a:lnTo>
                  <a:lnTo>
                    <a:pt x="966" y="300"/>
                  </a:lnTo>
                  <a:close/>
                  <a:moveTo>
                    <a:pt x="1498" y="494"/>
                  </a:moveTo>
                  <a:lnTo>
                    <a:pt x="1498" y="494"/>
                  </a:lnTo>
                  <a:lnTo>
                    <a:pt x="1498" y="492"/>
                  </a:lnTo>
                  <a:lnTo>
                    <a:pt x="1498" y="489"/>
                  </a:lnTo>
                  <a:lnTo>
                    <a:pt x="1495" y="489"/>
                  </a:lnTo>
                  <a:lnTo>
                    <a:pt x="1495" y="492"/>
                  </a:lnTo>
                  <a:lnTo>
                    <a:pt x="1498" y="494"/>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800"/>
            </a:p>
          </p:txBody>
        </p:sp>
        <p:sp>
          <p:nvSpPr>
            <p:cNvPr id="8" name="Freeform 19"/>
            <p:cNvSpPr>
              <a:spLocks/>
            </p:cNvSpPr>
            <p:nvPr/>
          </p:nvSpPr>
          <p:spPr bwMode="auto">
            <a:xfrm>
              <a:off x="3218" y="2127"/>
              <a:ext cx="46" cy="28"/>
            </a:xfrm>
            <a:custGeom>
              <a:avLst/>
              <a:gdLst>
                <a:gd name="T0" fmla="*/ 0 w 46"/>
                <a:gd name="T1" fmla="*/ 15 h 28"/>
                <a:gd name="T2" fmla="*/ 3 w 46"/>
                <a:gd name="T3" fmla="*/ 17 h 28"/>
                <a:gd name="T4" fmla="*/ 12 w 46"/>
                <a:gd name="T5" fmla="*/ 14 h 28"/>
                <a:gd name="T6" fmla="*/ 13 w 46"/>
                <a:gd name="T7" fmla="*/ 8 h 28"/>
                <a:gd name="T8" fmla="*/ 27 w 46"/>
                <a:gd name="T9" fmla="*/ 9 h 28"/>
                <a:gd name="T10" fmla="*/ 46 w 46"/>
                <a:gd name="T11" fmla="*/ 0 h 28"/>
                <a:gd name="T12" fmla="*/ 46 w 46"/>
                <a:gd name="T13" fmla="*/ 1 h 28"/>
                <a:gd name="T14" fmla="*/ 33 w 46"/>
                <a:gd name="T15" fmla="*/ 11 h 28"/>
                <a:gd name="T16" fmla="*/ 36 w 46"/>
                <a:gd name="T17" fmla="*/ 18 h 28"/>
                <a:gd name="T18" fmla="*/ 27 w 46"/>
                <a:gd name="T19" fmla="*/ 21 h 28"/>
                <a:gd name="T20" fmla="*/ 15 w 46"/>
                <a:gd name="T21" fmla="*/ 28 h 28"/>
                <a:gd name="T22" fmla="*/ 13 w 46"/>
                <a:gd name="T23" fmla="*/ 28 h 28"/>
                <a:gd name="T24" fmla="*/ 8 w 46"/>
                <a:gd name="T25" fmla="*/ 26 h 28"/>
                <a:gd name="T26" fmla="*/ 2 w 46"/>
                <a:gd name="T27" fmla="*/ 23 h 28"/>
                <a:gd name="T28" fmla="*/ 0 w 46"/>
                <a:gd name="T29" fmla="*/ 15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800"/>
            </a:p>
          </p:txBody>
        </p:sp>
      </p:grpSp>
      <p:sp>
        <p:nvSpPr>
          <p:cNvPr id="2050" name="Rectangle 2"/>
          <p:cNvSpPr>
            <a:spLocks noGrp="1" noChangeArrowheads="1"/>
          </p:cNvSpPr>
          <p:nvPr>
            <p:ph type="ctrTitle"/>
          </p:nvPr>
        </p:nvSpPr>
        <p:spPr>
          <a:xfrm>
            <a:off x="914400" y="2057400"/>
            <a:ext cx="10363200" cy="1143000"/>
          </a:xfrm>
        </p:spPr>
        <p:txBody>
          <a:bodyPr/>
          <a:lstStyle>
            <a:lvl1pPr algn="ctr">
              <a:defRPr/>
            </a:lvl1pPr>
          </a:lstStyle>
          <a:p>
            <a:pPr lvl="0"/>
            <a:r>
              <a:rPr lang="en-US" altLang="en-US" noProof="0"/>
              <a:t>Click to edit Master title style</a:t>
            </a:r>
          </a:p>
        </p:txBody>
      </p:sp>
      <p:sp>
        <p:nvSpPr>
          <p:cNvPr id="2051" name="Rectangle 3"/>
          <p:cNvSpPr>
            <a:spLocks noGrp="1" noChangeArrowheads="1"/>
          </p:cNvSpPr>
          <p:nvPr>
            <p:ph type="subTitle" idx="1"/>
          </p:nvPr>
        </p:nvSpPr>
        <p:spPr>
          <a:xfrm>
            <a:off x="2032000" y="4267200"/>
            <a:ext cx="8534400" cy="1752600"/>
          </a:xfrm>
        </p:spPr>
        <p:txBody>
          <a:bodyPr/>
          <a:lstStyle>
            <a:lvl1pPr marL="0" indent="0" algn="ctr">
              <a:buFontTx/>
              <a:buNone/>
              <a:defRPr/>
            </a:lvl1pPr>
          </a:lstStyle>
          <a:p>
            <a:pPr lvl="0"/>
            <a:r>
              <a:rPr lang="en-US" altLang="en-US" noProof="0"/>
              <a:t>Click to edit Master subtitle style</a:t>
            </a:r>
          </a:p>
        </p:txBody>
      </p:sp>
      <p:sp>
        <p:nvSpPr>
          <p:cNvPr id="9" name="Rectangle 4"/>
          <p:cNvSpPr>
            <a:spLocks noGrp="1" noChangeArrowheads="1"/>
          </p:cNvSpPr>
          <p:nvPr>
            <p:ph type="dt" sz="half" idx="10"/>
          </p:nvPr>
        </p:nvSpPr>
        <p:spPr>
          <a:xfrm>
            <a:off x="9144000" y="6248400"/>
            <a:ext cx="2133600" cy="457200"/>
          </a:xfrm>
        </p:spPr>
        <p:txBody>
          <a:bodyPr/>
          <a:lstStyle>
            <a:lvl1pPr>
              <a:defRPr smtClean="0"/>
            </a:lvl1pPr>
          </a:lstStyle>
          <a:p>
            <a:fld id="{83DA3CDC-652D-4AAD-BCE6-A7533BA8DBCB}" type="datetime1">
              <a:rPr lang="en-US" smtClean="0"/>
              <a:t>9/5/19</a:t>
            </a:fld>
            <a:endParaRPr lang="en-US"/>
          </a:p>
        </p:txBody>
      </p:sp>
      <p:sp>
        <p:nvSpPr>
          <p:cNvPr id="10" name="Rectangle 5"/>
          <p:cNvSpPr>
            <a:spLocks noGrp="1" noChangeArrowheads="1"/>
          </p:cNvSpPr>
          <p:nvPr>
            <p:ph type="ftr" sz="quarter" idx="11"/>
          </p:nvPr>
        </p:nvSpPr>
        <p:spPr>
          <a:xfrm>
            <a:off x="4165600" y="6248400"/>
            <a:ext cx="3860800" cy="457200"/>
          </a:xfrm>
        </p:spPr>
        <p:txBody>
          <a:bodyPr/>
          <a:lstStyle>
            <a:lvl1pPr>
              <a:defRPr smtClean="0"/>
            </a:lvl1pPr>
          </a:lstStyle>
          <a:p>
            <a:r>
              <a:rPr lang="en-US"/>
              <a:t>C-S 743</a:t>
            </a:r>
          </a:p>
        </p:txBody>
      </p:sp>
    </p:spTree>
    <p:extLst>
      <p:ext uri="{BB962C8B-B14F-4D97-AF65-F5344CB8AC3E}">
        <p14:creationId xmlns:p14="http://schemas.microsoft.com/office/powerpoint/2010/main" val="184300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65C1EB3-7987-4281-A30B-C341AAA3FB7F}" type="datetime1">
              <a:rPr lang="en-US" smtClean="0"/>
              <a:t>9/5/19</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743</a:t>
            </a:r>
          </a:p>
        </p:txBody>
      </p:sp>
      <p:sp>
        <p:nvSpPr>
          <p:cNvPr id="6"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275128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562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304800"/>
            <a:ext cx="7569200"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206A1486-E4FB-4C52-B64F-7894DDEF19AE}" type="datetime1">
              <a:rPr lang="en-US" smtClean="0"/>
              <a:t>9/5/19</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743</a:t>
            </a:r>
          </a:p>
        </p:txBody>
      </p:sp>
      <p:sp>
        <p:nvSpPr>
          <p:cNvPr id="6"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81945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632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914400" y="1981200"/>
            <a:ext cx="10363200" cy="3886200"/>
          </a:xfrm>
        </p:spPr>
        <p:txBody>
          <a:bodyPr/>
          <a:lstStyle/>
          <a:p>
            <a:pPr lvl="0"/>
            <a:r>
              <a:rPr lang="en-US" noProof="0"/>
              <a:t>Click icon to add table</a:t>
            </a:r>
            <a:endParaRPr lang="en-GB" noProof="0"/>
          </a:p>
        </p:txBody>
      </p:sp>
      <p:sp>
        <p:nvSpPr>
          <p:cNvPr id="4" name="Rectangle 4"/>
          <p:cNvSpPr>
            <a:spLocks noGrp="1" noChangeArrowheads="1"/>
          </p:cNvSpPr>
          <p:nvPr>
            <p:ph type="dt" sz="half" idx="10"/>
          </p:nvPr>
        </p:nvSpPr>
        <p:spPr>
          <a:ln/>
        </p:spPr>
        <p:txBody>
          <a:bodyPr/>
          <a:lstStyle>
            <a:lvl1pPr>
              <a:defRPr/>
            </a:lvl1pPr>
          </a:lstStyle>
          <a:p>
            <a:fld id="{B323A3D7-5071-440F-AE68-E004CCCABC1E}" type="datetime1">
              <a:rPr lang="en-US" smtClean="0"/>
              <a:t>9/5/19</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743</a:t>
            </a:r>
          </a:p>
        </p:txBody>
      </p:sp>
      <p:sp>
        <p:nvSpPr>
          <p:cNvPr id="6"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162743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63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981200"/>
            <a:ext cx="50800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981200"/>
            <a:ext cx="50800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2A604161-F99C-4A9F-8C04-65F3F93984F3}" type="datetime1">
              <a:rPr lang="en-US" smtClean="0"/>
              <a:t>9/5/19</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743</a:t>
            </a:r>
          </a:p>
        </p:txBody>
      </p:sp>
      <p:sp>
        <p:nvSpPr>
          <p:cNvPr id="7"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97892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17EE3ACB-546A-44AB-AF66-DC5CC3FDD712}" type="datetime1">
              <a:rPr lang="en-US" smtClean="0"/>
              <a:t>9/5/19</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743</a:t>
            </a:r>
          </a:p>
        </p:txBody>
      </p:sp>
      <p:sp>
        <p:nvSpPr>
          <p:cNvPr id="6"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50363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7655152C-7988-4FED-BEC8-5137F9582897}" type="datetime1">
              <a:rPr lang="en-US" smtClean="0"/>
              <a:t>9/5/19</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743</a:t>
            </a:r>
          </a:p>
        </p:txBody>
      </p:sp>
      <p:sp>
        <p:nvSpPr>
          <p:cNvPr id="6"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110000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1981200"/>
            <a:ext cx="50800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981200"/>
            <a:ext cx="50800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BAC15B78-EFA9-436C-B3CE-F83F5476B598}" type="datetime1">
              <a:rPr lang="en-US" smtClean="0"/>
              <a:t>9/5/19</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743</a:t>
            </a:r>
          </a:p>
        </p:txBody>
      </p:sp>
      <p:sp>
        <p:nvSpPr>
          <p:cNvPr id="7"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360655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05740321-94C7-418A-B3C6-8A44BF4A01D9}" type="datetime1">
              <a:rPr lang="en-US" smtClean="0"/>
              <a:t>9/5/19</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743</a:t>
            </a:r>
          </a:p>
        </p:txBody>
      </p:sp>
      <p:sp>
        <p:nvSpPr>
          <p:cNvPr id="9"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271996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4F87E555-C7BE-4BFF-9FE5-1EFD3189261D}" type="datetime1">
              <a:rPr lang="en-US" smtClean="0"/>
              <a:t>9/5/19</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743</a:t>
            </a:r>
          </a:p>
        </p:txBody>
      </p:sp>
      <p:sp>
        <p:nvSpPr>
          <p:cNvPr id="5"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208441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A4D3EF0-C61C-429B-B66B-AEF76D732766}" type="datetime1">
              <a:rPr lang="en-US" smtClean="0"/>
              <a:t>9/5/19</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743</a:t>
            </a:r>
          </a:p>
        </p:txBody>
      </p:sp>
      <p:sp>
        <p:nvSpPr>
          <p:cNvPr id="4"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285791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38EAB8F8-A770-422D-92CA-C409BEB16D68}" type="datetime1">
              <a:rPr lang="en-US" smtClean="0"/>
              <a:t>9/5/19</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743</a:t>
            </a:r>
          </a:p>
        </p:txBody>
      </p:sp>
      <p:sp>
        <p:nvSpPr>
          <p:cNvPr id="7"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115349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9CB1218B-288C-4FDB-A5E0-C6268E278E95}" type="datetime1">
              <a:rPr lang="en-US" smtClean="0"/>
              <a:t>9/5/19</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743</a:t>
            </a:r>
          </a:p>
        </p:txBody>
      </p:sp>
      <p:sp>
        <p:nvSpPr>
          <p:cNvPr id="7" name="Rectangle 6"/>
          <p:cNvSpPr>
            <a:spLocks noGrp="1" noChangeArrowheads="1"/>
          </p:cNvSpPr>
          <p:nvPr>
            <p:ph type="sldNum" sz="quarter" idx="12"/>
          </p:nvPr>
        </p:nvSpPr>
        <p:spPr>
          <a:ln/>
        </p:spPr>
        <p:txBody>
          <a:bodyPr/>
          <a:lstStyle>
            <a:lvl1pPr>
              <a:defRPr/>
            </a:lvl1pPr>
          </a:lstStyle>
          <a:p>
            <a:fld id="{F141F4FF-765B-435E-A0D3-7999797996A4}" type="slidenum">
              <a:rPr lang="en-US" smtClean="0"/>
              <a:t>‹#›</a:t>
            </a:fld>
            <a:endParaRPr lang="en-US"/>
          </a:p>
        </p:txBody>
      </p:sp>
    </p:spTree>
    <p:extLst>
      <p:ext uri="{BB962C8B-B14F-4D97-AF65-F5344CB8AC3E}">
        <p14:creationId xmlns:p14="http://schemas.microsoft.com/office/powerpoint/2010/main" val="36171710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p:nvSpPr>
        <p:spPr bwMode="auto">
          <a:xfrm>
            <a:off x="0" y="0"/>
            <a:ext cx="12192000" cy="6896100"/>
          </a:xfrm>
          <a:prstGeom prst="rect">
            <a:avLst/>
          </a:prstGeom>
          <a:gradFill rotWithShape="1">
            <a:gsLst>
              <a:gs pos="0">
                <a:srgbClr val="003B7D"/>
              </a:gs>
              <a:gs pos="50000">
                <a:srgbClr val="007FBE"/>
              </a:gs>
              <a:gs pos="100000">
                <a:srgbClr val="003B7D"/>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GB" altLang="en-US" sz="2400"/>
          </a:p>
        </p:txBody>
      </p:sp>
      <p:grpSp>
        <p:nvGrpSpPr>
          <p:cNvPr id="1027" name="Group 13"/>
          <p:cNvGrpSpPr>
            <a:grpSpLocks/>
          </p:cNvGrpSpPr>
          <p:nvPr/>
        </p:nvGrpSpPr>
        <p:grpSpPr bwMode="auto">
          <a:xfrm>
            <a:off x="869951" y="1703388"/>
            <a:ext cx="10373783" cy="4208462"/>
            <a:chOff x="0" y="723"/>
            <a:chExt cx="5634" cy="3048"/>
          </a:xfrm>
        </p:grpSpPr>
        <p:sp>
          <p:nvSpPr>
            <p:cNvPr id="1033" name="Freeform 14"/>
            <p:cNvSpPr>
              <a:spLocks noChangeAspect="1" noEditPoints="1"/>
            </p:cNvSpPr>
            <p:nvPr/>
          </p:nvSpPr>
          <p:spPr bwMode="auto">
            <a:xfrm>
              <a:off x="2433" y="723"/>
              <a:ext cx="3201" cy="2883"/>
            </a:xfrm>
            <a:custGeom>
              <a:avLst/>
              <a:gdLst>
                <a:gd name="T0" fmla="*/ 2243 w 3062"/>
                <a:gd name="T1" fmla="*/ 2045 h 2758"/>
                <a:gd name="T2" fmla="*/ 2195 w 3062"/>
                <a:gd name="T3" fmla="*/ 1951 h 2758"/>
                <a:gd name="T4" fmla="*/ 2279 w 3062"/>
                <a:gd name="T5" fmla="*/ 1892 h 2758"/>
                <a:gd name="T6" fmla="*/ 2250 w 3062"/>
                <a:gd name="T7" fmla="*/ 1802 h 2758"/>
                <a:gd name="T8" fmla="*/ 3053 w 3062"/>
                <a:gd name="T9" fmla="*/ 441 h 2758"/>
                <a:gd name="T10" fmla="*/ 2586 w 3062"/>
                <a:gd name="T11" fmla="*/ 299 h 2758"/>
                <a:gd name="T12" fmla="*/ 2317 w 3062"/>
                <a:gd name="T13" fmla="*/ 251 h 2758"/>
                <a:gd name="T14" fmla="*/ 2101 w 3062"/>
                <a:gd name="T15" fmla="*/ 151 h 2758"/>
                <a:gd name="T16" fmla="*/ 1549 w 3062"/>
                <a:gd name="T17" fmla="*/ 314 h 2758"/>
                <a:gd name="T18" fmla="*/ 1376 w 3062"/>
                <a:gd name="T19" fmla="*/ 456 h 2758"/>
                <a:gd name="T20" fmla="*/ 1016 w 3062"/>
                <a:gd name="T21" fmla="*/ 550 h 2758"/>
                <a:gd name="T22" fmla="*/ 880 w 3062"/>
                <a:gd name="T23" fmla="*/ 661 h 2758"/>
                <a:gd name="T24" fmla="*/ 813 w 3062"/>
                <a:gd name="T25" fmla="*/ 441 h 2758"/>
                <a:gd name="T26" fmla="*/ 525 w 3062"/>
                <a:gd name="T27" fmla="*/ 506 h 2758"/>
                <a:gd name="T28" fmla="*/ 462 w 3062"/>
                <a:gd name="T29" fmla="*/ 832 h 2758"/>
                <a:gd name="T30" fmla="*/ 560 w 3062"/>
                <a:gd name="T31" fmla="*/ 780 h 2758"/>
                <a:gd name="T32" fmla="*/ 736 w 3062"/>
                <a:gd name="T33" fmla="*/ 801 h 2758"/>
                <a:gd name="T34" fmla="*/ 539 w 3062"/>
                <a:gd name="T35" fmla="*/ 981 h 2758"/>
                <a:gd name="T36" fmla="*/ 422 w 3062"/>
                <a:gd name="T37" fmla="*/ 985 h 2758"/>
                <a:gd name="T38" fmla="*/ 236 w 3062"/>
                <a:gd name="T39" fmla="*/ 1156 h 2758"/>
                <a:gd name="T40" fmla="*/ 171 w 3062"/>
                <a:gd name="T41" fmla="*/ 1382 h 2758"/>
                <a:gd name="T42" fmla="*/ 531 w 3062"/>
                <a:gd name="T43" fmla="*/ 1376 h 2758"/>
                <a:gd name="T44" fmla="*/ 596 w 3062"/>
                <a:gd name="T45" fmla="*/ 1317 h 2758"/>
                <a:gd name="T46" fmla="*/ 782 w 3062"/>
                <a:gd name="T47" fmla="*/ 1390 h 2758"/>
                <a:gd name="T48" fmla="*/ 558 w 3062"/>
                <a:gd name="T49" fmla="*/ 1499 h 2758"/>
                <a:gd name="T50" fmla="*/ 199 w 3062"/>
                <a:gd name="T51" fmla="*/ 1415 h 2758"/>
                <a:gd name="T52" fmla="*/ 33 w 3062"/>
                <a:gd name="T53" fmla="*/ 1852 h 2758"/>
                <a:gd name="T54" fmla="*/ 410 w 3062"/>
                <a:gd name="T55" fmla="*/ 1963 h 2758"/>
                <a:gd name="T56" fmla="*/ 506 w 3062"/>
                <a:gd name="T57" fmla="*/ 2406 h 2758"/>
                <a:gd name="T58" fmla="*/ 876 w 3062"/>
                <a:gd name="T59" fmla="*/ 2329 h 2758"/>
                <a:gd name="T60" fmla="*/ 1102 w 3062"/>
                <a:gd name="T61" fmla="*/ 1850 h 2758"/>
                <a:gd name="T62" fmla="*/ 939 w 3062"/>
                <a:gd name="T63" fmla="*/ 1710 h 2758"/>
                <a:gd name="T64" fmla="*/ 1106 w 3062"/>
                <a:gd name="T65" fmla="*/ 1604 h 2758"/>
                <a:gd name="T66" fmla="*/ 1449 w 3062"/>
                <a:gd name="T67" fmla="*/ 1670 h 2758"/>
                <a:gd name="T68" fmla="*/ 1806 w 3062"/>
                <a:gd name="T69" fmla="*/ 1752 h 2758"/>
                <a:gd name="T70" fmla="*/ 1932 w 3062"/>
                <a:gd name="T71" fmla="*/ 1821 h 2758"/>
                <a:gd name="T72" fmla="*/ 2170 w 3062"/>
                <a:gd name="T73" fmla="*/ 1641 h 2758"/>
                <a:gd name="T74" fmla="*/ 2256 w 3062"/>
                <a:gd name="T75" fmla="*/ 1317 h 2758"/>
                <a:gd name="T76" fmla="*/ 2419 w 3062"/>
                <a:gd name="T77" fmla="*/ 1273 h 2758"/>
                <a:gd name="T78" fmla="*/ 2693 w 3062"/>
                <a:gd name="T79" fmla="*/ 832 h 2758"/>
                <a:gd name="T80" fmla="*/ 2825 w 3062"/>
                <a:gd name="T81" fmla="*/ 893 h 2758"/>
                <a:gd name="T82" fmla="*/ 3040 w 3062"/>
                <a:gd name="T83" fmla="*/ 822 h 2758"/>
                <a:gd name="T84" fmla="*/ 903 w 3062"/>
                <a:gd name="T85" fmla="*/ 1300 h 2758"/>
                <a:gd name="T86" fmla="*/ 909 w 3062"/>
                <a:gd name="T87" fmla="*/ 1219 h 2758"/>
                <a:gd name="T88" fmla="*/ 1024 w 3062"/>
                <a:gd name="T89" fmla="*/ 1313 h 2758"/>
                <a:gd name="T90" fmla="*/ 1192 w 3062"/>
                <a:gd name="T91" fmla="*/ 274 h 2758"/>
                <a:gd name="T92" fmla="*/ 1131 w 3062"/>
                <a:gd name="T93" fmla="*/ 263 h 2758"/>
                <a:gd name="T94" fmla="*/ 125 w 3062"/>
                <a:gd name="T95" fmla="*/ 1029 h 2758"/>
                <a:gd name="T96" fmla="*/ 1896 w 3062"/>
                <a:gd name="T97" fmla="*/ 2030 h 2758"/>
                <a:gd name="T98" fmla="*/ 1077 w 3062"/>
                <a:gd name="T99" fmla="*/ 2237 h 2758"/>
                <a:gd name="T100" fmla="*/ 217 w 3062"/>
                <a:gd name="T101" fmla="*/ 1085 h 2758"/>
                <a:gd name="T102" fmla="*/ 215 w 3062"/>
                <a:gd name="T103" fmla="*/ 878 h 2758"/>
                <a:gd name="T104" fmla="*/ 3115 w 3062"/>
                <a:gd name="T105" fmla="*/ 2758 h 2758"/>
                <a:gd name="T106" fmla="*/ 3011 w 3062"/>
                <a:gd name="T107" fmla="*/ 2881 h 2758"/>
                <a:gd name="T108" fmla="*/ 2413 w 3062"/>
                <a:gd name="T109" fmla="*/ 1457 h 2758"/>
                <a:gd name="T110" fmla="*/ 2544 w 3062"/>
                <a:gd name="T111" fmla="*/ 2162 h 2758"/>
                <a:gd name="T112" fmla="*/ 2425 w 3062"/>
                <a:gd name="T113" fmla="*/ 2036 h 2758"/>
                <a:gd name="T114" fmla="*/ 2492 w 3062"/>
                <a:gd name="T115" fmla="*/ 2235 h 2758"/>
                <a:gd name="T116" fmla="*/ 2147 w 3062"/>
                <a:gd name="T117" fmla="*/ 2559 h 2758"/>
                <a:gd name="T118" fmla="*/ 2659 w 3062"/>
                <a:gd name="T119" fmla="*/ 2709 h 2758"/>
                <a:gd name="T120" fmla="*/ 2588 w 3062"/>
                <a:gd name="T121" fmla="*/ 997 h 2758"/>
                <a:gd name="T122" fmla="*/ 2601 w 3062"/>
                <a:gd name="T123" fmla="*/ 1282 h 2758"/>
                <a:gd name="T124" fmla="*/ 2517 w 3062"/>
                <a:gd name="T125" fmla="*/ 1422 h 27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62" h="2758">
                  <a:moveTo>
                    <a:pt x="1982" y="1630"/>
                  </a:moveTo>
                  <a:lnTo>
                    <a:pt x="1982" y="1630"/>
                  </a:lnTo>
                  <a:lnTo>
                    <a:pt x="1976" y="1628"/>
                  </a:lnTo>
                  <a:lnTo>
                    <a:pt x="1972" y="1630"/>
                  </a:lnTo>
                  <a:lnTo>
                    <a:pt x="1962" y="1640"/>
                  </a:lnTo>
                  <a:lnTo>
                    <a:pt x="1960" y="1644"/>
                  </a:lnTo>
                  <a:lnTo>
                    <a:pt x="1962" y="1650"/>
                  </a:lnTo>
                  <a:lnTo>
                    <a:pt x="1966" y="1652"/>
                  </a:lnTo>
                  <a:lnTo>
                    <a:pt x="1972" y="1650"/>
                  </a:lnTo>
                  <a:lnTo>
                    <a:pt x="1982" y="1640"/>
                  </a:lnTo>
                  <a:lnTo>
                    <a:pt x="1984" y="1634"/>
                  </a:lnTo>
                  <a:lnTo>
                    <a:pt x="1982" y="1630"/>
                  </a:lnTo>
                  <a:close/>
                  <a:moveTo>
                    <a:pt x="2112" y="1982"/>
                  </a:moveTo>
                  <a:lnTo>
                    <a:pt x="2112" y="1982"/>
                  </a:lnTo>
                  <a:lnTo>
                    <a:pt x="2116" y="1994"/>
                  </a:lnTo>
                  <a:lnTo>
                    <a:pt x="2120" y="2000"/>
                  </a:lnTo>
                  <a:lnTo>
                    <a:pt x="2122" y="2006"/>
                  </a:lnTo>
                  <a:lnTo>
                    <a:pt x="2122" y="2014"/>
                  </a:lnTo>
                  <a:lnTo>
                    <a:pt x="2122" y="2018"/>
                  </a:lnTo>
                  <a:lnTo>
                    <a:pt x="2124" y="2022"/>
                  </a:lnTo>
                  <a:lnTo>
                    <a:pt x="2126" y="2024"/>
                  </a:lnTo>
                  <a:lnTo>
                    <a:pt x="2128" y="2026"/>
                  </a:lnTo>
                  <a:lnTo>
                    <a:pt x="2130" y="2026"/>
                  </a:lnTo>
                  <a:lnTo>
                    <a:pt x="2134" y="2026"/>
                  </a:lnTo>
                  <a:lnTo>
                    <a:pt x="2140" y="2024"/>
                  </a:lnTo>
                  <a:lnTo>
                    <a:pt x="2142" y="2022"/>
                  </a:lnTo>
                  <a:lnTo>
                    <a:pt x="2142" y="2008"/>
                  </a:lnTo>
                  <a:lnTo>
                    <a:pt x="2142" y="1996"/>
                  </a:lnTo>
                  <a:lnTo>
                    <a:pt x="2144" y="1992"/>
                  </a:lnTo>
                  <a:lnTo>
                    <a:pt x="2146" y="1994"/>
                  </a:lnTo>
                  <a:lnTo>
                    <a:pt x="2148" y="2000"/>
                  </a:lnTo>
                  <a:lnTo>
                    <a:pt x="2158" y="2012"/>
                  </a:lnTo>
                  <a:lnTo>
                    <a:pt x="2166" y="2020"/>
                  </a:lnTo>
                  <a:lnTo>
                    <a:pt x="2172" y="2024"/>
                  </a:lnTo>
                  <a:lnTo>
                    <a:pt x="2180" y="2026"/>
                  </a:lnTo>
                  <a:lnTo>
                    <a:pt x="2184" y="2026"/>
                  </a:lnTo>
                  <a:lnTo>
                    <a:pt x="2186" y="2026"/>
                  </a:lnTo>
                  <a:lnTo>
                    <a:pt x="2188" y="2024"/>
                  </a:lnTo>
                  <a:lnTo>
                    <a:pt x="2190" y="2022"/>
                  </a:lnTo>
                  <a:lnTo>
                    <a:pt x="2188" y="2020"/>
                  </a:lnTo>
                  <a:lnTo>
                    <a:pt x="2186" y="2014"/>
                  </a:lnTo>
                  <a:lnTo>
                    <a:pt x="2176" y="2002"/>
                  </a:lnTo>
                  <a:lnTo>
                    <a:pt x="2168" y="1992"/>
                  </a:lnTo>
                  <a:lnTo>
                    <a:pt x="2166" y="1988"/>
                  </a:lnTo>
                  <a:lnTo>
                    <a:pt x="2166" y="1984"/>
                  </a:lnTo>
                  <a:lnTo>
                    <a:pt x="2168" y="1982"/>
                  </a:lnTo>
                  <a:lnTo>
                    <a:pt x="2178" y="1972"/>
                  </a:lnTo>
                  <a:lnTo>
                    <a:pt x="2180" y="1968"/>
                  </a:lnTo>
                  <a:lnTo>
                    <a:pt x="2182" y="1962"/>
                  </a:lnTo>
                  <a:lnTo>
                    <a:pt x="2180" y="1960"/>
                  </a:lnTo>
                  <a:lnTo>
                    <a:pt x="2174" y="1958"/>
                  </a:lnTo>
                  <a:lnTo>
                    <a:pt x="2150" y="1958"/>
                  </a:lnTo>
                  <a:lnTo>
                    <a:pt x="2148" y="1958"/>
                  </a:lnTo>
                  <a:lnTo>
                    <a:pt x="2146" y="1956"/>
                  </a:lnTo>
                  <a:lnTo>
                    <a:pt x="2146" y="1954"/>
                  </a:lnTo>
                  <a:lnTo>
                    <a:pt x="2146" y="1950"/>
                  </a:lnTo>
                  <a:lnTo>
                    <a:pt x="2148" y="1946"/>
                  </a:lnTo>
                  <a:lnTo>
                    <a:pt x="2158" y="1934"/>
                  </a:lnTo>
                  <a:lnTo>
                    <a:pt x="2158" y="1932"/>
                  </a:lnTo>
                  <a:lnTo>
                    <a:pt x="2158" y="1930"/>
                  </a:lnTo>
                  <a:lnTo>
                    <a:pt x="2154" y="1928"/>
                  </a:lnTo>
                  <a:lnTo>
                    <a:pt x="2150" y="1928"/>
                  </a:lnTo>
                  <a:lnTo>
                    <a:pt x="2144" y="1930"/>
                  </a:lnTo>
                  <a:lnTo>
                    <a:pt x="2138" y="1934"/>
                  </a:lnTo>
                  <a:lnTo>
                    <a:pt x="2130" y="1946"/>
                  </a:lnTo>
                  <a:lnTo>
                    <a:pt x="2116" y="1970"/>
                  </a:lnTo>
                  <a:lnTo>
                    <a:pt x="2112" y="1982"/>
                  </a:lnTo>
                  <a:close/>
                  <a:moveTo>
                    <a:pt x="1966" y="1940"/>
                  </a:moveTo>
                  <a:lnTo>
                    <a:pt x="1966" y="1940"/>
                  </a:lnTo>
                  <a:lnTo>
                    <a:pt x="1968" y="1948"/>
                  </a:lnTo>
                  <a:lnTo>
                    <a:pt x="1970" y="1954"/>
                  </a:lnTo>
                  <a:lnTo>
                    <a:pt x="1972" y="1960"/>
                  </a:lnTo>
                  <a:lnTo>
                    <a:pt x="1980" y="1974"/>
                  </a:lnTo>
                  <a:lnTo>
                    <a:pt x="1982" y="1980"/>
                  </a:lnTo>
                  <a:lnTo>
                    <a:pt x="1988" y="1984"/>
                  </a:lnTo>
                  <a:lnTo>
                    <a:pt x="1994" y="1986"/>
                  </a:lnTo>
                  <a:lnTo>
                    <a:pt x="1998" y="1986"/>
                  </a:lnTo>
                  <a:lnTo>
                    <a:pt x="2014" y="1986"/>
                  </a:lnTo>
                  <a:lnTo>
                    <a:pt x="2018" y="1986"/>
                  </a:lnTo>
                  <a:lnTo>
                    <a:pt x="2024" y="1988"/>
                  </a:lnTo>
                  <a:lnTo>
                    <a:pt x="2032" y="1990"/>
                  </a:lnTo>
                  <a:lnTo>
                    <a:pt x="2038" y="1992"/>
                  </a:lnTo>
                  <a:lnTo>
                    <a:pt x="2044" y="1996"/>
                  </a:lnTo>
                  <a:lnTo>
                    <a:pt x="2052" y="1996"/>
                  </a:lnTo>
                  <a:lnTo>
                    <a:pt x="2056" y="1996"/>
                  </a:lnTo>
                  <a:lnTo>
                    <a:pt x="2062" y="1994"/>
                  </a:lnTo>
                  <a:lnTo>
                    <a:pt x="2066" y="1988"/>
                  </a:lnTo>
                  <a:lnTo>
                    <a:pt x="2072" y="1974"/>
                  </a:lnTo>
                  <a:lnTo>
                    <a:pt x="2074" y="1968"/>
                  </a:lnTo>
                  <a:lnTo>
                    <a:pt x="2078" y="1962"/>
                  </a:lnTo>
                  <a:lnTo>
                    <a:pt x="2088" y="1950"/>
                  </a:lnTo>
                  <a:lnTo>
                    <a:pt x="2090" y="1944"/>
                  </a:lnTo>
                  <a:lnTo>
                    <a:pt x="2094" y="1932"/>
                  </a:lnTo>
                  <a:lnTo>
                    <a:pt x="2096" y="1928"/>
                  </a:lnTo>
                  <a:lnTo>
                    <a:pt x="2100" y="1924"/>
                  </a:lnTo>
                  <a:lnTo>
                    <a:pt x="2106" y="1922"/>
                  </a:lnTo>
                  <a:lnTo>
                    <a:pt x="2108" y="1920"/>
                  </a:lnTo>
                  <a:lnTo>
                    <a:pt x="2108" y="1918"/>
                  </a:lnTo>
                  <a:lnTo>
                    <a:pt x="2108" y="1916"/>
                  </a:lnTo>
                  <a:lnTo>
                    <a:pt x="2106" y="1914"/>
                  </a:lnTo>
                  <a:lnTo>
                    <a:pt x="2100" y="1912"/>
                  </a:lnTo>
                  <a:lnTo>
                    <a:pt x="2096" y="1908"/>
                  </a:lnTo>
                  <a:lnTo>
                    <a:pt x="2094" y="1900"/>
                  </a:lnTo>
                  <a:lnTo>
                    <a:pt x="2094" y="1898"/>
                  </a:lnTo>
                  <a:lnTo>
                    <a:pt x="2094" y="1882"/>
                  </a:lnTo>
                  <a:lnTo>
                    <a:pt x="2094" y="1878"/>
                  </a:lnTo>
                  <a:lnTo>
                    <a:pt x="2096" y="1870"/>
                  </a:lnTo>
                  <a:lnTo>
                    <a:pt x="2100" y="1866"/>
                  </a:lnTo>
                  <a:lnTo>
                    <a:pt x="2106" y="1864"/>
                  </a:lnTo>
                  <a:lnTo>
                    <a:pt x="2108" y="1862"/>
                  </a:lnTo>
                  <a:lnTo>
                    <a:pt x="2110" y="1858"/>
                  </a:lnTo>
                  <a:lnTo>
                    <a:pt x="2110" y="1856"/>
                  </a:lnTo>
                  <a:lnTo>
                    <a:pt x="2110" y="1852"/>
                  </a:lnTo>
                  <a:lnTo>
                    <a:pt x="2106" y="1848"/>
                  </a:lnTo>
                  <a:lnTo>
                    <a:pt x="2102" y="1842"/>
                  </a:lnTo>
                  <a:lnTo>
                    <a:pt x="2096" y="1836"/>
                  </a:lnTo>
                  <a:lnTo>
                    <a:pt x="2090" y="1834"/>
                  </a:lnTo>
                  <a:lnTo>
                    <a:pt x="2084" y="1832"/>
                  </a:lnTo>
                  <a:lnTo>
                    <a:pt x="2076" y="1834"/>
                  </a:lnTo>
                  <a:lnTo>
                    <a:pt x="2052" y="1846"/>
                  </a:lnTo>
                  <a:lnTo>
                    <a:pt x="2046" y="1850"/>
                  </a:lnTo>
                  <a:lnTo>
                    <a:pt x="2040" y="1856"/>
                  </a:lnTo>
                  <a:lnTo>
                    <a:pt x="2020" y="1882"/>
                  </a:lnTo>
                  <a:lnTo>
                    <a:pt x="2014" y="1888"/>
                  </a:lnTo>
                  <a:lnTo>
                    <a:pt x="2008" y="1892"/>
                  </a:lnTo>
                  <a:lnTo>
                    <a:pt x="2004" y="1896"/>
                  </a:lnTo>
                  <a:lnTo>
                    <a:pt x="1988" y="1902"/>
                  </a:lnTo>
                  <a:lnTo>
                    <a:pt x="1984" y="1904"/>
                  </a:lnTo>
                  <a:lnTo>
                    <a:pt x="1972" y="1914"/>
                  </a:lnTo>
                  <a:lnTo>
                    <a:pt x="1968" y="1920"/>
                  </a:lnTo>
                  <a:lnTo>
                    <a:pt x="1966" y="1926"/>
                  </a:lnTo>
                  <a:lnTo>
                    <a:pt x="1966" y="1940"/>
                  </a:lnTo>
                  <a:close/>
                  <a:moveTo>
                    <a:pt x="2180" y="1810"/>
                  </a:moveTo>
                  <a:lnTo>
                    <a:pt x="2180" y="1810"/>
                  </a:lnTo>
                  <a:lnTo>
                    <a:pt x="2174" y="1814"/>
                  </a:lnTo>
                  <a:lnTo>
                    <a:pt x="2170" y="1818"/>
                  </a:lnTo>
                  <a:lnTo>
                    <a:pt x="2164" y="1832"/>
                  </a:lnTo>
                  <a:lnTo>
                    <a:pt x="2164" y="1834"/>
                  </a:lnTo>
                  <a:lnTo>
                    <a:pt x="2164" y="1836"/>
                  </a:lnTo>
                  <a:lnTo>
                    <a:pt x="2166" y="1838"/>
                  </a:lnTo>
                  <a:lnTo>
                    <a:pt x="2168" y="1836"/>
                  </a:lnTo>
                  <a:lnTo>
                    <a:pt x="2174" y="1834"/>
                  </a:lnTo>
                  <a:lnTo>
                    <a:pt x="2180" y="1832"/>
                  </a:lnTo>
                  <a:lnTo>
                    <a:pt x="2186" y="1834"/>
                  </a:lnTo>
                  <a:lnTo>
                    <a:pt x="2192" y="1838"/>
                  </a:lnTo>
                  <a:lnTo>
                    <a:pt x="2200" y="1840"/>
                  </a:lnTo>
                  <a:lnTo>
                    <a:pt x="2204" y="1840"/>
                  </a:lnTo>
                  <a:lnTo>
                    <a:pt x="2210" y="1840"/>
                  </a:lnTo>
                  <a:lnTo>
                    <a:pt x="2218" y="1844"/>
                  </a:lnTo>
                  <a:lnTo>
                    <a:pt x="2224" y="1846"/>
                  </a:lnTo>
                  <a:lnTo>
                    <a:pt x="2226" y="1846"/>
                  </a:lnTo>
                  <a:lnTo>
                    <a:pt x="2228" y="1846"/>
                  </a:lnTo>
                  <a:lnTo>
                    <a:pt x="2230" y="1844"/>
                  </a:lnTo>
                  <a:lnTo>
                    <a:pt x="2230" y="1842"/>
                  </a:lnTo>
                  <a:lnTo>
                    <a:pt x="2230" y="1818"/>
                  </a:lnTo>
                  <a:lnTo>
                    <a:pt x="2230" y="1812"/>
                  </a:lnTo>
                  <a:lnTo>
                    <a:pt x="2226" y="1806"/>
                  </a:lnTo>
                  <a:lnTo>
                    <a:pt x="2216" y="1798"/>
                  </a:lnTo>
                  <a:lnTo>
                    <a:pt x="2214" y="1796"/>
                  </a:lnTo>
                  <a:lnTo>
                    <a:pt x="2212" y="1794"/>
                  </a:lnTo>
                  <a:lnTo>
                    <a:pt x="2208" y="1796"/>
                  </a:lnTo>
                  <a:lnTo>
                    <a:pt x="2206" y="1798"/>
                  </a:lnTo>
                  <a:lnTo>
                    <a:pt x="2198" y="1806"/>
                  </a:lnTo>
                  <a:lnTo>
                    <a:pt x="2190" y="1810"/>
                  </a:lnTo>
                  <a:lnTo>
                    <a:pt x="2184" y="1810"/>
                  </a:lnTo>
                  <a:lnTo>
                    <a:pt x="2180" y="1810"/>
                  </a:lnTo>
                  <a:close/>
                  <a:moveTo>
                    <a:pt x="2152" y="1544"/>
                  </a:moveTo>
                  <a:lnTo>
                    <a:pt x="2152" y="1544"/>
                  </a:lnTo>
                  <a:lnTo>
                    <a:pt x="2152" y="1542"/>
                  </a:lnTo>
                  <a:lnTo>
                    <a:pt x="2152" y="1540"/>
                  </a:lnTo>
                  <a:lnTo>
                    <a:pt x="2150" y="1540"/>
                  </a:lnTo>
                  <a:lnTo>
                    <a:pt x="2148" y="1542"/>
                  </a:lnTo>
                  <a:lnTo>
                    <a:pt x="2138" y="1550"/>
                  </a:lnTo>
                  <a:lnTo>
                    <a:pt x="2134" y="1558"/>
                  </a:lnTo>
                  <a:lnTo>
                    <a:pt x="2132" y="1564"/>
                  </a:lnTo>
                  <a:lnTo>
                    <a:pt x="2132" y="1568"/>
                  </a:lnTo>
                  <a:lnTo>
                    <a:pt x="2134" y="1576"/>
                  </a:lnTo>
                  <a:lnTo>
                    <a:pt x="2136" y="1584"/>
                  </a:lnTo>
                  <a:lnTo>
                    <a:pt x="2140" y="1588"/>
                  </a:lnTo>
                  <a:lnTo>
                    <a:pt x="2140" y="1590"/>
                  </a:lnTo>
                  <a:lnTo>
                    <a:pt x="2142" y="1592"/>
                  </a:lnTo>
                  <a:lnTo>
                    <a:pt x="2144" y="1590"/>
                  </a:lnTo>
                  <a:lnTo>
                    <a:pt x="2144" y="1588"/>
                  </a:lnTo>
                  <a:lnTo>
                    <a:pt x="2150" y="1564"/>
                  </a:lnTo>
                  <a:lnTo>
                    <a:pt x="2152" y="1548"/>
                  </a:lnTo>
                  <a:lnTo>
                    <a:pt x="2152" y="1544"/>
                  </a:lnTo>
                  <a:close/>
                  <a:moveTo>
                    <a:pt x="2066" y="2082"/>
                  </a:moveTo>
                  <a:lnTo>
                    <a:pt x="2066" y="2082"/>
                  </a:lnTo>
                  <a:lnTo>
                    <a:pt x="2068" y="2082"/>
                  </a:lnTo>
                  <a:lnTo>
                    <a:pt x="2070" y="2082"/>
                  </a:lnTo>
                  <a:lnTo>
                    <a:pt x="2072" y="2080"/>
                  </a:lnTo>
                  <a:lnTo>
                    <a:pt x="2070" y="2078"/>
                  </a:lnTo>
                  <a:lnTo>
                    <a:pt x="2068" y="2072"/>
                  </a:lnTo>
                  <a:lnTo>
                    <a:pt x="2062" y="2066"/>
                  </a:lnTo>
                  <a:lnTo>
                    <a:pt x="2056" y="2062"/>
                  </a:lnTo>
                  <a:lnTo>
                    <a:pt x="2032" y="2058"/>
                  </a:lnTo>
                  <a:lnTo>
                    <a:pt x="2018" y="2052"/>
                  </a:lnTo>
                  <a:lnTo>
                    <a:pt x="2012" y="2048"/>
                  </a:lnTo>
                  <a:lnTo>
                    <a:pt x="2006" y="2046"/>
                  </a:lnTo>
                  <a:lnTo>
                    <a:pt x="1998" y="2046"/>
                  </a:lnTo>
                  <a:lnTo>
                    <a:pt x="1994" y="2046"/>
                  </a:lnTo>
                  <a:lnTo>
                    <a:pt x="1978" y="2046"/>
                  </a:lnTo>
                  <a:lnTo>
                    <a:pt x="1964" y="2046"/>
                  </a:lnTo>
                  <a:lnTo>
                    <a:pt x="1948" y="2046"/>
                  </a:lnTo>
                  <a:lnTo>
                    <a:pt x="1916" y="2046"/>
                  </a:lnTo>
                  <a:lnTo>
                    <a:pt x="1912" y="2046"/>
                  </a:lnTo>
                  <a:lnTo>
                    <a:pt x="1916" y="2048"/>
                  </a:lnTo>
                  <a:lnTo>
                    <a:pt x="1940" y="2062"/>
                  </a:lnTo>
                  <a:lnTo>
                    <a:pt x="1954" y="2066"/>
                  </a:lnTo>
                  <a:lnTo>
                    <a:pt x="1998" y="2074"/>
                  </a:lnTo>
                  <a:lnTo>
                    <a:pt x="2014" y="2074"/>
                  </a:lnTo>
                  <a:lnTo>
                    <a:pt x="2026" y="2074"/>
                  </a:lnTo>
                  <a:lnTo>
                    <a:pt x="2042" y="2076"/>
                  </a:lnTo>
                  <a:lnTo>
                    <a:pt x="2066" y="2082"/>
                  </a:lnTo>
                  <a:close/>
                  <a:moveTo>
                    <a:pt x="2126" y="1676"/>
                  </a:moveTo>
                  <a:lnTo>
                    <a:pt x="2126" y="1676"/>
                  </a:lnTo>
                  <a:lnTo>
                    <a:pt x="2124" y="1684"/>
                  </a:lnTo>
                  <a:lnTo>
                    <a:pt x="2126" y="1692"/>
                  </a:lnTo>
                  <a:lnTo>
                    <a:pt x="2130" y="1706"/>
                  </a:lnTo>
                  <a:lnTo>
                    <a:pt x="2134" y="1712"/>
                  </a:lnTo>
                  <a:lnTo>
                    <a:pt x="2138" y="1718"/>
                  </a:lnTo>
                  <a:lnTo>
                    <a:pt x="2142" y="1722"/>
                  </a:lnTo>
                  <a:lnTo>
                    <a:pt x="2148" y="1722"/>
                  </a:lnTo>
                  <a:lnTo>
                    <a:pt x="2152" y="1724"/>
                  </a:lnTo>
                  <a:lnTo>
                    <a:pt x="2158" y="1728"/>
                  </a:lnTo>
                  <a:lnTo>
                    <a:pt x="2174" y="1738"/>
                  </a:lnTo>
                  <a:lnTo>
                    <a:pt x="2180" y="1744"/>
                  </a:lnTo>
                  <a:lnTo>
                    <a:pt x="2186" y="1750"/>
                  </a:lnTo>
                  <a:lnTo>
                    <a:pt x="2188" y="1754"/>
                  </a:lnTo>
                  <a:lnTo>
                    <a:pt x="2192" y="1760"/>
                  </a:lnTo>
                  <a:lnTo>
                    <a:pt x="2198" y="1766"/>
                  </a:lnTo>
                  <a:lnTo>
                    <a:pt x="2204" y="1768"/>
                  </a:lnTo>
                  <a:lnTo>
                    <a:pt x="2206" y="1768"/>
                  </a:lnTo>
                  <a:lnTo>
                    <a:pt x="2208" y="1768"/>
                  </a:lnTo>
                  <a:lnTo>
                    <a:pt x="2210" y="1766"/>
                  </a:lnTo>
                  <a:lnTo>
                    <a:pt x="2210" y="1764"/>
                  </a:lnTo>
                  <a:lnTo>
                    <a:pt x="2210" y="1760"/>
                  </a:lnTo>
                  <a:lnTo>
                    <a:pt x="2210" y="1752"/>
                  </a:lnTo>
                  <a:lnTo>
                    <a:pt x="2206" y="1746"/>
                  </a:lnTo>
                  <a:lnTo>
                    <a:pt x="2196" y="1730"/>
                  </a:lnTo>
                  <a:lnTo>
                    <a:pt x="2190" y="1724"/>
                  </a:lnTo>
                  <a:lnTo>
                    <a:pt x="2184" y="1718"/>
                  </a:lnTo>
                  <a:lnTo>
                    <a:pt x="2168" y="1708"/>
                  </a:lnTo>
                  <a:lnTo>
                    <a:pt x="2164" y="1704"/>
                  </a:lnTo>
                  <a:lnTo>
                    <a:pt x="2162" y="1698"/>
                  </a:lnTo>
                  <a:lnTo>
                    <a:pt x="2164" y="1686"/>
                  </a:lnTo>
                  <a:lnTo>
                    <a:pt x="2170" y="1672"/>
                  </a:lnTo>
                  <a:lnTo>
                    <a:pt x="2168" y="1666"/>
                  </a:lnTo>
                  <a:lnTo>
                    <a:pt x="2164" y="1660"/>
                  </a:lnTo>
                  <a:lnTo>
                    <a:pt x="2160" y="1658"/>
                  </a:lnTo>
                  <a:lnTo>
                    <a:pt x="2152" y="1656"/>
                  </a:lnTo>
                  <a:lnTo>
                    <a:pt x="2146" y="1658"/>
                  </a:lnTo>
                  <a:lnTo>
                    <a:pt x="2140" y="1660"/>
                  </a:lnTo>
                  <a:lnTo>
                    <a:pt x="2134" y="1666"/>
                  </a:lnTo>
                  <a:lnTo>
                    <a:pt x="2130" y="1672"/>
                  </a:lnTo>
                  <a:lnTo>
                    <a:pt x="2126" y="1676"/>
                  </a:lnTo>
                  <a:close/>
                  <a:moveTo>
                    <a:pt x="3046" y="620"/>
                  </a:moveTo>
                  <a:lnTo>
                    <a:pt x="3046" y="620"/>
                  </a:lnTo>
                  <a:lnTo>
                    <a:pt x="3052" y="616"/>
                  </a:lnTo>
                  <a:lnTo>
                    <a:pt x="3054" y="610"/>
                  </a:lnTo>
                  <a:lnTo>
                    <a:pt x="3062" y="478"/>
                  </a:lnTo>
                  <a:lnTo>
                    <a:pt x="3060" y="472"/>
                  </a:lnTo>
                  <a:lnTo>
                    <a:pt x="3056" y="466"/>
                  </a:lnTo>
                  <a:lnTo>
                    <a:pt x="3050" y="464"/>
                  </a:lnTo>
                  <a:lnTo>
                    <a:pt x="3038" y="460"/>
                  </a:lnTo>
                  <a:lnTo>
                    <a:pt x="3034" y="458"/>
                  </a:lnTo>
                  <a:lnTo>
                    <a:pt x="3028" y="454"/>
                  </a:lnTo>
                  <a:lnTo>
                    <a:pt x="3020" y="446"/>
                  </a:lnTo>
                  <a:lnTo>
                    <a:pt x="3006" y="438"/>
                  </a:lnTo>
                  <a:lnTo>
                    <a:pt x="3002" y="434"/>
                  </a:lnTo>
                  <a:lnTo>
                    <a:pt x="2994" y="432"/>
                  </a:lnTo>
                  <a:lnTo>
                    <a:pt x="2986" y="432"/>
                  </a:lnTo>
                  <a:lnTo>
                    <a:pt x="2972" y="432"/>
                  </a:lnTo>
                  <a:lnTo>
                    <a:pt x="2966" y="430"/>
                  </a:lnTo>
                  <a:lnTo>
                    <a:pt x="2958" y="428"/>
                  </a:lnTo>
                  <a:lnTo>
                    <a:pt x="2952" y="424"/>
                  </a:lnTo>
                  <a:lnTo>
                    <a:pt x="2946" y="422"/>
                  </a:lnTo>
                  <a:lnTo>
                    <a:pt x="2938" y="422"/>
                  </a:lnTo>
                  <a:lnTo>
                    <a:pt x="2934" y="422"/>
                  </a:lnTo>
                  <a:lnTo>
                    <a:pt x="2920" y="422"/>
                  </a:lnTo>
                  <a:lnTo>
                    <a:pt x="2918" y="424"/>
                  </a:lnTo>
                  <a:lnTo>
                    <a:pt x="2918" y="430"/>
                  </a:lnTo>
                  <a:lnTo>
                    <a:pt x="2924" y="452"/>
                  </a:lnTo>
                  <a:lnTo>
                    <a:pt x="2922" y="460"/>
                  </a:lnTo>
                  <a:lnTo>
                    <a:pt x="2918" y="464"/>
                  </a:lnTo>
                  <a:lnTo>
                    <a:pt x="2914" y="466"/>
                  </a:lnTo>
                  <a:lnTo>
                    <a:pt x="2906" y="468"/>
                  </a:lnTo>
                  <a:lnTo>
                    <a:pt x="2900" y="466"/>
                  </a:lnTo>
                  <a:lnTo>
                    <a:pt x="2894" y="464"/>
                  </a:lnTo>
                  <a:lnTo>
                    <a:pt x="2888" y="460"/>
                  </a:lnTo>
                  <a:lnTo>
                    <a:pt x="2882" y="454"/>
                  </a:lnTo>
                  <a:lnTo>
                    <a:pt x="2880" y="448"/>
                  </a:lnTo>
                  <a:lnTo>
                    <a:pt x="2876" y="436"/>
                  </a:lnTo>
                  <a:lnTo>
                    <a:pt x="2874" y="432"/>
                  </a:lnTo>
                  <a:lnTo>
                    <a:pt x="2868" y="432"/>
                  </a:lnTo>
                  <a:lnTo>
                    <a:pt x="2856" y="432"/>
                  </a:lnTo>
                  <a:lnTo>
                    <a:pt x="2848" y="432"/>
                  </a:lnTo>
                  <a:lnTo>
                    <a:pt x="2842" y="436"/>
                  </a:lnTo>
                  <a:lnTo>
                    <a:pt x="2836" y="438"/>
                  </a:lnTo>
                  <a:lnTo>
                    <a:pt x="2830" y="438"/>
                  </a:lnTo>
                  <a:lnTo>
                    <a:pt x="2816" y="434"/>
                  </a:lnTo>
                  <a:lnTo>
                    <a:pt x="2800" y="432"/>
                  </a:lnTo>
                  <a:lnTo>
                    <a:pt x="2786" y="432"/>
                  </a:lnTo>
                  <a:lnTo>
                    <a:pt x="2780" y="432"/>
                  </a:lnTo>
                  <a:lnTo>
                    <a:pt x="2774" y="436"/>
                  </a:lnTo>
                  <a:lnTo>
                    <a:pt x="2772" y="438"/>
                  </a:lnTo>
                  <a:lnTo>
                    <a:pt x="2768" y="438"/>
                  </a:lnTo>
                  <a:lnTo>
                    <a:pt x="2764" y="436"/>
                  </a:lnTo>
                  <a:lnTo>
                    <a:pt x="2756" y="426"/>
                  </a:lnTo>
                  <a:lnTo>
                    <a:pt x="2752" y="420"/>
                  </a:lnTo>
                  <a:lnTo>
                    <a:pt x="2750" y="414"/>
                  </a:lnTo>
                  <a:lnTo>
                    <a:pt x="2750" y="400"/>
                  </a:lnTo>
                  <a:lnTo>
                    <a:pt x="2748" y="394"/>
                  </a:lnTo>
                  <a:lnTo>
                    <a:pt x="2742" y="388"/>
                  </a:lnTo>
                  <a:lnTo>
                    <a:pt x="2726" y="376"/>
                  </a:lnTo>
                  <a:lnTo>
                    <a:pt x="2720" y="374"/>
                  </a:lnTo>
                  <a:lnTo>
                    <a:pt x="2712" y="372"/>
                  </a:lnTo>
                  <a:lnTo>
                    <a:pt x="2680" y="372"/>
                  </a:lnTo>
                  <a:lnTo>
                    <a:pt x="2664" y="372"/>
                  </a:lnTo>
                  <a:lnTo>
                    <a:pt x="2630" y="372"/>
                  </a:lnTo>
                  <a:lnTo>
                    <a:pt x="2624" y="370"/>
                  </a:lnTo>
                  <a:lnTo>
                    <a:pt x="2622" y="368"/>
                  </a:lnTo>
                  <a:lnTo>
                    <a:pt x="2620" y="362"/>
                  </a:lnTo>
                  <a:lnTo>
                    <a:pt x="2618" y="358"/>
                  </a:lnTo>
                  <a:lnTo>
                    <a:pt x="2606" y="348"/>
                  </a:lnTo>
                  <a:lnTo>
                    <a:pt x="2590" y="338"/>
                  </a:lnTo>
                  <a:lnTo>
                    <a:pt x="2586" y="332"/>
                  </a:lnTo>
                  <a:lnTo>
                    <a:pt x="2584" y="326"/>
                  </a:lnTo>
                  <a:lnTo>
                    <a:pt x="2584" y="322"/>
                  </a:lnTo>
                  <a:lnTo>
                    <a:pt x="2580" y="316"/>
                  </a:lnTo>
                  <a:lnTo>
                    <a:pt x="2576" y="312"/>
                  </a:lnTo>
                  <a:lnTo>
                    <a:pt x="2474" y="286"/>
                  </a:lnTo>
                  <a:lnTo>
                    <a:pt x="2468" y="286"/>
                  </a:lnTo>
                  <a:lnTo>
                    <a:pt x="2466" y="288"/>
                  </a:lnTo>
                  <a:lnTo>
                    <a:pt x="2466" y="290"/>
                  </a:lnTo>
                  <a:lnTo>
                    <a:pt x="2464" y="294"/>
                  </a:lnTo>
                  <a:lnTo>
                    <a:pt x="2458" y="298"/>
                  </a:lnTo>
                  <a:lnTo>
                    <a:pt x="2442" y="310"/>
                  </a:lnTo>
                  <a:lnTo>
                    <a:pt x="2438" y="314"/>
                  </a:lnTo>
                  <a:lnTo>
                    <a:pt x="2438" y="322"/>
                  </a:lnTo>
                  <a:lnTo>
                    <a:pt x="2444" y="336"/>
                  </a:lnTo>
                  <a:lnTo>
                    <a:pt x="2444" y="338"/>
                  </a:lnTo>
                  <a:lnTo>
                    <a:pt x="2444" y="342"/>
                  </a:lnTo>
                  <a:lnTo>
                    <a:pt x="2442" y="344"/>
                  </a:lnTo>
                  <a:lnTo>
                    <a:pt x="2438" y="346"/>
                  </a:lnTo>
                  <a:lnTo>
                    <a:pt x="2424" y="350"/>
                  </a:lnTo>
                  <a:lnTo>
                    <a:pt x="2408" y="352"/>
                  </a:lnTo>
                  <a:lnTo>
                    <a:pt x="2406" y="352"/>
                  </a:lnTo>
                  <a:lnTo>
                    <a:pt x="2390" y="350"/>
                  </a:lnTo>
                  <a:lnTo>
                    <a:pt x="2376" y="346"/>
                  </a:lnTo>
                  <a:lnTo>
                    <a:pt x="2368" y="346"/>
                  </a:lnTo>
                  <a:lnTo>
                    <a:pt x="2362" y="348"/>
                  </a:lnTo>
                  <a:lnTo>
                    <a:pt x="2358" y="350"/>
                  </a:lnTo>
                  <a:lnTo>
                    <a:pt x="2350" y="350"/>
                  </a:lnTo>
                  <a:lnTo>
                    <a:pt x="2346" y="346"/>
                  </a:lnTo>
                  <a:lnTo>
                    <a:pt x="2332" y="340"/>
                  </a:lnTo>
                  <a:lnTo>
                    <a:pt x="2326" y="336"/>
                  </a:lnTo>
                  <a:lnTo>
                    <a:pt x="2324" y="336"/>
                  </a:lnTo>
                  <a:lnTo>
                    <a:pt x="2322" y="336"/>
                  </a:lnTo>
                  <a:lnTo>
                    <a:pt x="2320" y="338"/>
                  </a:lnTo>
                  <a:lnTo>
                    <a:pt x="2318" y="342"/>
                  </a:lnTo>
                  <a:lnTo>
                    <a:pt x="2318" y="354"/>
                  </a:lnTo>
                  <a:lnTo>
                    <a:pt x="2318" y="362"/>
                  </a:lnTo>
                  <a:lnTo>
                    <a:pt x="2314" y="368"/>
                  </a:lnTo>
                  <a:lnTo>
                    <a:pt x="2304" y="376"/>
                  </a:lnTo>
                  <a:lnTo>
                    <a:pt x="2302" y="378"/>
                  </a:lnTo>
                  <a:lnTo>
                    <a:pt x="2300" y="378"/>
                  </a:lnTo>
                  <a:lnTo>
                    <a:pt x="2298" y="378"/>
                  </a:lnTo>
                  <a:lnTo>
                    <a:pt x="2294" y="376"/>
                  </a:lnTo>
                  <a:lnTo>
                    <a:pt x="2284" y="360"/>
                  </a:lnTo>
                  <a:lnTo>
                    <a:pt x="2276" y="346"/>
                  </a:lnTo>
                  <a:lnTo>
                    <a:pt x="2264" y="330"/>
                  </a:lnTo>
                  <a:lnTo>
                    <a:pt x="2262" y="324"/>
                  </a:lnTo>
                  <a:lnTo>
                    <a:pt x="2264" y="316"/>
                  </a:lnTo>
                  <a:lnTo>
                    <a:pt x="2276" y="300"/>
                  </a:lnTo>
                  <a:lnTo>
                    <a:pt x="2278" y="294"/>
                  </a:lnTo>
                  <a:lnTo>
                    <a:pt x="2280" y="286"/>
                  </a:lnTo>
                  <a:lnTo>
                    <a:pt x="2280" y="282"/>
                  </a:lnTo>
                  <a:lnTo>
                    <a:pt x="2278" y="276"/>
                  </a:lnTo>
                  <a:lnTo>
                    <a:pt x="2274" y="268"/>
                  </a:lnTo>
                  <a:lnTo>
                    <a:pt x="2266" y="260"/>
                  </a:lnTo>
                  <a:lnTo>
                    <a:pt x="2252" y="252"/>
                  </a:lnTo>
                  <a:lnTo>
                    <a:pt x="2248" y="248"/>
                  </a:lnTo>
                  <a:lnTo>
                    <a:pt x="2240" y="246"/>
                  </a:lnTo>
                  <a:lnTo>
                    <a:pt x="2232" y="246"/>
                  </a:lnTo>
                  <a:lnTo>
                    <a:pt x="2230" y="246"/>
                  </a:lnTo>
                  <a:lnTo>
                    <a:pt x="2222" y="244"/>
                  </a:lnTo>
                  <a:lnTo>
                    <a:pt x="2216" y="240"/>
                  </a:lnTo>
                  <a:lnTo>
                    <a:pt x="2204" y="232"/>
                  </a:lnTo>
                  <a:lnTo>
                    <a:pt x="2198" y="230"/>
                  </a:lnTo>
                  <a:lnTo>
                    <a:pt x="2196" y="228"/>
                  </a:lnTo>
                  <a:lnTo>
                    <a:pt x="2192" y="228"/>
                  </a:lnTo>
                  <a:lnTo>
                    <a:pt x="2190" y="230"/>
                  </a:lnTo>
                  <a:lnTo>
                    <a:pt x="2188" y="232"/>
                  </a:lnTo>
                  <a:lnTo>
                    <a:pt x="2186" y="238"/>
                  </a:lnTo>
                  <a:lnTo>
                    <a:pt x="2178" y="252"/>
                  </a:lnTo>
                  <a:lnTo>
                    <a:pt x="2176" y="258"/>
                  </a:lnTo>
                  <a:lnTo>
                    <a:pt x="2170" y="262"/>
                  </a:lnTo>
                  <a:lnTo>
                    <a:pt x="2164" y="264"/>
                  </a:lnTo>
                  <a:lnTo>
                    <a:pt x="2132" y="264"/>
                  </a:lnTo>
                  <a:lnTo>
                    <a:pt x="2124" y="264"/>
                  </a:lnTo>
                  <a:lnTo>
                    <a:pt x="2116" y="262"/>
                  </a:lnTo>
                  <a:lnTo>
                    <a:pt x="2110" y="258"/>
                  </a:lnTo>
                  <a:lnTo>
                    <a:pt x="2104" y="254"/>
                  </a:lnTo>
                  <a:lnTo>
                    <a:pt x="2100" y="248"/>
                  </a:lnTo>
                  <a:lnTo>
                    <a:pt x="2098" y="242"/>
                  </a:lnTo>
                  <a:lnTo>
                    <a:pt x="2092" y="238"/>
                  </a:lnTo>
                  <a:lnTo>
                    <a:pt x="2086" y="236"/>
                  </a:lnTo>
                  <a:lnTo>
                    <a:pt x="2062" y="236"/>
                  </a:lnTo>
                  <a:lnTo>
                    <a:pt x="2054" y="236"/>
                  </a:lnTo>
                  <a:lnTo>
                    <a:pt x="2048" y="240"/>
                  </a:lnTo>
                  <a:lnTo>
                    <a:pt x="2032" y="250"/>
                  </a:lnTo>
                  <a:lnTo>
                    <a:pt x="2030" y="252"/>
                  </a:lnTo>
                  <a:lnTo>
                    <a:pt x="2028" y="252"/>
                  </a:lnTo>
                  <a:lnTo>
                    <a:pt x="2026" y="250"/>
                  </a:lnTo>
                  <a:lnTo>
                    <a:pt x="2026" y="246"/>
                  </a:lnTo>
                  <a:lnTo>
                    <a:pt x="2026" y="244"/>
                  </a:lnTo>
                  <a:lnTo>
                    <a:pt x="2024" y="236"/>
                  </a:lnTo>
                  <a:lnTo>
                    <a:pt x="2020" y="230"/>
                  </a:lnTo>
                  <a:lnTo>
                    <a:pt x="2012" y="222"/>
                  </a:lnTo>
                  <a:lnTo>
                    <a:pt x="2004" y="218"/>
                  </a:lnTo>
                  <a:lnTo>
                    <a:pt x="1998" y="216"/>
                  </a:lnTo>
                  <a:lnTo>
                    <a:pt x="1994" y="216"/>
                  </a:lnTo>
                  <a:lnTo>
                    <a:pt x="1986" y="218"/>
                  </a:lnTo>
                  <a:lnTo>
                    <a:pt x="1980" y="222"/>
                  </a:lnTo>
                  <a:lnTo>
                    <a:pt x="1972" y="230"/>
                  </a:lnTo>
                  <a:lnTo>
                    <a:pt x="1960" y="240"/>
                  </a:lnTo>
                  <a:lnTo>
                    <a:pt x="1944" y="250"/>
                  </a:lnTo>
                  <a:lnTo>
                    <a:pt x="1930" y="260"/>
                  </a:lnTo>
                  <a:lnTo>
                    <a:pt x="1914" y="270"/>
                  </a:lnTo>
                  <a:lnTo>
                    <a:pt x="1910" y="272"/>
                  </a:lnTo>
                  <a:lnTo>
                    <a:pt x="1912" y="268"/>
                  </a:lnTo>
                  <a:lnTo>
                    <a:pt x="1922" y="252"/>
                  </a:lnTo>
                  <a:lnTo>
                    <a:pt x="1928" y="246"/>
                  </a:lnTo>
                  <a:lnTo>
                    <a:pt x="1934" y="242"/>
                  </a:lnTo>
                  <a:lnTo>
                    <a:pt x="1940" y="238"/>
                  </a:lnTo>
                  <a:lnTo>
                    <a:pt x="1946" y="234"/>
                  </a:lnTo>
                  <a:lnTo>
                    <a:pt x="1952" y="228"/>
                  </a:lnTo>
                  <a:lnTo>
                    <a:pt x="1972" y="194"/>
                  </a:lnTo>
                  <a:lnTo>
                    <a:pt x="1982" y="180"/>
                  </a:lnTo>
                  <a:lnTo>
                    <a:pt x="1990" y="172"/>
                  </a:lnTo>
                  <a:lnTo>
                    <a:pt x="2000" y="160"/>
                  </a:lnTo>
                  <a:lnTo>
                    <a:pt x="2010" y="144"/>
                  </a:lnTo>
                  <a:lnTo>
                    <a:pt x="2014" y="138"/>
                  </a:lnTo>
                  <a:lnTo>
                    <a:pt x="2014" y="130"/>
                  </a:lnTo>
                  <a:lnTo>
                    <a:pt x="2008" y="96"/>
                  </a:lnTo>
                  <a:lnTo>
                    <a:pt x="2004" y="90"/>
                  </a:lnTo>
                  <a:lnTo>
                    <a:pt x="2000" y="84"/>
                  </a:lnTo>
                  <a:lnTo>
                    <a:pt x="1972" y="64"/>
                  </a:lnTo>
                  <a:lnTo>
                    <a:pt x="1958" y="56"/>
                  </a:lnTo>
                  <a:lnTo>
                    <a:pt x="1944" y="52"/>
                  </a:lnTo>
                  <a:lnTo>
                    <a:pt x="1940" y="48"/>
                  </a:lnTo>
                  <a:lnTo>
                    <a:pt x="1938" y="44"/>
                  </a:lnTo>
                  <a:lnTo>
                    <a:pt x="1934" y="32"/>
                  </a:lnTo>
                  <a:lnTo>
                    <a:pt x="1922" y="8"/>
                  </a:lnTo>
                  <a:lnTo>
                    <a:pt x="1916" y="2"/>
                  </a:lnTo>
                  <a:lnTo>
                    <a:pt x="1910" y="0"/>
                  </a:lnTo>
                  <a:lnTo>
                    <a:pt x="1886" y="0"/>
                  </a:lnTo>
                  <a:lnTo>
                    <a:pt x="1880" y="2"/>
                  </a:lnTo>
                  <a:lnTo>
                    <a:pt x="1872" y="6"/>
                  </a:lnTo>
                  <a:lnTo>
                    <a:pt x="1844" y="34"/>
                  </a:lnTo>
                  <a:lnTo>
                    <a:pt x="1840" y="40"/>
                  </a:lnTo>
                  <a:lnTo>
                    <a:pt x="1838" y="48"/>
                  </a:lnTo>
                  <a:lnTo>
                    <a:pt x="1832" y="70"/>
                  </a:lnTo>
                  <a:lnTo>
                    <a:pt x="1828" y="78"/>
                  </a:lnTo>
                  <a:lnTo>
                    <a:pt x="1822" y="82"/>
                  </a:lnTo>
                  <a:lnTo>
                    <a:pt x="1788" y="104"/>
                  </a:lnTo>
                  <a:lnTo>
                    <a:pt x="1780" y="106"/>
                  </a:lnTo>
                  <a:lnTo>
                    <a:pt x="1774" y="104"/>
                  </a:lnTo>
                  <a:lnTo>
                    <a:pt x="1758" y="92"/>
                  </a:lnTo>
                  <a:lnTo>
                    <a:pt x="1750" y="90"/>
                  </a:lnTo>
                  <a:lnTo>
                    <a:pt x="1744" y="92"/>
                  </a:lnTo>
                  <a:lnTo>
                    <a:pt x="1710" y="106"/>
                  </a:lnTo>
                  <a:lnTo>
                    <a:pt x="1696" y="112"/>
                  </a:lnTo>
                  <a:lnTo>
                    <a:pt x="1660" y="134"/>
                  </a:lnTo>
                  <a:lnTo>
                    <a:pt x="1648" y="144"/>
                  </a:lnTo>
                  <a:lnTo>
                    <a:pt x="1630" y="162"/>
                  </a:lnTo>
                  <a:lnTo>
                    <a:pt x="1626" y="168"/>
                  </a:lnTo>
                  <a:lnTo>
                    <a:pt x="1622" y="174"/>
                  </a:lnTo>
                  <a:lnTo>
                    <a:pt x="1616" y="218"/>
                  </a:lnTo>
                  <a:lnTo>
                    <a:pt x="1612" y="224"/>
                  </a:lnTo>
                  <a:lnTo>
                    <a:pt x="1606" y="228"/>
                  </a:lnTo>
                  <a:lnTo>
                    <a:pt x="1544" y="244"/>
                  </a:lnTo>
                  <a:lnTo>
                    <a:pt x="1536" y="246"/>
                  </a:lnTo>
                  <a:lnTo>
                    <a:pt x="1532" y="252"/>
                  </a:lnTo>
                  <a:lnTo>
                    <a:pt x="1530" y="258"/>
                  </a:lnTo>
                  <a:lnTo>
                    <a:pt x="1528" y="264"/>
                  </a:lnTo>
                  <a:lnTo>
                    <a:pt x="1526" y="272"/>
                  </a:lnTo>
                  <a:lnTo>
                    <a:pt x="1526" y="306"/>
                  </a:lnTo>
                  <a:lnTo>
                    <a:pt x="1524" y="310"/>
                  </a:lnTo>
                  <a:lnTo>
                    <a:pt x="1522" y="308"/>
                  </a:lnTo>
                  <a:lnTo>
                    <a:pt x="1516" y="304"/>
                  </a:lnTo>
                  <a:lnTo>
                    <a:pt x="1508" y="302"/>
                  </a:lnTo>
                  <a:lnTo>
                    <a:pt x="1494" y="296"/>
                  </a:lnTo>
                  <a:lnTo>
                    <a:pt x="1488" y="296"/>
                  </a:lnTo>
                  <a:lnTo>
                    <a:pt x="1482" y="300"/>
                  </a:lnTo>
                  <a:lnTo>
                    <a:pt x="1472" y="316"/>
                  </a:lnTo>
                  <a:lnTo>
                    <a:pt x="1468" y="320"/>
                  </a:lnTo>
                  <a:lnTo>
                    <a:pt x="1464" y="320"/>
                  </a:lnTo>
                  <a:lnTo>
                    <a:pt x="1462" y="318"/>
                  </a:lnTo>
                  <a:lnTo>
                    <a:pt x="1458" y="314"/>
                  </a:lnTo>
                  <a:lnTo>
                    <a:pt x="1458" y="308"/>
                  </a:lnTo>
                  <a:lnTo>
                    <a:pt x="1456" y="304"/>
                  </a:lnTo>
                  <a:lnTo>
                    <a:pt x="1452" y="298"/>
                  </a:lnTo>
                  <a:lnTo>
                    <a:pt x="1444" y="290"/>
                  </a:lnTo>
                  <a:lnTo>
                    <a:pt x="1438" y="286"/>
                  </a:lnTo>
                  <a:lnTo>
                    <a:pt x="1434" y="284"/>
                  </a:lnTo>
                  <a:lnTo>
                    <a:pt x="1428" y="286"/>
                  </a:lnTo>
                  <a:lnTo>
                    <a:pt x="1426" y="292"/>
                  </a:lnTo>
                  <a:lnTo>
                    <a:pt x="1420" y="306"/>
                  </a:lnTo>
                  <a:lnTo>
                    <a:pt x="1418" y="322"/>
                  </a:lnTo>
                  <a:lnTo>
                    <a:pt x="1418" y="336"/>
                  </a:lnTo>
                  <a:lnTo>
                    <a:pt x="1418" y="352"/>
                  </a:lnTo>
                  <a:lnTo>
                    <a:pt x="1418" y="374"/>
                  </a:lnTo>
                  <a:lnTo>
                    <a:pt x="1416" y="382"/>
                  </a:lnTo>
                  <a:lnTo>
                    <a:pt x="1414" y="388"/>
                  </a:lnTo>
                  <a:lnTo>
                    <a:pt x="1412" y="388"/>
                  </a:lnTo>
                  <a:lnTo>
                    <a:pt x="1408" y="388"/>
                  </a:lnTo>
                  <a:lnTo>
                    <a:pt x="1404" y="384"/>
                  </a:lnTo>
                  <a:lnTo>
                    <a:pt x="1402" y="380"/>
                  </a:lnTo>
                  <a:lnTo>
                    <a:pt x="1400" y="372"/>
                  </a:lnTo>
                  <a:lnTo>
                    <a:pt x="1400" y="364"/>
                  </a:lnTo>
                  <a:lnTo>
                    <a:pt x="1406" y="340"/>
                  </a:lnTo>
                  <a:lnTo>
                    <a:pt x="1408" y="334"/>
                  </a:lnTo>
                  <a:lnTo>
                    <a:pt x="1406" y="326"/>
                  </a:lnTo>
                  <a:lnTo>
                    <a:pt x="1402" y="312"/>
                  </a:lnTo>
                  <a:lnTo>
                    <a:pt x="1398" y="296"/>
                  </a:lnTo>
                  <a:lnTo>
                    <a:pt x="1398" y="292"/>
                  </a:lnTo>
                  <a:lnTo>
                    <a:pt x="1396" y="286"/>
                  </a:lnTo>
                  <a:lnTo>
                    <a:pt x="1392" y="282"/>
                  </a:lnTo>
                  <a:lnTo>
                    <a:pt x="1376" y="278"/>
                  </a:lnTo>
                  <a:lnTo>
                    <a:pt x="1362" y="274"/>
                  </a:lnTo>
                  <a:lnTo>
                    <a:pt x="1348" y="274"/>
                  </a:lnTo>
                  <a:lnTo>
                    <a:pt x="1342" y="276"/>
                  </a:lnTo>
                  <a:lnTo>
                    <a:pt x="1338" y="282"/>
                  </a:lnTo>
                  <a:lnTo>
                    <a:pt x="1322" y="336"/>
                  </a:lnTo>
                  <a:lnTo>
                    <a:pt x="1320" y="342"/>
                  </a:lnTo>
                  <a:lnTo>
                    <a:pt x="1316" y="348"/>
                  </a:lnTo>
                  <a:lnTo>
                    <a:pt x="1308" y="360"/>
                  </a:lnTo>
                  <a:lnTo>
                    <a:pt x="1304" y="366"/>
                  </a:lnTo>
                  <a:lnTo>
                    <a:pt x="1304" y="372"/>
                  </a:lnTo>
                  <a:lnTo>
                    <a:pt x="1304" y="380"/>
                  </a:lnTo>
                  <a:lnTo>
                    <a:pt x="1308" y="384"/>
                  </a:lnTo>
                  <a:lnTo>
                    <a:pt x="1310" y="392"/>
                  </a:lnTo>
                  <a:lnTo>
                    <a:pt x="1310" y="400"/>
                  </a:lnTo>
                  <a:lnTo>
                    <a:pt x="1310" y="414"/>
                  </a:lnTo>
                  <a:lnTo>
                    <a:pt x="1310" y="426"/>
                  </a:lnTo>
                  <a:lnTo>
                    <a:pt x="1312" y="432"/>
                  </a:lnTo>
                  <a:lnTo>
                    <a:pt x="1316" y="436"/>
                  </a:lnTo>
                  <a:lnTo>
                    <a:pt x="1334" y="454"/>
                  </a:lnTo>
                  <a:lnTo>
                    <a:pt x="1338" y="460"/>
                  </a:lnTo>
                  <a:lnTo>
                    <a:pt x="1336" y="468"/>
                  </a:lnTo>
                  <a:lnTo>
                    <a:pt x="1324" y="484"/>
                  </a:lnTo>
                  <a:lnTo>
                    <a:pt x="1322" y="486"/>
                  </a:lnTo>
                  <a:lnTo>
                    <a:pt x="1320" y="486"/>
                  </a:lnTo>
                  <a:lnTo>
                    <a:pt x="1318" y="486"/>
                  </a:lnTo>
                  <a:lnTo>
                    <a:pt x="1314" y="484"/>
                  </a:lnTo>
                  <a:lnTo>
                    <a:pt x="1296" y="466"/>
                  </a:lnTo>
                  <a:lnTo>
                    <a:pt x="1284" y="456"/>
                  </a:lnTo>
                  <a:lnTo>
                    <a:pt x="1258" y="436"/>
                  </a:lnTo>
                  <a:lnTo>
                    <a:pt x="1252" y="432"/>
                  </a:lnTo>
                  <a:lnTo>
                    <a:pt x="1244" y="432"/>
                  </a:lnTo>
                  <a:lnTo>
                    <a:pt x="1230" y="432"/>
                  </a:lnTo>
                  <a:lnTo>
                    <a:pt x="1214" y="432"/>
                  </a:lnTo>
                  <a:lnTo>
                    <a:pt x="1212" y="432"/>
                  </a:lnTo>
                  <a:lnTo>
                    <a:pt x="1208" y="432"/>
                  </a:lnTo>
                  <a:lnTo>
                    <a:pt x="1206" y="434"/>
                  </a:lnTo>
                  <a:lnTo>
                    <a:pt x="1204" y="436"/>
                  </a:lnTo>
                  <a:lnTo>
                    <a:pt x="1204" y="440"/>
                  </a:lnTo>
                  <a:lnTo>
                    <a:pt x="1204" y="452"/>
                  </a:lnTo>
                  <a:lnTo>
                    <a:pt x="1202" y="460"/>
                  </a:lnTo>
                  <a:lnTo>
                    <a:pt x="1198" y="466"/>
                  </a:lnTo>
                  <a:lnTo>
                    <a:pt x="1192" y="468"/>
                  </a:lnTo>
                  <a:lnTo>
                    <a:pt x="1186" y="466"/>
                  </a:lnTo>
                  <a:lnTo>
                    <a:pt x="1180" y="464"/>
                  </a:lnTo>
                  <a:lnTo>
                    <a:pt x="1174" y="462"/>
                  </a:lnTo>
                  <a:lnTo>
                    <a:pt x="1166" y="464"/>
                  </a:lnTo>
                  <a:lnTo>
                    <a:pt x="1162" y="466"/>
                  </a:lnTo>
                  <a:lnTo>
                    <a:pt x="1146" y="474"/>
                  </a:lnTo>
                  <a:lnTo>
                    <a:pt x="1142" y="476"/>
                  </a:lnTo>
                  <a:lnTo>
                    <a:pt x="1134" y="478"/>
                  </a:lnTo>
                  <a:lnTo>
                    <a:pt x="1126" y="480"/>
                  </a:lnTo>
                  <a:lnTo>
                    <a:pt x="1124" y="480"/>
                  </a:lnTo>
                  <a:lnTo>
                    <a:pt x="1116" y="478"/>
                  </a:lnTo>
                  <a:lnTo>
                    <a:pt x="1110" y="476"/>
                  </a:lnTo>
                  <a:lnTo>
                    <a:pt x="1104" y="472"/>
                  </a:lnTo>
                  <a:lnTo>
                    <a:pt x="1098" y="474"/>
                  </a:lnTo>
                  <a:lnTo>
                    <a:pt x="1092" y="476"/>
                  </a:lnTo>
                  <a:lnTo>
                    <a:pt x="1078" y="484"/>
                  </a:lnTo>
                  <a:lnTo>
                    <a:pt x="1062" y="496"/>
                  </a:lnTo>
                  <a:lnTo>
                    <a:pt x="1050" y="504"/>
                  </a:lnTo>
                  <a:lnTo>
                    <a:pt x="1024" y="516"/>
                  </a:lnTo>
                  <a:lnTo>
                    <a:pt x="1012" y="520"/>
                  </a:lnTo>
                  <a:lnTo>
                    <a:pt x="1008" y="522"/>
                  </a:lnTo>
                  <a:lnTo>
                    <a:pt x="1004" y="526"/>
                  </a:lnTo>
                  <a:lnTo>
                    <a:pt x="1000" y="540"/>
                  </a:lnTo>
                  <a:lnTo>
                    <a:pt x="996" y="546"/>
                  </a:lnTo>
                  <a:lnTo>
                    <a:pt x="992" y="548"/>
                  </a:lnTo>
                  <a:lnTo>
                    <a:pt x="988" y="546"/>
                  </a:lnTo>
                  <a:lnTo>
                    <a:pt x="982" y="542"/>
                  </a:lnTo>
                  <a:lnTo>
                    <a:pt x="974" y="534"/>
                  </a:lnTo>
                  <a:lnTo>
                    <a:pt x="972" y="530"/>
                  </a:lnTo>
                  <a:lnTo>
                    <a:pt x="972" y="526"/>
                  </a:lnTo>
                  <a:lnTo>
                    <a:pt x="974" y="524"/>
                  </a:lnTo>
                  <a:lnTo>
                    <a:pt x="982" y="514"/>
                  </a:lnTo>
                  <a:lnTo>
                    <a:pt x="986" y="508"/>
                  </a:lnTo>
                  <a:lnTo>
                    <a:pt x="988" y="502"/>
                  </a:lnTo>
                  <a:lnTo>
                    <a:pt x="988" y="498"/>
                  </a:lnTo>
                  <a:lnTo>
                    <a:pt x="986" y="492"/>
                  </a:lnTo>
                  <a:lnTo>
                    <a:pt x="980" y="486"/>
                  </a:lnTo>
                  <a:lnTo>
                    <a:pt x="976" y="484"/>
                  </a:lnTo>
                  <a:lnTo>
                    <a:pt x="964" y="480"/>
                  </a:lnTo>
                  <a:lnTo>
                    <a:pt x="950" y="480"/>
                  </a:lnTo>
                  <a:lnTo>
                    <a:pt x="946" y="480"/>
                  </a:lnTo>
                  <a:lnTo>
                    <a:pt x="944" y="480"/>
                  </a:lnTo>
                  <a:lnTo>
                    <a:pt x="942" y="482"/>
                  </a:lnTo>
                  <a:lnTo>
                    <a:pt x="942" y="484"/>
                  </a:lnTo>
                  <a:lnTo>
                    <a:pt x="942" y="488"/>
                  </a:lnTo>
                  <a:lnTo>
                    <a:pt x="944" y="492"/>
                  </a:lnTo>
                  <a:lnTo>
                    <a:pt x="948" y="500"/>
                  </a:lnTo>
                  <a:lnTo>
                    <a:pt x="948" y="508"/>
                  </a:lnTo>
                  <a:lnTo>
                    <a:pt x="948" y="520"/>
                  </a:lnTo>
                  <a:lnTo>
                    <a:pt x="950" y="528"/>
                  </a:lnTo>
                  <a:lnTo>
                    <a:pt x="952" y="536"/>
                  </a:lnTo>
                  <a:lnTo>
                    <a:pt x="954" y="542"/>
                  </a:lnTo>
                  <a:lnTo>
                    <a:pt x="956" y="548"/>
                  </a:lnTo>
                  <a:lnTo>
                    <a:pt x="956" y="556"/>
                  </a:lnTo>
                  <a:lnTo>
                    <a:pt x="952" y="570"/>
                  </a:lnTo>
                  <a:lnTo>
                    <a:pt x="948" y="574"/>
                  </a:lnTo>
                  <a:lnTo>
                    <a:pt x="946" y="574"/>
                  </a:lnTo>
                  <a:lnTo>
                    <a:pt x="944" y="572"/>
                  </a:lnTo>
                  <a:lnTo>
                    <a:pt x="938" y="570"/>
                  </a:lnTo>
                  <a:lnTo>
                    <a:pt x="930" y="568"/>
                  </a:lnTo>
                  <a:lnTo>
                    <a:pt x="928" y="568"/>
                  </a:lnTo>
                  <a:lnTo>
                    <a:pt x="920" y="570"/>
                  </a:lnTo>
                  <a:lnTo>
                    <a:pt x="914" y="572"/>
                  </a:lnTo>
                  <a:lnTo>
                    <a:pt x="902" y="582"/>
                  </a:lnTo>
                  <a:lnTo>
                    <a:pt x="896" y="584"/>
                  </a:lnTo>
                  <a:lnTo>
                    <a:pt x="884" y="592"/>
                  </a:lnTo>
                  <a:lnTo>
                    <a:pt x="882" y="598"/>
                  </a:lnTo>
                  <a:lnTo>
                    <a:pt x="884" y="604"/>
                  </a:lnTo>
                  <a:lnTo>
                    <a:pt x="896" y="630"/>
                  </a:lnTo>
                  <a:lnTo>
                    <a:pt x="898" y="634"/>
                  </a:lnTo>
                  <a:lnTo>
                    <a:pt x="894" y="632"/>
                  </a:lnTo>
                  <a:lnTo>
                    <a:pt x="888" y="628"/>
                  </a:lnTo>
                  <a:lnTo>
                    <a:pt x="882" y="626"/>
                  </a:lnTo>
                  <a:lnTo>
                    <a:pt x="868" y="626"/>
                  </a:lnTo>
                  <a:lnTo>
                    <a:pt x="860" y="626"/>
                  </a:lnTo>
                  <a:lnTo>
                    <a:pt x="854" y="624"/>
                  </a:lnTo>
                  <a:lnTo>
                    <a:pt x="848" y="620"/>
                  </a:lnTo>
                  <a:lnTo>
                    <a:pt x="842" y="620"/>
                  </a:lnTo>
                  <a:lnTo>
                    <a:pt x="840" y="622"/>
                  </a:lnTo>
                  <a:lnTo>
                    <a:pt x="842" y="630"/>
                  </a:lnTo>
                  <a:lnTo>
                    <a:pt x="842" y="632"/>
                  </a:lnTo>
                  <a:lnTo>
                    <a:pt x="836" y="630"/>
                  </a:lnTo>
                  <a:lnTo>
                    <a:pt x="818" y="624"/>
                  </a:lnTo>
                  <a:lnTo>
                    <a:pt x="812" y="622"/>
                  </a:lnTo>
                  <a:lnTo>
                    <a:pt x="808" y="616"/>
                  </a:lnTo>
                  <a:lnTo>
                    <a:pt x="804" y="604"/>
                  </a:lnTo>
                  <a:lnTo>
                    <a:pt x="804" y="598"/>
                  </a:lnTo>
                  <a:lnTo>
                    <a:pt x="806" y="592"/>
                  </a:lnTo>
                  <a:lnTo>
                    <a:pt x="810" y="588"/>
                  </a:lnTo>
                  <a:lnTo>
                    <a:pt x="812" y="582"/>
                  </a:lnTo>
                  <a:lnTo>
                    <a:pt x="810" y="578"/>
                  </a:lnTo>
                  <a:lnTo>
                    <a:pt x="804" y="574"/>
                  </a:lnTo>
                  <a:lnTo>
                    <a:pt x="800" y="572"/>
                  </a:lnTo>
                  <a:lnTo>
                    <a:pt x="786" y="562"/>
                  </a:lnTo>
                  <a:lnTo>
                    <a:pt x="778" y="554"/>
                  </a:lnTo>
                  <a:lnTo>
                    <a:pt x="768" y="544"/>
                  </a:lnTo>
                  <a:lnTo>
                    <a:pt x="766" y="540"/>
                  </a:lnTo>
                  <a:lnTo>
                    <a:pt x="768" y="538"/>
                  </a:lnTo>
                  <a:lnTo>
                    <a:pt x="772" y="540"/>
                  </a:lnTo>
                  <a:lnTo>
                    <a:pt x="778" y="544"/>
                  </a:lnTo>
                  <a:lnTo>
                    <a:pt x="784" y="546"/>
                  </a:lnTo>
                  <a:lnTo>
                    <a:pt x="790" y="548"/>
                  </a:lnTo>
                  <a:lnTo>
                    <a:pt x="794" y="548"/>
                  </a:lnTo>
                  <a:lnTo>
                    <a:pt x="800" y="550"/>
                  </a:lnTo>
                  <a:lnTo>
                    <a:pt x="806" y="556"/>
                  </a:lnTo>
                  <a:lnTo>
                    <a:pt x="808" y="560"/>
                  </a:lnTo>
                  <a:lnTo>
                    <a:pt x="812" y="566"/>
                  </a:lnTo>
                  <a:lnTo>
                    <a:pt x="820" y="570"/>
                  </a:lnTo>
                  <a:lnTo>
                    <a:pt x="842" y="576"/>
                  </a:lnTo>
                  <a:lnTo>
                    <a:pt x="850" y="576"/>
                  </a:lnTo>
                  <a:lnTo>
                    <a:pt x="858" y="576"/>
                  </a:lnTo>
                  <a:lnTo>
                    <a:pt x="872" y="570"/>
                  </a:lnTo>
                  <a:lnTo>
                    <a:pt x="888" y="564"/>
                  </a:lnTo>
                  <a:lnTo>
                    <a:pt x="892" y="562"/>
                  </a:lnTo>
                  <a:lnTo>
                    <a:pt x="898" y="558"/>
                  </a:lnTo>
                  <a:lnTo>
                    <a:pt x="902" y="550"/>
                  </a:lnTo>
                  <a:lnTo>
                    <a:pt x="906" y="536"/>
                  </a:lnTo>
                  <a:lnTo>
                    <a:pt x="906" y="530"/>
                  </a:lnTo>
                  <a:lnTo>
                    <a:pt x="904" y="524"/>
                  </a:lnTo>
                  <a:lnTo>
                    <a:pt x="876" y="496"/>
                  </a:lnTo>
                  <a:lnTo>
                    <a:pt x="864" y="486"/>
                  </a:lnTo>
                  <a:lnTo>
                    <a:pt x="848" y="474"/>
                  </a:lnTo>
                  <a:lnTo>
                    <a:pt x="836" y="464"/>
                  </a:lnTo>
                  <a:lnTo>
                    <a:pt x="826" y="456"/>
                  </a:lnTo>
                  <a:lnTo>
                    <a:pt x="820" y="452"/>
                  </a:lnTo>
                  <a:lnTo>
                    <a:pt x="814" y="448"/>
                  </a:lnTo>
                  <a:lnTo>
                    <a:pt x="800" y="444"/>
                  </a:lnTo>
                  <a:lnTo>
                    <a:pt x="788" y="440"/>
                  </a:lnTo>
                  <a:lnTo>
                    <a:pt x="784" y="438"/>
                  </a:lnTo>
                  <a:lnTo>
                    <a:pt x="782" y="432"/>
                  </a:lnTo>
                  <a:lnTo>
                    <a:pt x="782" y="430"/>
                  </a:lnTo>
                  <a:lnTo>
                    <a:pt x="782" y="426"/>
                  </a:lnTo>
                  <a:lnTo>
                    <a:pt x="780" y="424"/>
                  </a:lnTo>
                  <a:lnTo>
                    <a:pt x="778" y="422"/>
                  </a:lnTo>
                  <a:lnTo>
                    <a:pt x="774" y="422"/>
                  </a:lnTo>
                  <a:lnTo>
                    <a:pt x="770" y="422"/>
                  </a:lnTo>
                  <a:lnTo>
                    <a:pt x="754" y="422"/>
                  </a:lnTo>
                  <a:lnTo>
                    <a:pt x="752" y="422"/>
                  </a:lnTo>
                  <a:lnTo>
                    <a:pt x="742" y="422"/>
                  </a:lnTo>
                  <a:lnTo>
                    <a:pt x="738" y="416"/>
                  </a:lnTo>
                  <a:lnTo>
                    <a:pt x="734" y="412"/>
                  </a:lnTo>
                  <a:lnTo>
                    <a:pt x="734" y="406"/>
                  </a:lnTo>
                  <a:lnTo>
                    <a:pt x="736" y="394"/>
                  </a:lnTo>
                  <a:lnTo>
                    <a:pt x="740" y="390"/>
                  </a:lnTo>
                  <a:lnTo>
                    <a:pt x="740" y="384"/>
                  </a:lnTo>
                  <a:lnTo>
                    <a:pt x="738" y="378"/>
                  </a:lnTo>
                  <a:lnTo>
                    <a:pt x="728" y="368"/>
                  </a:lnTo>
                  <a:lnTo>
                    <a:pt x="720" y="358"/>
                  </a:lnTo>
                  <a:lnTo>
                    <a:pt x="716" y="358"/>
                  </a:lnTo>
                  <a:lnTo>
                    <a:pt x="714" y="356"/>
                  </a:lnTo>
                  <a:lnTo>
                    <a:pt x="710" y="358"/>
                  </a:lnTo>
                  <a:lnTo>
                    <a:pt x="708" y="358"/>
                  </a:lnTo>
                  <a:lnTo>
                    <a:pt x="700" y="368"/>
                  </a:lnTo>
                  <a:lnTo>
                    <a:pt x="694" y="370"/>
                  </a:lnTo>
                  <a:lnTo>
                    <a:pt x="686" y="370"/>
                  </a:lnTo>
                  <a:lnTo>
                    <a:pt x="682" y="366"/>
                  </a:lnTo>
                  <a:lnTo>
                    <a:pt x="670" y="362"/>
                  </a:lnTo>
                  <a:lnTo>
                    <a:pt x="656" y="362"/>
                  </a:lnTo>
                  <a:lnTo>
                    <a:pt x="654" y="362"/>
                  </a:lnTo>
                  <a:lnTo>
                    <a:pt x="646" y="364"/>
                  </a:lnTo>
                  <a:lnTo>
                    <a:pt x="640" y="368"/>
                  </a:lnTo>
                  <a:lnTo>
                    <a:pt x="632" y="376"/>
                  </a:lnTo>
                  <a:lnTo>
                    <a:pt x="626" y="380"/>
                  </a:lnTo>
                  <a:lnTo>
                    <a:pt x="620" y="382"/>
                  </a:lnTo>
                  <a:lnTo>
                    <a:pt x="610" y="382"/>
                  </a:lnTo>
                  <a:lnTo>
                    <a:pt x="606" y="384"/>
                  </a:lnTo>
                  <a:lnTo>
                    <a:pt x="600" y="388"/>
                  </a:lnTo>
                  <a:lnTo>
                    <a:pt x="596" y="390"/>
                  </a:lnTo>
                  <a:lnTo>
                    <a:pt x="592" y="392"/>
                  </a:lnTo>
                  <a:lnTo>
                    <a:pt x="586" y="394"/>
                  </a:lnTo>
                  <a:lnTo>
                    <a:pt x="584" y="400"/>
                  </a:lnTo>
                  <a:lnTo>
                    <a:pt x="578" y="414"/>
                  </a:lnTo>
                  <a:lnTo>
                    <a:pt x="574" y="420"/>
                  </a:lnTo>
                  <a:lnTo>
                    <a:pt x="568" y="422"/>
                  </a:lnTo>
                  <a:lnTo>
                    <a:pt x="556" y="422"/>
                  </a:lnTo>
                  <a:lnTo>
                    <a:pt x="548" y="424"/>
                  </a:lnTo>
                  <a:lnTo>
                    <a:pt x="544" y="430"/>
                  </a:lnTo>
                  <a:lnTo>
                    <a:pt x="540" y="444"/>
                  </a:lnTo>
                  <a:lnTo>
                    <a:pt x="538" y="456"/>
                  </a:lnTo>
                  <a:lnTo>
                    <a:pt x="534" y="460"/>
                  </a:lnTo>
                  <a:lnTo>
                    <a:pt x="530" y="460"/>
                  </a:lnTo>
                  <a:lnTo>
                    <a:pt x="526" y="460"/>
                  </a:lnTo>
                  <a:lnTo>
                    <a:pt x="518" y="462"/>
                  </a:lnTo>
                  <a:lnTo>
                    <a:pt x="514" y="468"/>
                  </a:lnTo>
                  <a:lnTo>
                    <a:pt x="502" y="484"/>
                  </a:lnTo>
                  <a:lnTo>
                    <a:pt x="500" y="490"/>
                  </a:lnTo>
                  <a:lnTo>
                    <a:pt x="498" y="498"/>
                  </a:lnTo>
                  <a:lnTo>
                    <a:pt x="498" y="502"/>
                  </a:lnTo>
                  <a:lnTo>
                    <a:pt x="496" y="510"/>
                  </a:lnTo>
                  <a:lnTo>
                    <a:pt x="494" y="516"/>
                  </a:lnTo>
                  <a:lnTo>
                    <a:pt x="482" y="532"/>
                  </a:lnTo>
                  <a:lnTo>
                    <a:pt x="474" y="546"/>
                  </a:lnTo>
                  <a:lnTo>
                    <a:pt x="472" y="552"/>
                  </a:lnTo>
                  <a:lnTo>
                    <a:pt x="466" y="566"/>
                  </a:lnTo>
                  <a:lnTo>
                    <a:pt x="462" y="570"/>
                  </a:lnTo>
                  <a:lnTo>
                    <a:pt x="456" y="586"/>
                  </a:lnTo>
                  <a:lnTo>
                    <a:pt x="452" y="590"/>
                  </a:lnTo>
                  <a:lnTo>
                    <a:pt x="444" y="604"/>
                  </a:lnTo>
                  <a:lnTo>
                    <a:pt x="424" y="640"/>
                  </a:lnTo>
                  <a:lnTo>
                    <a:pt x="414" y="652"/>
                  </a:lnTo>
                  <a:lnTo>
                    <a:pt x="406" y="660"/>
                  </a:lnTo>
                  <a:lnTo>
                    <a:pt x="392" y="670"/>
                  </a:lnTo>
                  <a:lnTo>
                    <a:pt x="388" y="672"/>
                  </a:lnTo>
                  <a:lnTo>
                    <a:pt x="382" y="676"/>
                  </a:lnTo>
                  <a:lnTo>
                    <a:pt x="376" y="682"/>
                  </a:lnTo>
                  <a:lnTo>
                    <a:pt x="374" y="688"/>
                  </a:lnTo>
                  <a:lnTo>
                    <a:pt x="366" y="700"/>
                  </a:lnTo>
                  <a:lnTo>
                    <a:pt x="356" y="710"/>
                  </a:lnTo>
                  <a:lnTo>
                    <a:pt x="352" y="714"/>
                  </a:lnTo>
                  <a:lnTo>
                    <a:pt x="350" y="720"/>
                  </a:lnTo>
                  <a:lnTo>
                    <a:pt x="346" y="732"/>
                  </a:lnTo>
                  <a:lnTo>
                    <a:pt x="344" y="736"/>
                  </a:lnTo>
                  <a:lnTo>
                    <a:pt x="342" y="744"/>
                  </a:lnTo>
                  <a:lnTo>
                    <a:pt x="340" y="752"/>
                  </a:lnTo>
                  <a:lnTo>
                    <a:pt x="340" y="756"/>
                  </a:lnTo>
                  <a:lnTo>
                    <a:pt x="342" y="764"/>
                  </a:lnTo>
                  <a:lnTo>
                    <a:pt x="344" y="770"/>
                  </a:lnTo>
                  <a:lnTo>
                    <a:pt x="346" y="776"/>
                  </a:lnTo>
                  <a:lnTo>
                    <a:pt x="348" y="784"/>
                  </a:lnTo>
                  <a:lnTo>
                    <a:pt x="350" y="792"/>
                  </a:lnTo>
                  <a:lnTo>
                    <a:pt x="350" y="794"/>
                  </a:lnTo>
                  <a:lnTo>
                    <a:pt x="350" y="810"/>
                  </a:lnTo>
                  <a:lnTo>
                    <a:pt x="350" y="814"/>
                  </a:lnTo>
                  <a:lnTo>
                    <a:pt x="352" y="820"/>
                  </a:lnTo>
                  <a:lnTo>
                    <a:pt x="356" y="826"/>
                  </a:lnTo>
                  <a:lnTo>
                    <a:pt x="364" y="828"/>
                  </a:lnTo>
                  <a:lnTo>
                    <a:pt x="370" y="830"/>
                  </a:lnTo>
                  <a:lnTo>
                    <a:pt x="378" y="832"/>
                  </a:lnTo>
                  <a:lnTo>
                    <a:pt x="382" y="832"/>
                  </a:lnTo>
                  <a:lnTo>
                    <a:pt x="390" y="830"/>
                  </a:lnTo>
                  <a:lnTo>
                    <a:pt x="396" y="828"/>
                  </a:lnTo>
                  <a:lnTo>
                    <a:pt x="412" y="816"/>
                  </a:lnTo>
                  <a:lnTo>
                    <a:pt x="424" y="808"/>
                  </a:lnTo>
                  <a:lnTo>
                    <a:pt x="430" y="804"/>
                  </a:lnTo>
                  <a:lnTo>
                    <a:pt x="434" y="802"/>
                  </a:lnTo>
                  <a:lnTo>
                    <a:pt x="438" y="800"/>
                  </a:lnTo>
                  <a:lnTo>
                    <a:pt x="442" y="796"/>
                  </a:lnTo>
                  <a:lnTo>
                    <a:pt x="446" y="790"/>
                  </a:lnTo>
                  <a:lnTo>
                    <a:pt x="454" y="778"/>
                  </a:lnTo>
                  <a:lnTo>
                    <a:pt x="458" y="774"/>
                  </a:lnTo>
                  <a:lnTo>
                    <a:pt x="454" y="778"/>
                  </a:lnTo>
                  <a:lnTo>
                    <a:pt x="446" y="790"/>
                  </a:lnTo>
                  <a:lnTo>
                    <a:pt x="442" y="796"/>
                  </a:lnTo>
                  <a:lnTo>
                    <a:pt x="440" y="808"/>
                  </a:lnTo>
                  <a:lnTo>
                    <a:pt x="442" y="820"/>
                  </a:lnTo>
                  <a:lnTo>
                    <a:pt x="446" y="826"/>
                  </a:lnTo>
                  <a:lnTo>
                    <a:pt x="448" y="832"/>
                  </a:lnTo>
                  <a:lnTo>
                    <a:pt x="448" y="840"/>
                  </a:lnTo>
                  <a:lnTo>
                    <a:pt x="448" y="844"/>
                  </a:lnTo>
                  <a:lnTo>
                    <a:pt x="452" y="860"/>
                  </a:lnTo>
                  <a:lnTo>
                    <a:pt x="456" y="874"/>
                  </a:lnTo>
                  <a:lnTo>
                    <a:pt x="458" y="886"/>
                  </a:lnTo>
                  <a:lnTo>
                    <a:pt x="460" y="892"/>
                  </a:lnTo>
                  <a:lnTo>
                    <a:pt x="464" y="896"/>
                  </a:lnTo>
                  <a:lnTo>
                    <a:pt x="466" y="902"/>
                  </a:lnTo>
                  <a:lnTo>
                    <a:pt x="468" y="906"/>
                  </a:lnTo>
                  <a:lnTo>
                    <a:pt x="470" y="910"/>
                  </a:lnTo>
                  <a:lnTo>
                    <a:pt x="476" y="910"/>
                  </a:lnTo>
                  <a:lnTo>
                    <a:pt x="480" y="910"/>
                  </a:lnTo>
                  <a:lnTo>
                    <a:pt x="486" y="910"/>
                  </a:lnTo>
                  <a:lnTo>
                    <a:pt x="488" y="906"/>
                  </a:lnTo>
                  <a:lnTo>
                    <a:pt x="490" y="902"/>
                  </a:lnTo>
                  <a:lnTo>
                    <a:pt x="492" y="896"/>
                  </a:lnTo>
                  <a:lnTo>
                    <a:pt x="498" y="892"/>
                  </a:lnTo>
                  <a:lnTo>
                    <a:pt x="506" y="892"/>
                  </a:lnTo>
                  <a:lnTo>
                    <a:pt x="510" y="892"/>
                  </a:lnTo>
                  <a:lnTo>
                    <a:pt x="516" y="890"/>
                  </a:lnTo>
                  <a:lnTo>
                    <a:pt x="520" y="884"/>
                  </a:lnTo>
                  <a:lnTo>
                    <a:pt x="524" y="878"/>
                  </a:lnTo>
                  <a:lnTo>
                    <a:pt x="526" y="872"/>
                  </a:lnTo>
                  <a:lnTo>
                    <a:pt x="528" y="864"/>
                  </a:lnTo>
                  <a:lnTo>
                    <a:pt x="528" y="840"/>
                  </a:lnTo>
                  <a:lnTo>
                    <a:pt x="528" y="824"/>
                  </a:lnTo>
                  <a:lnTo>
                    <a:pt x="528" y="822"/>
                  </a:lnTo>
                  <a:lnTo>
                    <a:pt x="528" y="816"/>
                  </a:lnTo>
                  <a:lnTo>
                    <a:pt x="532" y="814"/>
                  </a:lnTo>
                  <a:lnTo>
                    <a:pt x="544" y="810"/>
                  </a:lnTo>
                  <a:lnTo>
                    <a:pt x="550" y="806"/>
                  </a:lnTo>
                  <a:lnTo>
                    <a:pt x="554" y="802"/>
                  </a:lnTo>
                  <a:lnTo>
                    <a:pt x="556" y="796"/>
                  </a:lnTo>
                  <a:lnTo>
                    <a:pt x="556" y="792"/>
                  </a:lnTo>
                  <a:lnTo>
                    <a:pt x="556" y="784"/>
                  </a:lnTo>
                  <a:lnTo>
                    <a:pt x="554" y="776"/>
                  </a:lnTo>
                  <a:lnTo>
                    <a:pt x="550" y="772"/>
                  </a:lnTo>
                  <a:lnTo>
                    <a:pt x="542" y="760"/>
                  </a:lnTo>
                  <a:lnTo>
                    <a:pt x="538" y="754"/>
                  </a:lnTo>
                  <a:lnTo>
                    <a:pt x="536" y="746"/>
                  </a:lnTo>
                  <a:lnTo>
                    <a:pt x="536" y="732"/>
                  </a:lnTo>
                  <a:lnTo>
                    <a:pt x="536" y="716"/>
                  </a:lnTo>
                  <a:lnTo>
                    <a:pt x="536" y="704"/>
                  </a:lnTo>
                  <a:lnTo>
                    <a:pt x="538" y="696"/>
                  </a:lnTo>
                  <a:lnTo>
                    <a:pt x="542" y="690"/>
                  </a:lnTo>
                  <a:lnTo>
                    <a:pt x="550" y="682"/>
                  </a:lnTo>
                  <a:lnTo>
                    <a:pt x="562" y="672"/>
                  </a:lnTo>
                  <a:lnTo>
                    <a:pt x="572" y="662"/>
                  </a:lnTo>
                  <a:lnTo>
                    <a:pt x="590" y="652"/>
                  </a:lnTo>
                  <a:lnTo>
                    <a:pt x="594" y="646"/>
                  </a:lnTo>
                  <a:lnTo>
                    <a:pt x="600" y="640"/>
                  </a:lnTo>
                  <a:lnTo>
                    <a:pt x="602" y="634"/>
                  </a:lnTo>
                  <a:lnTo>
                    <a:pt x="604" y="628"/>
                  </a:lnTo>
                  <a:lnTo>
                    <a:pt x="600" y="622"/>
                  </a:lnTo>
                  <a:lnTo>
                    <a:pt x="598" y="616"/>
                  </a:lnTo>
                  <a:lnTo>
                    <a:pt x="600" y="610"/>
                  </a:lnTo>
                  <a:lnTo>
                    <a:pt x="602" y="604"/>
                  </a:lnTo>
                  <a:lnTo>
                    <a:pt x="612" y="592"/>
                  </a:lnTo>
                  <a:lnTo>
                    <a:pt x="620" y="584"/>
                  </a:lnTo>
                  <a:lnTo>
                    <a:pt x="624" y="580"/>
                  </a:lnTo>
                  <a:lnTo>
                    <a:pt x="630" y="576"/>
                  </a:lnTo>
                  <a:lnTo>
                    <a:pt x="634" y="578"/>
                  </a:lnTo>
                  <a:lnTo>
                    <a:pt x="640" y="582"/>
                  </a:lnTo>
                  <a:lnTo>
                    <a:pt x="648" y="594"/>
                  </a:lnTo>
                  <a:lnTo>
                    <a:pt x="652" y="600"/>
                  </a:lnTo>
                  <a:lnTo>
                    <a:pt x="652" y="608"/>
                  </a:lnTo>
                  <a:lnTo>
                    <a:pt x="652" y="614"/>
                  </a:lnTo>
                  <a:lnTo>
                    <a:pt x="638" y="640"/>
                  </a:lnTo>
                  <a:lnTo>
                    <a:pt x="634" y="646"/>
                  </a:lnTo>
                  <a:lnTo>
                    <a:pt x="628" y="650"/>
                  </a:lnTo>
                  <a:lnTo>
                    <a:pt x="612" y="662"/>
                  </a:lnTo>
                  <a:lnTo>
                    <a:pt x="606" y="666"/>
                  </a:lnTo>
                  <a:lnTo>
                    <a:pt x="604" y="674"/>
                  </a:lnTo>
                  <a:lnTo>
                    <a:pt x="598" y="688"/>
                  </a:lnTo>
                  <a:lnTo>
                    <a:pt x="596" y="704"/>
                  </a:lnTo>
                  <a:lnTo>
                    <a:pt x="596" y="726"/>
                  </a:lnTo>
                  <a:lnTo>
                    <a:pt x="596" y="734"/>
                  </a:lnTo>
                  <a:lnTo>
                    <a:pt x="600" y="742"/>
                  </a:lnTo>
                  <a:lnTo>
                    <a:pt x="602" y="748"/>
                  </a:lnTo>
                  <a:lnTo>
                    <a:pt x="610" y="760"/>
                  </a:lnTo>
                  <a:lnTo>
                    <a:pt x="620" y="770"/>
                  </a:lnTo>
                  <a:lnTo>
                    <a:pt x="626" y="772"/>
                  </a:lnTo>
                  <a:lnTo>
                    <a:pt x="634" y="774"/>
                  </a:lnTo>
                  <a:lnTo>
                    <a:pt x="636" y="774"/>
                  </a:lnTo>
                  <a:lnTo>
                    <a:pt x="652" y="772"/>
                  </a:lnTo>
                  <a:lnTo>
                    <a:pt x="676" y="766"/>
                  </a:lnTo>
                  <a:lnTo>
                    <a:pt x="690" y="764"/>
                  </a:lnTo>
                  <a:lnTo>
                    <a:pt x="694" y="764"/>
                  </a:lnTo>
                  <a:lnTo>
                    <a:pt x="700" y="764"/>
                  </a:lnTo>
                  <a:lnTo>
                    <a:pt x="704" y="766"/>
                  </a:lnTo>
                  <a:lnTo>
                    <a:pt x="708" y="768"/>
                  </a:lnTo>
                  <a:lnTo>
                    <a:pt x="712" y="774"/>
                  </a:lnTo>
                  <a:lnTo>
                    <a:pt x="714" y="782"/>
                  </a:lnTo>
                  <a:lnTo>
                    <a:pt x="714" y="786"/>
                  </a:lnTo>
                  <a:lnTo>
                    <a:pt x="712" y="790"/>
                  </a:lnTo>
                  <a:lnTo>
                    <a:pt x="708" y="794"/>
                  </a:lnTo>
                  <a:lnTo>
                    <a:pt x="704" y="794"/>
                  </a:lnTo>
                  <a:lnTo>
                    <a:pt x="700" y="792"/>
                  </a:lnTo>
                  <a:lnTo>
                    <a:pt x="686" y="792"/>
                  </a:lnTo>
                  <a:lnTo>
                    <a:pt x="672" y="792"/>
                  </a:lnTo>
                  <a:lnTo>
                    <a:pt x="658" y="796"/>
                  </a:lnTo>
                  <a:lnTo>
                    <a:pt x="642" y="800"/>
                  </a:lnTo>
                  <a:lnTo>
                    <a:pt x="638" y="804"/>
                  </a:lnTo>
                  <a:lnTo>
                    <a:pt x="634" y="808"/>
                  </a:lnTo>
                  <a:lnTo>
                    <a:pt x="634" y="818"/>
                  </a:lnTo>
                  <a:lnTo>
                    <a:pt x="636" y="822"/>
                  </a:lnTo>
                  <a:lnTo>
                    <a:pt x="640" y="828"/>
                  </a:lnTo>
                  <a:lnTo>
                    <a:pt x="644" y="832"/>
                  </a:lnTo>
                  <a:lnTo>
                    <a:pt x="644" y="838"/>
                  </a:lnTo>
                  <a:lnTo>
                    <a:pt x="644" y="842"/>
                  </a:lnTo>
                  <a:lnTo>
                    <a:pt x="642" y="850"/>
                  </a:lnTo>
                  <a:lnTo>
                    <a:pt x="638" y="854"/>
                  </a:lnTo>
                  <a:lnTo>
                    <a:pt x="636" y="856"/>
                  </a:lnTo>
                  <a:lnTo>
                    <a:pt x="634" y="858"/>
                  </a:lnTo>
                  <a:lnTo>
                    <a:pt x="632" y="858"/>
                  </a:lnTo>
                  <a:lnTo>
                    <a:pt x="628" y="858"/>
                  </a:lnTo>
                  <a:lnTo>
                    <a:pt x="622" y="856"/>
                  </a:lnTo>
                  <a:lnTo>
                    <a:pt x="610" y="852"/>
                  </a:lnTo>
                  <a:lnTo>
                    <a:pt x="606" y="854"/>
                  </a:lnTo>
                  <a:lnTo>
                    <a:pt x="602" y="858"/>
                  </a:lnTo>
                  <a:lnTo>
                    <a:pt x="600" y="864"/>
                  </a:lnTo>
                  <a:lnTo>
                    <a:pt x="598" y="872"/>
                  </a:lnTo>
                  <a:lnTo>
                    <a:pt x="596" y="880"/>
                  </a:lnTo>
                  <a:lnTo>
                    <a:pt x="596" y="882"/>
                  </a:lnTo>
                  <a:lnTo>
                    <a:pt x="596" y="890"/>
                  </a:lnTo>
                  <a:lnTo>
                    <a:pt x="596" y="898"/>
                  </a:lnTo>
                  <a:lnTo>
                    <a:pt x="596" y="902"/>
                  </a:lnTo>
                  <a:lnTo>
                    <a:pt x="596" y="910"/>
                  </a:lnTo>
                  <a:lnTo>
                    <a:pt x="592" y="910"/>
                  </a:lnTo>
                  <a:lnTo>
                    <a:pt x="586" y="912"/>
                  </a:lnTo>
                  <a:lnTo>
                    <a:pt x="582" y="916"/>
                  </a:lnTo>
                  <a:lnTo>
                    <a:pt x="578" y="920"/>
                  </a:lnTo>
                  <a:lnTo>
                    <a:pt x="576" y="926"/>
                  </a:lnTo>
                  <a:lnTo>
                    <a:pt x="574" y="928"/>
                  </a:lnTo>
                  <a:lnTo>
                    <a:pt x="568" y="930"/>
                  </a:lnTo>
                  <a:lnTo>
                    <a:pt x="564" y="930"/>
                  </a:lnTo>
                  <a:lnTo>
                    <a:pt x="552" y="930"/>
                  </a:lnTo>
                  <a:lnTo>
                    <a:pt x="540" y="932"/>
                  </a:lnTo>
                  <a:lnTo>
                    <a:pt x="516" y="938"/>
                  </a:lnTo>
                  <a:lnTo>
                    <a:pt x="500" y="944"/>
                  </a:lnTo>
                  <a:lnTo>
                    <a:pt x="496" y="946"/>
                  </a:lnTo>
                  <a:lnTo>
                    <a:pt x="488" y="950"/>
                  </a:lnTo>
                  <a:lnTo>
                    <a:pt x="482" y="946"/>
                  </a:lnTo>
                  <a:lnTo>
                    <a:pt x="476" y="944"/>
                  </a:lnTo>
                  <a:lnTo>
                    <a:pt x="468" y="942"/>
                  </a:lnTo>
                  <a:lnTo>
                    <a:pt x="462" y="944"/>
                  </a:lnTo>
                  <a:lnTo>
                    <a:pt x="456" y="946"/>
                  </a:lnTo>
                  <a:lnTo>
                    <a:pt x="450" y="946"/>
                  </a:lnTo>
                  <a:lnTo>
                    <a:pt x="444" y="944"/>
                  </a:lnTo>
                  <a:lnTo>
                    <a:pt x="440" y="940"/>
                  </a:lnTo>
                  <a:lnTo>
                    <a:pt x="440" y="934"/>
                  </a:lnTo>
                  <a:lnTo>
                    <a:pt x="436" y="932"/>
                  </a:lnTo>
                  <a:lnTo>
                    <a:pt x="432" y="930"/>
                  </a:lnTo>
                  <a:lnTo>
                    <a:pt x="428" y="930"/>
                  </a:lnTo>
                  <a:lnTo>
                    <a:pt x="424" y="930"/>
                  </a:lnTo>
                  <a:lnTo>
                    <a:pt x="422" y="928"/>
                  </a:lnTo>
                  <a:lnTo>
                    <a:pt x="420" y="924"/>
                  </a:lnTo>
                  <a:lnTo>
                    <a:pt x="420" y="922"/>
                  </a:lnTo>
                  <a:lnTo>
                    <a:pt x="420" y="918"/>
                  </a:lnTo>
                  <a:lnTo>
                    <a:pt x="420" y="902"/>
                  </a:lnTo>
                  <a:lnTo>
                    <a:pt x="420" y="898"/>
                  </a:lnTo>
                  <a:lnTo>
                    <a:pt x="422" y="894"/>
                  </a:lnTo>
                  <a:lnTo>
                    <a:pt x="424" y="890"/>
                  </a:lnTo>
                  <a:lnTo>
                    <a:pt x="430" y="890"/>
                  </a:lnTo>
                  <a:lnTo>
                    <a:pt x="434" y="886"/>
                  </a:lnTo>
                  <a:lnTo>
                    <a:pt x="436" y="882"/>
                  </a:lnTo>
                  <a:lnTo>
                    <a:pt x="434" y="882"/>
                  </a:lnTo>
                  <a:lnTo>
                    <a:pt x="430" y="880"/>
                  </a:lnTo>
                  <a:lnTo>
                    <a:pt x="430" y="876"/>
                  </a:lnTo>
                  <a:lnTo>
                    <a:pt x="430" y="864"/>
                  </a:lnTo>
                  <a:lnTo>
                    <a:pt x="430" y="860"/>
                  </a:lnTo>
                  <a:lnTo>
                    <a:pt x="428" y="858"/>
                  </a:lnTo>
                  <a:lnTo>
                    <a:pt x="428" y="856"/>
                  </a:lnTo>
                  <a:lnTo>
                    <a:pt x="426" y="854"/>
                  </a:lnTo>
                  <a:lnTo>
                    <a:pt x="422" y="856"/>
                  </a:lnTo>
                  <a:lnTo>
                    <a:pt x="418" y="858"/>
                  </a:lnTo>
                  <a:lnTo>
                    <a:pt x="406" y="862"/>
                  </a:lnTo>
                  <a:lnTo>
                    <a:pt x="400" y="864"/>
                  </a:lnTo>
                  <a:lnTo>
                    <a:pt x="398" y="868"/>
                  </a:lnTo>
                  <a:lnTo>
                    <a:pt x="394" y="874"/>
                  </a:lnTo>
                  <a:lnTo>
                    <a:pt x="392" y="882"/>
                  </a:lnTo>
                  <a:lnTo>
                    <a:pt x="392" y="890"/>
                  </a:lnTo>
                  <a:lnTo>
                    <a:pt x="392" y="892"/>
                  </a:lnTo>
                  <a:lnTo>
                    <a:pt x="392" y="900"/>
                  </a:lnTo>
                  <a:lnTo>
                    <a:pt x="396" y="906"/>
                  </a:lnTo>
                  <a:lnTo>
                    <a:pt x="404" y="918"/>
                  </a:lnTo>
                  <a:lnTo>
                    <a:pt x="406" y="922"/>
                  </a:lnTo>
                  <a:lnTo>
                    <a:pt x="410" y="930"/>
                  </a:lnTo>
                  <a:lnTo>
                    <a:pt x="406" y="936"/>
                  </a:lnTo>
                  <a:lnTo>
                    <a:pt x="404" y="942"/>
                  </a:lnTo>
                  <a:lnTo>
                    <a:pt x="400" y="954"/>
                  </a:lnTo>
                  <a:lnTo>
                    <a:pt x="398" y="958"/>
                  </a:lnTo>
                  <a:lnTo>
                    <a:pt x="396" y="958"/>
                  </a:lnTo>
                  <a:lnTo>
                    <a:pt x="386" y="958"/>
                  </a:lnTo>
                  <a:lnTo>
                    <a:pt x="380" y="960"/>
                  </a:lnTo>
                  <a:lnTo>
                    <a:pt x="376" y="960"/>
                  </a:lnTo>
                  <a:lnTo>
                    <a:pt x="364" y="964"/>
                  </a:lnTo>
                  <a:lnTo>
                    <a:pt x="358" y="966"/>
                  </a:lnTo>
                  <a:lnTo>
                    <a:pt x="352" y="970"/>
                  </a:lnTo>
                  <a:lnTo>
                    <a:pt x="346" y="976"/>
                  </a:lnTo>
                  <a:lnTo>
                    <a:pt x="336" y="992"/>
                  </a:lnTo>
                  <a:lnTo>
                    <a:pt x="326" y="1004"/>
                  </a:lnTo>
                  <a:lnTo>
                    <a:pt x="320" y="1008"/>
                  </a:lnTo>
                  <a:lnTo>
                    <a:pt x="316" y="1012"/>
                  </a:lnTo>
                  <a:lnTo>
                    <a:pt x="312" y="1018"/>
                  </a:lnTo>
                  <a:lnTo>
                    <a:pt x="306" y="1024"/>
                  </a:lnTo>
                  <a:lnTo>
                    <a:pt x="298" y="1034"/>
                  </a:lnTo>
                  <a:lnTo>
                    <a:pt x="296" y="1040"/>
                  </a:lnTo>
                  <a:lnTo>
                    <a:pt x="292" y="1046"/>
                  </a:lnTo>
                  <a:lnTo>
                    <a:pt x="288" y="1048"/>
                  </a:lnTo>
                  <a:lnTo>
                    <a:pt x="282" y="1050"/>
                  </a:lnTo>
                  <a:lnTo>
                    <a:pt x="278" y="1054"/>
                  </a:lnTo>
                  <a:lnTo>
                    <a:pt x="276" y="1060"/>
                  </a:lnTo>
                  <a:lnTo>
                    <a:pt x="272" y="1064"/>
                  </a:lnTo>
                  <a:lnTo>
                    <a:pt x="264" y="1066"/>
                  </a:lnTo>
                  <a:lnTo>
                    <a:pt x="260" y="1066"/>
                  </a:lnTo>
                  <a:lnTo>
                    <a:pt x="256" y="1066"/>
                  </a:lnTo>
                  <a:lnTo>
                    <a:pt x="252" y="1062"/>
                  </a:lnTo>
                  <a:lnTo>
                    <a:pt x="252" y="1058"/>
                  </a:lnTo>
                  <a:lnTo>
                    <a:pt x="248" y="1058"/>
                  </a:lnTo>
                  <a:lnTo>
                    <a:pt x="244" y="1058"/>
                  </a:lnTo>
                  <a:lnTo>
                    <a:pt x="242" y="1062"/>
                  </a:lnTo>
                  <a:lnTo>
                    <a:pt x="242" y="1072"/>
                  </a:lnTo>
                  <a:lnTo>
                    <a:pt x="242" y="1076"/>
                  </a:lnTo>
                  <a:lnTo>
                    <a:pt x="238" y="1076"/>
                  </a:lnTo>
                  <a:lnTo>
                    <a:pt x="228" y="1076"/>
                  </a:lnTo>
                  <a:lnTo>
                    <a:pt x="218" y="1076"/>
                  </a:lnTo>
                  <a:lnTo>
                    <a:pt x="206" y="1080"/>
                  </a:lnTo>
                  <a:lnTo>
                    <a:pt x="202" y="1082"/>
                  </a:lnTo>
                  <a:lnTo>
                    <a:pt x="196" y="1086"/>
                  </a:lnTo>
                  <a:lnTo>
                    <a:pt x="194" y="1092"/>
                  </a:lnTo>
                  <a:lnTo>
                    <a:pt x="196" y="1096"/>
                  </a:lnTo>
                  <a:lnTo>
                    <a:pt x="202" y="1100"/>
                  </a:lnTo>
                  <a:lnTo>
                    <a:pt x="206" y="1102"/>
                  </a:lnTo>
                  <a:lnTo>
                    <a:pt x="214" y="1106"/>
                  </a:lnTo>
                  <a:lnTo>
                    <a:pt x="222" y="1106"/>
                  </a:lnTo>
                  <a:lnTo>
                    <a:pt x="226" y="1106"/>
                  </a:lnTo>
                  <a:lnTo>
                    <a:pt x="230" y="1108"/>
                  </a:lnTo>
                  <a:lnTo>
                    <a:pt x="234" y="1110"/>
                  </a:lnTo>
                  <a:lnTo>
                    <a:pt x="234" y="1116"/>
                  </a:lnTo>
                  <a:lnTo>
                    <a:pt x="238" y="1120"/>
                  </a:lnTo>
                  <a:lnTo>
                    <a:pt x="242" y="1126"/>
                  </a:lnTo>
                  <a:lnTo>
                    <a:pt x="242" y="1134"/>
                  </a:lnTo>
                  <a:lnTo>
                    <a:pt x="242" y="1138"/>
                  </a:lnTo>
                  <a:lnTo>
                    <a:pt x="244" y="1142"/>
                  </a:lnTo>
                  <a:lnTo>
                    <a:pt x="248" y="1146"/>
                  </a:lnTo>
                  <a:lnTo>
                    <a:pt x="252" y="1148"/>
                  </a:lnTo>
                  <a:lnTo>
                    <a:pt x="252" y="1154"/>
                  </a:lnTo>
                  <a:lnTo>
                    <a:pt x="252" y="1156"/>
                  </a:lnTo>
                  <a:lnTo>
                    <a:pt x="250" y="1172"/>
                  </a:lnTo>
                  <a:lnTo>
                    <a:pt x="244" y="1196"/>
                  </a:lnTo>
                  <a:lnTo>
                    <a:pt x="242" y="1204"/>
                  </a:lnTo>
                  <a:lnTo>
                    <a:pt x="234" y="1202"/>
                  </a:lnTo>
                  <a:lnTo>
                    <a:pt x="192" y="1194"/>
                  </a:lnTo>
                  <a:lnTo>
                    <a:pt x="176" y="1194"/>
                  </a:lnTo>
                  <a:lnTo>
                    <a:pt x="162" y="1194"/>
                  </a:lnTo>
                  <a:lnTo>
                    <a:pt x="150" y="1194"/>
                  </a:lnTo>
                  <a:lnTo>
                    <a:pt x="140" y="1194"/>
                  </a:lnTo>
                  <a:lnTo>
                    <a:pt x="134" y="1196"/>
                  </a:lnTo>
                  <a:lnTo>
                    <a:pt x="130" y="1198"/>
                  </a:lnTo>
                  <a:lnTo>
                    <a:pt x="128" y="1204"/>
                  </a:lnTo>
                  <a:lnTo>
                    <a:pt x="128" y="1212"/>
                  </a:lnTo>
                  <a:lnTo>
                    <a:pt x="132" y="1226"/>
                  </a:lnTo>
                  <a:lnTo>
                    <a:pt x="134" y="1234"/>
                  </a:lnTo>
                  <a:lnTo>
                    <a:pt x="130" y="1234"/>
                  </a:lnTo>
                  <a:lnTo>
                    <a:pt x="128" y="1234"/>
                  </a:lnTo>
                  <a:lnTo>
                    <a:pt x="128" y="1236"/>
                  </a:lnTo>
                  <a:lnTo>
                    <a:pt x="128" y="1240"/>
                  </a:lnTo>
                  <a:lnTo>
                    <a:pt x="132" y="1246"/>
                  </a:lnTo>
                  <a:lnTo>
                    <a:pt x="134" y="1254"/>
                  </a:lnTo>
                  <a:lnTo>
                    <a:pt x="134" y="1262"/>
                  </a:lnTo>
                  <a:lnTo>
                    <a:pt x="134" y="1264"/>
                  </a:lnTo>
                  <a:lnTo>
                    <a:pt x="134" y="1272"/>
                  </a:lnTo>
                  <a:lnTo>
                    <a:pt x="132" y="1280"/>
                  </a:lnTo>
                  <a:lnTo>
                    <a:pt x="128" y="1286"/>
                  </a:lnTo>
                  <a:lnTo>
                    <a:pt x="128" y="1292"/>
                  </a:lnTo>
                  <a:lnTo>
                    <a:pt x="130" y="1298"/>
                  </a:lnTo>
                  <a:lnTo>
                    <a:pt x="134" y="1304"/>
                  </a:lnTo>
                  <a:lnTo>
                    <a:pt x="134" y="1310"/>
                  </a:lnTo>
                  <a:lnTo>
                    <a:pt x="134" y="1314"/>
                  </a:lnTo>
                  <a:lnTo>
                    <a:pt x="136" y="1316"/>
                  </a:lnTo>
                  <a:lnTo>
                    <a:pt x="138" y="1320"/>
                  </a:lnTo>
                  <a:lnTo>
                    <a:pt x="140" y="1322"/>
                  </a:lnTo>
                  <a:lnTo>
                    <a:pt x="142" y="1322"/>
                  </a:lnTo>
                  <a:lnTo>
                    <a:pt x="146" y="1322"/>
                  </a:lnTo>
                  <a:lnTo>
                    <a:pt x="154" y="1322"/>
                  </a:lnTo>
                  <a:lnTo>
                    <a:pt x="160" y="1322"/>
                  </a:lnTo>
                  <a:lnTo>
                    <a:pt x="164" y="1322"/>
                  </a:lnTo>
                  <a:lnTo>
                    <a:pt x="170" y="1326"/>
                  </a:lnTo>
                  <a:lnTo>
                    <a:pt x="178" y="1334"/>
                  </a:lnTo>
                  <a:lnTo>
                    <a:pt x="184" y="1338"/>
                  </a:lnTo>
                  <a:lnTo>
                    <a:pt x="192" y="1338"/>
                  </a:lnTo>
                  <a:lnTo>
                    <a:pt x="206" y="1334"/>
                  </a:lnTo>
                  <a:lnTo>
                    <a:pt x="220" y="1328"/>
                  </a:lnTo>
                  <a:lnTo>
                    <a:pt x="234" y="1324"/>
                  </a:lnTo>
                  <a:lnTo>
                    <a:pt x="242" y="1320"/>
                  </a:lnTo>
                  <a:lnTo>
                    <a:pt x="246" y="1314"/>
                  </a:lnTo>
                  <a:lnTo>
                    <a:pt x="248" y="1308"/>
                  </a:lnTo>
                  <a:lnTo>
                    <a:pt x="258" y="1296"/>
                  </a:lnTo>
                  <a:lnTo>
                    <a:pt x="266" y="1288"/>
                  </a:lnTo>
                  <a:lnTo>
                    <a:pt x="270" y="1282"/>
                  </a:lnTo>
                  <a:lnTo>
                    <a:pt x="272" y="1276"/>
                  </a:lnTo>
                  <a:lnTo>
                    <a:pt x="274" y="1264"/>
                  </a:lnTo>
                  <a:lnTo>
                    <a:pt x="280" y="1250"/>
                  </a:lnTo>
                  <a:lnTo>
                    <a:pt x="282" y="1244"/>
                  </a:lnTo>
                  <a:lnTo>
                    <a:pt x="288" y="1238"/>
                  </a:lnTo>
                  <a:lnTo>
                    <a:pt x="304" y="1228"/>
                  </a:lnTo>
                  <a:lnTo>
                    <a:pt x="310" y="1224"/>
                  </a:lnTo>
                  <a:lnTo>
                    <a:pt x="316" y="1216"/>
                  </a:lnTo>
                  <a:lnTo>
                    <a:pt x="318" y="1212"/>
                  </a:lnTo>
                  <a:lnTo>
                    <a:pt x="322" y="1206"/>
                  </a:lnTo>
                  <a:lnTo>
                    <a:pt x="326" y="1204"/>
                  </a:lnTo>
                  <a:lnTo>
                    <a:pt x="340" y="1204"/>
                  </a:lnTo>
                  <a:lnTo>
                    <a:pt x="342" y="1204"/>
                  </a:lnTo>
                  <a:lnTo>
                    <a:pt x="350" y="1202"/>
                  </a:lnTo>
                  <a:lnTo>
                    <a:pt x="358" y="1200"/>
                  </a:lnTo>
                  <a:lnTo>
                    <a:pt x="374" y="1188"/>
                  </a:lnTo>
                  <a:lnTo>
                    <a:pt x="380" y="1186"/>
                  </a:lnTo>
                  <a:lnTo>
                    <a:pt x="386" y="1184"/>
                  </a:lnTo>
                  <a:lnTo>
                    <a:pt x="390" y="1182"/>
                  </a:lnTo>
                  <a:lnTo>
                    <a:pt x="396" y="1180"/>
                  </a:lnTo>
                  <a:lnTo>
                    <a:pt x="402" y="1178"/>
                  </a:lnTo>
                  <a:lnTo>
                    <a:pt x="408" y="1178"/>
                  </a:lnTo>
                  <a:lnTo>
                    <a:pt x="412" y="1180"/>
                  </a:lnTo>
                  <a:lnTo>
                    <a:pt x="420" y="1186"/>
                  </a:lnTo>
                  <a:lnTo>
                    <a:pt x="424" y="1192"/>
                  </a:lnTo>
                  <a:lnTo>
                    <a:pt x="436" y="1208"/>
                  </a:lnTo>
                  <a:lnTo>
                    <a:pt x="444" y="1220"/>
                  </a:lnTo>
                  <a:lnTo>
                    <a:pt x="446" y="1226"/>
                  </a:lnTo>
                  <a:lnTo>
                    <a:pt x="450" y="1232"/>
                  </a:lnTo>
                  <a:lnTo>
                    <a:pt x="456" y="1236"/>
                  </a:lnTo>
                  <a:lnTo>
                    <a:pt x="482" y="1250"/>
                  </a:lnTo>
                  <a:lnTo>
                    <a:pt x="488" y="1254"/>
                  </a:lnTo>
                  <a:lnTo>
                    <a:pt x="492" y="1260"/>
                  </a:lnTo>
                  <a:lnTo>
                    <a:pt x="502" y="1274"/>
                  </a:lnTo>
                  <a:lnTo>
                    <a:pt x="506" y="1282"/>
                  </a:lnTo>
                  <a:lnTo>
                    <a:pt x="506" y="1290"/>
                  </a:lnTo>
                  <a:lnTo>
                    <a:pt x="506" y="1304"/>
                  </a:lnTo>
                  <a:lnTo>
                    <a:pt x="506" y="1312"/>
                  </a:lnTo>
                  <a:lnTo>
                    <a:pt x="508" y="1316"/>
                  </a:lnTo>
                  <a:lnTo>
                    <a:pt x="510" y="1316"/>
                  </a:lnTo>
                  <a:lnTo>
                    <a:pt x="512" y="1316"/>
                  </a:lnTo>
                  <a:lnTo>
                    <a:pt x="514" y="1312"/>
                  </a:lnTo>
                  <a:lnTo>
                    <a:pt x="518" y="1302"/>
                  </a:lnTo>
                  <a:lnTo>
                    <a:pt x="522" y="1294"/>
                  </a:lnTo>
                  <a:lnTo>
                    <a:pt x="524" y="1288"/>
                  </a:lnTo>
                  <a:lnTo>
                    <a:pt x="526" y="1282"/>
                  </a:lnTo>
                  <a:lnTo>
                    <a:pt x="528" y="1274"/>
                  </a:lnTo>
                  <a:lnTo>
                    <a:pt x="528" y="1270"/>
                  </a:lnTo>
                  <a:lnTo>
                    <a:pt x="528" y="1268"/>
                  </a:lnTo>
                  <a:lnTo>
                    <a:pt x="530" y="1266"/>
                  </a:lnTo>
                  <a:lnTo>
                    <a:pt x="532" y="1266"/>
                  </a:lnTo>
                  <a:lnTo>
                    <a:pt x="534" y="1266"/>
                  </a:lnTo>
                  <a:lnTo>
                    <a:pt x="540" y="1268"/>
                  </a:lnTo>
                  <a:lnTo>
                    <a:pt x="552" y="1272"/>
                  </a:lnTo>
                  <a:lnTo>
                    <a:pt x="554" y="1272"/>
                  </a:lnTo>
                  <a:lnTo>
                    <a:pt x="554" y="1270"/>
                  </a:lnTo>
                  <a:lnTo>
                    <a:pt x="552" y="1266"/>
                  </a:lnTo>
                  <a:lnTo>
                    <a:pt x="534" y="1248"/>
                  </a:lnTo>
                  <a:lnTo>
                    <a:pt x="520" y="1240"/>
                  </a:lnTo>
                  <a:lnTo>
                    <a:pt x="516" y="1236"/>
                  </a:lnTo>
                  <a:lnTo>
                    <a:pt x="504" y="1228"/>
                  </a:lnTo>
                  <a:lnTo>
                    <a:pt x="494" y="1216"/>
                  </a:lnTo>
                  <a:lnTo>
                    <a:pt x="484" y="1200"/>
                  </a:lnTo>
                  <a:lnTo>
                    <a:pt x="476" y="1188"/>
                  </a:lnTo>
                  <a:lnTo>
                    <a:pt x="472" y="1182"/>
                  </a:lnTo>
                  <a:lnTo>
                    <a:pt x="470" y="1174"/>
                  </a:lnTo>
                  <a:lnTo>
                    <a:pt x="468" y="1166"/>
                  </a:lnTo>
                  <a:lnTo>
                    <a:pt x="468" y="1164"/>
                  </a:lnTo>
                  <a:lnTo>
                    <a:pt x="470" y="1158"/>
                  </a:lnTo>
                  <a:lnTo>
                    <a:pt x="474" y="1156"/>
                  </a:lnTo>
                  <a:lnTo>
                    <a:pt x="478" y="1154"/>
                  </a:lnTo>
                  <a:lnTo>
                    <a:pt x="482" y="1156"/>
                  </a:lnTo>
                  <a:lnTo>
                    <a:pt x="488" y="1156"/>
                  </a:lnTo>
                  <a:lnTo>
                    <a:pt x="496" y="1162"/>
                  </a:lnTo>
                  <a:lnTo>
                    <a:pt x="502" y="1168"/>
                  </a:lnTo>
                  <a:lnTo>
                    <a:pt x="508" y="1176"/>
                  </a:lnTo>
                  <a:lnTo>
                    <a:pt x="510" y="1182"/>
                  </a:lnTo>
                  <a:lnTo>
                    <a:pt x="516" y="1196"/>
                  </a:lnTo>
                  <a:lnTo>
                    <a:pt x="520" y="1204"/>
                  </a:lnTo>
                  <a:lnTo>
                    <a:pt x="524" y="1208"/>
                  </a:lnTo>
                  <a:lnTo>
                    <a:pt x="540" y="1220"/>
                  </a:lnTo>
                  <a:lnTo>
                    <a:pt x="548" y="1224"/>
                  </a:lnTo>
                  <a:lnTo>
                    <a:pt x="552" y="1230"/>
                  </a:lnTo>
                  <a:lnTo>
                    <a:pt x="560" y="1238"/>
                  </a:lnTo>
                  <a:lnTo>
                    <a:pt x="564" y="1244"/>
                  </a:lnTo>
                  <a:lnTo>
                    <a:pt x="566" y="1248"/>
                  </a:lnTo>
                  <a:lnTo>
                    <a:pt x="570" y="1260"/>
                  </a:lnTo>
                  <a:lnTo>
                    <a:pt x="572" y="1266"/>
                  </a:lnTo>
                  <a:lnTo>
                    <a:pt x="576" y="1272"/>
                  </a:lnTo>
                  <a:lnTo>
                    <a:pt x="580" y="1280"/>
                  </a:lnTo>
                  <a:lnTo>
                    <a:pt x="584" y="1286"/>
                  </a:lnTo>
                  <a:lnTo>
                    <a:pt x="588" y="1290"/>
                  </a:lnTo>
                  <a:lnTo>
                    <a:pt x="594" y="1292"/>
                  </a:lnTo>
                  <a:lnTo>
                    <a:pt x="598" y="1292"/>
                  </a:lnTo>
                  <a:lnTo>
                    <a:pt x="602" y="1294"/>
                  </a:lnTo>
                  <a:lnTo>
                    <a:pt x="602" y="1296"/>
                  </a:lnTo>
                  <a:lnTo>
                    <a:pt x="602" y="1298"/>
                  </a:lnTo>
                  <a:lnTo>
                    <a:pt x="598" y="1304"/>
                  </a:lnTo>
                  <a:lnTo>
                    <a:pt x="596" y="1310"/>
                  </a:lnTo>
                  <a:lnTo>
                    <a:pt x="596" y="1314"/>
                  </a:lnTo>
                  <a:lnTo>
                    <a:pt x="598" y="1320"/>
                  </a:lnTo>
                  <a:lnTo>
                    <a:pt x="604" y="1326"/>
                  </a:lnTo>
                  <a:lnTo>
                    <a:pt x="608" y="1328"/>
                  </a:lnTo>
                  <a:lnTo>
                    <a:pt x="616" y="1330"/>
                  </a:lnTo>
                  <a:lnTo>
                    <a:pt x="620" y="1326"/>
                  </a:lnTo>
                  <a:lnTo>
                    <a:pt x="624" y="1322"/>
                  </a:lnTo>
                  <a:lnTo>
                    <a:pt x="626" y="1316"/>
                  </a:lnTo>
                  <a:lnTo>
                    <a:pt x="628" y="1312"/>
                  </a:lnTo>
                  <a:lnTo>
                    <a:pt x="632" y="1308"/>
                  </a:lnTo>
                  <a:lnTo>
                    <a:pt x="638" y="1306"/>
                  </a:lnTo>
                  <a:lnTo>
                    <a:pt x="640" y="1304"/>
                  </a:lnTo>
                  <a:lnTo>
                    <a:pt x="642" y="1302"/>
                  </a:lnTo>
                  <a:lnTo>
                    <a:pt x="640" y="1300"/>
                  </a:lnTo>
                  <a:lnTo>
                    <a:pt x="640" y="1296"/>
                  </a:lnTo>
                  <a:lnTo>
                    <a:pt x="632" y="1288"/>
                  </a:lnTo>
                  <a:lnTo>
                    <a:pt x="628" y="1282"/>
                  </a:lnTo>
                  <a:lnTo>
                    <a:pt x="626" y="1278"/>
                  </a:lnTo>
                  <a:lnTo>
                    <a:pt x="624" y="1272"/>
                  </a:lnTo>
                  <a:lnTo>
                    <a:pt x="620" y="1268"/>
                  </a:lnTo>
                  <a:lnTo>
                    <a:pt x="620" y="1266"/>
                  </a:lnTo>
                  <a:lnTo>
                    <a:pt x="620" y="1264"/>
                  </a:lnTo>
                  <a:lnTo>
                    <a:pt x="624" y="1260"/>
                  </a:lnTo>
                  <a:lnTo>
                    <a:pt x="638" y="1256"/>
                  </a:lnTo>
                  <a:lnTo>
                    <a:pt x="652" y="1254"/>
                  </a:lnTo>
                  <a:lnTo>
                    <a:pt x="656" y="1254"/>
                  </a:lnTo>
                  <a:lnTo>
                    <a:pt x="664" y="1254"/>
                  </a:lnTo>
                  <a:lnTo>
                    <a:pt x="668" y="1260"/>
                  </a:lnTo>
                  <a:lnTo>
                    <a:pt x="670" y="1266"/>
                  </a:lnTo>
                  <a:lnTo>
                    <a:pt x="674" y="1272"/>
                  </a:lnTo>
                  <a:lnTo>
                    <a:pt x="678" y="1280"/>
                  </a:lnTo>
                  <a:lnTo>
                    <a:pt x="680" y="1284"/>
                  </a:lnTo>
                  <a:lnTo>
                    <a:pt x="688" y="1300"/>
                  </a:lnTo>
                  <a:lnTo>
                    <a:pt x="690" y="1304"/>
                  </a:lnTo>
                  <a:lnTo>
                    <a:pt x="698" y="1318"/>
                  </a:lnTo>
                  <a:lnTo>
                    <a:pt x="700" y="1324"/>
                  </a:lnTo>
                  <a:lnTo>
                    <a:pt x="704" y="1328"/>
                  </a:lnTo>
                  <a:lnTo>
                    <a:pt x="712" y="1330"/>
                  </a:lnTo>
                  <a:lnTo>
                    <a:pt x="734" y="1330"/>
                  </a:lnTo>
                  <a:lnTo>
                    <a:pt x="748" y="1330"/>
                  </a:lnTo>
                  <a:lnTo>
                    <a:pt x="760" y="1334"/>
                  </a:lnTo>
                  <a:lnTo>
                    <a:pt x="774" y="1338"/>
                  </a:lnTo>
                  <a:lnTo>
                    <a:pt x="782" y="1338"/>
                  </a:lnTo>
                  <a:lnTo>
                    <a:pt x="788" y="1338"/>
                  </a:lnTo>
                  <a:lnTo>
                    <a:pt x="794" y="1334"/>
                  </a:lnTo>
                  <a:lnTo>
                    <a:pt x="802" y="1332"/>
                  </a:lnTo>
                  <a:lnTo>
                    <a:pt x="808" y="1334"/>
                  </a:lnTo>
                  <a:lnTo>
                    <a:pt x="814" y="1338"/>
                  </a:lnTo>
                  <a:lnTo>
                    <a:pt x="820" y="1340"/>
                  </a:lnTo>
                  <a:lnTo>
                    <a:pt x="824" y="1348"/>
                  </a:lnTo>
                  <a:lnTo>
                    <a:pt x="826" y="1354"/>
                  </a:lnTo>
                  <a:lnTo>
                    <a:pt x="828" y="1360"/>
                  </a:lnTo>
                  <a:lnTo>
                    <a:pt x="828" y="1368"/>
                  </a:lnTo>
                  <a:lnTo>
                    <a:pt x="814" y="1402"/>
                  </a:lnTo>
                  <a:lnTo>
                    <a:pt x="810" y="1408"/>
                  </a:lnTo>
                  <a:lnTo>
                    <a:pt x="806" y="1410"/>
                  </a:lnTo>
                  <a:lnTo>
                    <a:pt x="802" y="1412"/>
                  </a:lnTo>
                  <a:lnTo>
                    <a:pt x="798" y="1416"/>
                  </a:lnTo>
                  <a:lnTo>
                    <a:pt x="796" y="1422"/>
                  </a:lnTo>
                  <a:lnTo>
                    <a:pt x="792" y="1428"/>
                  </a:lnTo>
                  <a:lnTo>
                    <a:pt x="786" y="1434"/>
                  </a:lnTo>
                  <a:lnTo>
                    <a:pt x="780" y="1438"/>
                  </a:lnTo>
                  <a:lnTo>
                    <a:pt x="774" y="1438"/>
                  </a:lnTo>
                  <a:lnTo>
                    <a:pt x="760" y="1438"/>
                  </a:lnTo>
                  <a:lnTo>
                    <a:pt x="754" y="1438"/>
                  </a:lnTo>
                  <a:lnTo>
                    <a:pt x="748" y="1434"/>
                  </a:lnTo>
                  <a:lnTo>
                    <a:pt x="742" y="1430"/>
                  </a:lnTo>
                  <a:lnTo>
                    <a:pt x="734" y="1430"/>
                  </a:lnTo>
                  <a:lnTo>
                    <a:pt x="712" y="1436"/>
                  </a:lnTo>
                  <a:lnTo>
                    <a:pt x="704" y="1438"/>
                  </a:lnTo>
                  <a:lnTo>
                    <a:pt x="696" y="1436"/>
                  </a:lnTo>
                  <a:lnTo>
                    <a:pt x="682" y="1432"/>
                  </a:lnTo>
                  <a:lnTo>
                    <a:pt x="666" y="1428"/>
                  </a:lnTo>
                  <a:lnTo>
                    <a:pt x="662" y="1428"/>
                  </a:lnTo>
                  <a:lnTo>
                    <a:pt x="656" y="1428"/>
                  </a:lnTo>
                  <a:lnTo>
                    <a:pt x="650" y="1424"/>
                  </a:lnTo>
                  <a:lnTo>
                    <a:pt x="638" y="1416"/>
                  </a:lnTo>
                  <a:lnTo>
                    <a:pt x="632" y="1412"/>
                  </a:lnTo>
                  <a:lnTo>
                    <a:pt x="626" y="1410"/>
                  </a:lnTo>
                  <a:lnTo>
                    <a:pt x="618" y="1410"/>
                  </a:lnTo>
                  <a:lnTo>
                    <a:pt x="614" y="1410"/>
                  </a:lnTo>
                  <a:lnTo>
                    <a:pt x="598" y="1412"/>
                  </a:lnTo>
                  <a:lnTo>
                    <a:pt x="584" y="1416"/>
                  </a:lnTo>
                  <a:lnTo>
                    <a:pt x="578" y="1420"/>
                  </a:lnTo>
                  <a:lnTo>
                    <a:pt x="576" y="1428"/>
                  </a:lnTo>
                  <a:lnTo>
                    <a:pt x="576" y="1430"/>
                  </a:lnTo>
                  <a:lnTo>
                    <a:pt x="574" y="1438"/>
                  </a:lnTo>
                  <a:lnTo>
                    <a:pt x="570" y="1442"/>
                  </a:lnTo>
                  <a:lnTo>
                    <a:pt x="554" y="1446"/>
                  </a:lnTo>
                  <a:lnTo>
                    <a:pt x="548" y="1446"/>
                  </a:lnTo>
                  <a:lnTo>
                    <a:pt x="542" y="1442"/>
                  </a:lnTo>
                  <a:lnTo>
                    <a:pt x="534" y="1434"/>
                  </a:lnTo>
                  <a:lnTo>
                    <a:pt x="522" y="1424"/>
                  </a:lnTo>
                  <a:lnTo>
                    <a:pt x="512" y="1414"/>
                  </a:lnTo>
                  <a:lnTo>
                    <a:pt x="508" y="1410"/>
                  </a:lnTo>
                  <a:lnTo>
                    <a:pt x="500" y="1410"/>
                  </a:lnTo>
                  <a:lnTo>
                    <a:pt x="476" y="1410"/>
                  </a:lnTo>
                  <a:lnTo>
                    <a:pt x="470" y="1408"/>
                  </a:lnTo>
                  <a:lnTo>
                    <a:pt x="462" y="1406"/>
                  </a:lnTo>
                  <a:lnTo>
                    <a:pt x="456" y="1404"/>
                  </a:lnTo>
                  <a:lnTo>
                    <a:pt x="442" y="1396"/>
                  </a:lnTo>
                  <a:lnTo>
                    <a:pt x="436" y="1394"/>
                  </a:lnTo>
                  <a:lnTo>
                    <a:pt x="424" y="1386"/>
                  </a:lnTo>
                  <a:lnTo>
                    <a:pt x="422" y="1380"/>
                  </a:lnTo>
                  <a:lnTo>
                    <a:pt x="424" y="1374"/>
                  </a:lnTo>
                  <a:lnTo>
                    <a:pt x="434" y="1358"/>
                  </a:lnTo>
                  <a:lnTo>
                    <a:pt x="436" y="1350"/>
                  </a:lnTo>
                  <a:lnTo>
                    <a:pt x="436" y="1344"/>
                  </a:lnTo>
                  <a:lnTo>
                    <a:pt x="434" y="1338"/>
                  </a:lnTo>
                  <a:lnTo>
                    <a:pt x="428" y="1332"/>
                  </a:lnTo>
                  <a:lnTo>
                    <a:pt x="422" y="1328"/>
                  </a:lnTo>
                  <a:lnTo>
                    <a:pt x="418" y="1326"/>
                  </a:lnTo>
                  <a:lnTo>
                    <a:pt x="406" y="1322"/>
                  </a:lnTo>
                  <a:lnTo>
                    <a:pt x="402" y="1322"/>
                  </a:lnTo>
                  <a:lnTo>
                    <a:pt x="400" y="1324"/>
                  </a:lnTo>
                  <a:lnTo>
                    <a:pt x="400" y="1328"/>
                  </a:lnTo>
                  <a:lnTo>
                    <a:pt x="400" y="1324"/>
                  </a:lnTo>
                  <a:lnTo>
                    <a:pt x="398" y="1324"/>
                  </a:lnTo>
                  <a:lnTo>
                    <a:pt x="396" y="1326"/>
                  </a:lnTo>
                  <a:lnTo>
                    <a:pt x="390" y="1330"/>
                  </a:lnTo>
                  <a:lnTo>
                    <a:pt x="382" y="1332"/>
                  </a:lnTo>
                  <a:lnTo>
                    <a:pt x="378" y="1332"/>
                  </a:lnTo>
                  <a:lnTo>
                    <a:pt x="362" y="1332"/>
                  </a:lnTo>
                  <a:lnTo>
                    <a:pt x="320" y="1332"/>
                  </a:lnTo>
                  <a:lnTo>
                    <a:pt x="312" y="1332"/>
                  </a:lnTo>
                  <a:lnTo>
                    <a:pt x="304" y="1334"/>
                  </a:lnTo>
                  <a:lnTo>
                    <a:pt x="270" y="1348"/>
                  </a:lnTo>
                  <a:lnTo>
                    <a:pt x="254" y="1354"/>
                  </a:lnTo>
                  <a:lnTo>
                    <a:pt x="250" y="1358"/>
                  </a:lnTo>
                  <a:lnTo>
                    <a:pt x="244" y="1360"/>
                  </a:lnTo>
                  <a:lnTo>
                    <a:pt x="242" y="1362"/>
                  </a:lnTo>
                  <a:lnTo>
                    <a:pt x="242" y="1364"/>
                  </a:lnTo>
                  <a:lnTo>
                    <a:pt x="242" y="1362"/>
                  </a:lnTo>
                  <a:lnTo>
                    <a:pt x="240" y="1362"/>
                  </a:lnTo>
                  <a:lnTo>
                    <a:pt x="238" y="1360"/>
                  </a:lnTo>
                  <a:lnTo>
                    <a:pt x="224" y="1360"/>
                  </a:lnTo>
                  <a:lnTo>
                    <a:pt x="220" y="1360"/>
                  </a:lnTo>
                  <a:lnTo>
                    <a:pt x="208" y="1360"/>
                  </a:lnTo>
                  <a:lnTo>
                    <a:pt x="196" y="1356"/>
                  </a:lnTo>
                  <a:lnTo>
                    <a:pt x="190" y="1354"/>
                  </a:lnTo>
                  <a:lnTo>
                    <a:pt x="188" y="1354"/>
                  </a:lnTo>
                  <a:lnTo>
                    <a:pt x="184" y="1354"/>
                  </a:lnTo>
                  <a:lnTo>
                    <a:pt x="182" y="1356"/>
                  </a:lnTo>
                  <a:lnTo>
                    <a:pt x="180" y="1358"/>
                  </a:lnTo>
                  <a:lnTo>
                    <a:pt x="168" y="1374"/>
                  </a:lnTo>
                  <a:lnTo>
                    <a:pt x="158" y="1386"/>
                  </a:lnTo>
                  <a:lnTo>
                    <a:pt x="150" y="1394"/>
                  </a:lnTo>
                  <a:lnTo>
                    <a:pt x="140" y="1406"/>
                  </a:lnTo>
                  <a:lnTo>
                    <a:pt x="130" y="1422"/>
                  </a:lnTo>
                  <a:lnTo>
                    <a:pt x="122" y="1436"/>
                  </a:lnTo>
                  <a:lnTo>
                    <a:pt x="116" y="1460"/>
                  </a:lnTo>
                  <a:lnTo>
                    <a:pt x="114" y="1466"/>
                  </a:lnTo>
                  <a:lnTo>
                    <a:pt x="108" y="1472"/>
                  </a:lnTo>
                  <a:lnTo>
                    <a:pt x="82" y="1484"/>
                  </a:lnTo>
                  <a:lnTo>
                    <a:pt x="70" y="1492"/>
                  </a:lnTo>
                  <a:lnTo>
                    <a:pt x="66" y="1498"/>
                  </a:lnTo>
                  <a:lnTo>
                    <a:pt x="62" y="1502"/>
                  </a:lnTo>
                  <a:lnTo>
                    <a:pt x="52" y="1514"/>
                  </a:lnTo>
                  <a:lnTo>
                    <a:pt x="32" y="1550"/>
                  </a:lnTo>
                  <a:lnTo>
                    <a:pt x="24" y="1564"/>
                  </a:lnTo>
                  <a:lnTo>
                    <a:pt x="12" y="1598"/>
                  </a:lnTo>
                  <a:lnTo>
                    <a:pt x="8" y="1606"/>
                  </a:lnTo>
                  <a:lnTo>
                    <a:pt x="10" y="1614"/>
                  </a:lnTo>
                  <a:lnTo>
                    <a:pt x="16" y="1626"/>
                  </a:lnTo>
                  <a:lnTo>
                    <a:pt x="18" y="1642"/>
                  </a:lnTo>
                  <a:lnTo>
                    <a:pt x="18" y="1666"/>
                  </a:lnTo>
                  <a:lnTo>
                    <a:pt x="16" y="1672"/>
                  </a:lnTo>
                  <a:lnTo>
                    <a:pt x="12" y="1678"/>
                  </a:lnTo>
                  <a:lnTo>
                    <a:pt x="8" y="1684"/>
                  </a:lnTo>
                  <a:lnTo>
                    <a:pt x="6" y="1692"/>
                  </a:lnTo>
                  <a:lnTo>
                    <a:pt x="0" y="1706"/>
                  </a:lnTo>
                  <a:lnTo>
                    <a:pt x="0" y="1712"/>
                  </a:lnTo>
                  <a:lnTo>
                    <a:pt x="0" y="1720"/>
                  </a:lnTo>
                  <a:lnTo>
                    <a:pt x="6" y="1744"/>
                  </a:lnTo>
                  <a:lnTo>
                    <a:pt x="8" y="1750"/>
                  </a:lnTo>
                  <a:lnTo>
                    <a:pt x="12" y="1752"/>
                  </a:lnTo>
                  <a:lnTo>
                    <a:pt x="18" y="1752"/>
                  </a:lnTo>
                  <a:lnTo>
                    <a:pt x="20" y="1752"/>
                  </a:lnTo>
                  <a:lnTo>
                    <a:pt x="18" y="1752"/>
                  </a:lnTo>
                  <a:lnTo>
                    <a:pt x="20" y="1760"/>
                  </a:lnTo>
                  <a:lnTo>
                    <a:pt x="24" y="1764"/>
                  </a:lnTo>
                  <a:lnTo>
                    <a:pt x="26" y="1768"/>
                  </a:lnTo>
                  <a:lnTo>
                    <a:pt x="30" y="1770"/>
                  </a:lnTo>
                  <a:lnTo>
                    <a:pt x="32" y="1768"/>
                  </a:lnTo>
                  <a:lnTo>
                    <a:pt x="30" y="1770"/>
                  </a:lnTo>
                  <a:lnTo>
                    <a:pt x="30" y="1772"/>
                  </a:lnTo>
                  <a:lnTo>
                    <a:pt x="32" y="1772"/>
                  </a:lnTo>
                  <a:lnTo>
                    <a:pt x="36" y="1774"/>
                  </a:lnTo>
                  <a:lnTo>
                    <a:pt x="40" y="1778"/>
                  </a:lnTo>
                  <a:lnTo>
                    <a:pt x="52" y="1804"/>
                  </a:lnTo>
                  <a:lnTo>
                    <a:pt x="56" y="1810"/>
                  </a:lnTo>
                  <a:lnTo>
                    <a:pt x="60" y="1816"/>
                  </a:lnTo>
                  <a:lnTo>
                    <a:pt x="72" y="1824"/>
                  </a:lnTo>
                  <a:lnTo>
                    <a:pt x="84" y="1832"/>
                  </a:lnTo>
                  <a:lnTo>
                    <a:pt x="94" y="1838"/>
                  </a:lnTo>
                  <a:lnTo>
                    <a:pt x="102" y="1844"/>
                  </a:lnTo>
                  <a:lnTo>
                    <a:pt x="128" y="1864"/>
                  </a:lnTo>
                  <a:lnTo>
                    <a:pt x="136" y="1868"/>
                  </a:lnTo>
                  <a:lnTo>
                    <a:pt x="142" y="1870"/>
                  </a:lnTo>
                  <a:lnTo>
                    <a:pt x="146" y="1870"/>
                  </a:lnTo>
                  <a:lnTo>
                    <a:pt x="152" y="1868"/>
                  </a:lnTo>
                  <a:lnTo>
                    <a:pt x="154" y="1868"/>
                  </a:lnTo>
                  <a:lnTo>
                    <a:pt x="154" y="1866"/>
                  </a:lnTo>
                  <a:lnTo>
                    <a:pt x="154" y="1868"/>
                  </a:lnTo>
                  <a:lnTo>
                    <a:pt x="158" y="1868"/>
                  </a:lnTo>
                  <a:lnTo>
                    <a:pt x="162" y="1870"/>
                  </a:lnTo>
                  <a:lnTo>
                    <a:pt x="166" y="1870"/>
                  </a:lnTo>
                  <a:lnTo>
                    <a:pt x="182" y="1868"/>
                  </a:lnTo>
                  <a:lnTo>
                    <a:pt x="206" y="1862"/>
                  </a:lnTo>
                  <a:lnTo>
                    <a:pt x="218" y="1860"/>
                  </a:lnTo>
                  <a:lnTo>
                    <a:pt x="224" y="1860"/>
                  </a:lnTo>
                  <a:lnTo>
                    <a:pt x="232" y="1860"/>
                  </a:lnTo>
                  <a:lnTo>
                    <a:pt x="244" y="1860"/>
                  </a:lnTo>
                  <a:lnTo>
                    <a:pt x="260" y="1856"/>
                  </a:lnTo>
                  <a:lnTo>
                    <a:pt x="274" y="1852"/>
                  </a:lnTo>
                  <a:lnTo>
                    <a:pt x="282" y="1850"/>
                  </a:lnTo>
                  <a:lnTo>
                    <a:pt x="288" y="1844"/>
                  </a:lnTo>
                  <a:lnTo>
                    <a:pt x="294" y="1842"/>
                  </a:lnTo>
                  <a:lnTo>
                    <a:pt x="300" y="1838"/>
                  </a:lnTo>
                  <a:lnTo>
                    <a:pt x="306" y="1838"/>
                  </a:lnTo>
                  <a:lnTo>
                    <a:pt x="312" y="1840"/>
                  </a:lnTo>
                  <a:lnTo>
                    <a:pt x="320" y="1840"/>
                  </a:lnTo>
                  <a:lnTo>
                    <a:pt x="322" y="1840"/>
                  </a:lnTo>
                  <a:lnTo>
                    <a:pt x="330" y="1842"/>
                  </a:lnTo>
                  <a:lnTo>
                    <a:pt x="334" y="1846"/>
                  </a:lnTo>
                  <a:lnTo>
                    <a:pt x="346" y="1862"/>
                  </a:lnTo>
                  <a:lnTo>
                    <a:pt x="352" y="1868"/>
                  </a:lnTo>
                  <a:lnTo>
                    <a:pt x="358" y="1870"/>
                  </a:lnTo>
                  <a:lnTo>
                    <a:pt x="362" y="1870"/>
                  </a:lnTo>
                  <a:lnTo>
                    <a:pt x="370" y="1870"/>
                  </a:lnTo>
                  <a:lnTo>
                    <a:pt x="378" y="1874"/>
                  </a:lnTo>
                  <a:lnTo>
                    <a:pt x="384" y="1876"/>
                  </a:lnTo>
                  <a:lnTo>
                    <a:pt x="388" y="1878"/>
                  </a:lnTo>
                  <a:lnTo>
                    <a:pt x="392" y="1878"/>
                  </a:lnTo>
                  <a:lnTo>
                    <a:pt x="392" y="1876"/>
                  </a:lnTo>
                  <a:lnTo>
                    <a:pt x="392" y="1878"/>
                  </a:lnTo>
                  <a:lnTo>
                    <a:pt x="394" y="1878"/>
                  </a:lnTo>
                  <a:lnTo>
                    <a:pt x="398" y="1878"/>
                  </a:lnTo>
                  <a:lnTo>
                    <a:pt x="404" y="1880"/>
                  </a:lnTo>
                  <a:lnTo>
                    <a:pt x="408" y="1884"/>
                  </a:lnTo>
                  <a:lnTo>
                    <a:pt x="410" y="1890"/>
                  </a:lnTo>
                  <a:lnTo>
                    <a:pt x="410" y="1896"/>
                  </a:lnTo>
                  <a:lnTo>
                    <a:pt x="410" y="1900"/>
                  </a:lnTo>
                  <a:lnTo>
                    <a:pt x="410" y="1908"/>
                  </a:lnTo>
                  <a:lnTo>
                    <a:pt x="410" y="1916"/>
                  </a:lnTo>
                  <a:lnTo>
                    <a:pt x="410" y="1920"/>
                  </a:lnTo>
                  <a:lnTo>
                    <a:pt x="410" y="1936"/>
                  </a:lnTo>
                  <a:lnTo>
                    <a:pt x="410" y="1950"/>
                  </a:lnTo>
                  <a:lnTo>
                    <a:pt x="412" y="1956"/>
                  </a:lnTo>
                  <a:lnTo>
                    <a:pt x="414" y="1964"/>
                  </a:lnTo>
                  <a:lnTo>
                    <a:pt x="434" y="1990"/>
                  </a:lnTo>
                  <a:lnTo>
                    <a:pt x="438" y="1994"/>
                  </a:lnTo>
                  <a:lnTo>
                    <a:pt x="440" y="1994"/>
                  </a:lnTo>
                  <a:lnTo>
                    <a:pt x="442" y="1994"/>
                  </a:lnTo>
                  <a:lnTo>
                    <a:pt x="440" y="1996"/>
                  </a:lnTo>
                  <a:lnTo>
                    <a:pt x="440" y="1998"/>
                  </a:lnTo>
                  <a:lnTo>
                    <a:pt x="444" y="2002"/>
                  </a:lnTo>
                  <a:lnTo>
                    <a:pt x="452" y="2014"/>
                  </a:lnTo>
                  <a:lnTo>
                    <a:pt x="456" y="2020"/>
                  </a:lnTo>
                  <a:lnTo>
                    <a:pt x="458" y="2026"/>
                  </a:lnTo>
                  <a:lnTo>
                    <a:pt x="458" y="2034"/>
                  </a:lnTo>
                  <a:lnTo>
                    <a:pt x="458" y="2038"/>
                  </a:lnTo>
                  <a:lnTo>
                    <a:pt x="458" y="2046"/>
                  </a:lnTo>
                  <a:lnTo>
                    <a:pt x="460" y="2054"/>
                  </a:lnTo>
                  <a:lnTo>
                    <a:pt x="468" y="2096"/>
                  </a:lnTo>
                  <a:lnTo>
                    <a:pt x="472" y="2112"/>
                  </a:lnTo>
                  <a:lnTo>
                    <a:pt x="476" y="2124"/>
                  </a:lnTo>
                  <a:lnTo>
                    <a:pt x="478" y="2134"/>
                  </a:lnTo>
                  <a:lnTo>
                    <a:pt x="472" y="2144"/>
                  </a:lnTo>
                  <a:lnTo>
                    <a:pt x="462" y="2166"/>
                  </a:lnTo>
                  <a:lnTo>
                    <a:pt x="460" y="2172"/>
                  </a:lnTo>
                  <a:lnTo>
                    <a:pt x="458" y="2180"/>
                  </a:lnTo>
                  <a:lnTo>
                    <a:pt x="458" y="2204"/>
                  </a:lnTo>
                  <a:lnTo>
                    <a:pt x="460" y="2212"/>
                  </a:lnTo>
                  <a:lnTo>
                    <a:pt x="460" y="2210"/>
                  </a:lnTo>
                  <a:lnTo>
                    <a:pt x="460" y="2212"/>
                  </a:lnTo>
                  <a:lnTo>
                    <a:pt x="456" y="2220"/>
                  </a:lnTo>
                  <a:lnTo>
                    <a:pt x="452" y="2234"/>
                  </a:lnTo>
                  <a:lnTo>
                    <a:pt x="450" y="2242"/>
                  </a:lnTo>
                  <a:lnTo>
                    <a:pt x="452" y="2248"/>
                  </a:lnTo>
                  <a:lnTo>
                    <a:pt x="484" y="2302"/>
                  </a:lnTo>
                  <a:lnTo>
                    <a:pt x="488" y="2308"/>
                  </a:lnTo>
                  <a:lnTo>
                    <a:pt x="488" y="2314"/>
                  </a:lnTo>
                  <a:lnTo>
                    <a:pt x="490" y="2328"/>
                  </a:lnTo>
                  <a:lnTo>
                    <a:pt x="496" y="2380"/>
                  </a:lnTo>
                  <a:lnTo>
                    <a:pt x="500" y="2386"/>
                  </a:lnTo>
                  <a:lnTo>
                    <a:pt x="504" y="2392"/>
                  </a:lnTo>
                  <a:lnTo>
                    <a:pt x="520" y="2402"/>
                  </a:lnTo>
                  <a:lnTo>
                    <a:pt x="528" y="2406"/>
                  </a:lnTo>
                  <a:lnTo>
                    <a:pt x="528" y="2404"/>
                  </a:lnTo>
                  <a:lnTo>
                    <a:pt x="528" y="2406"/>
                  </a:lnTo>
                  <a:lnTo>
                    <a:pt x="532" y="2414"/>
                  </a:lnTo>
                  <a:lnTo>
                    <a:pt x="534" y="2420"/>
                  </a:lnTo>
                  <a:lnTo>
                    <a:pt x="540" y="2434"/>
                  </a:lnTo>
                  <a:lnTo>
                    <a:pt x="546" y="2458"/>
                  </a:lnTo>
                  <a:lnTo>
                    <a:pt x="548" y="2474"/>
                  </a:lnTo>
                  <a:lnTo>
                    <a:pt x="548" y="2478"/>
                  </a:lnTo>
                  <a:lnTo>
                    <a:pt x="548" y="2486"/>
                  </a:lnTo>
                  <a:lnTo>
                    <a:pt x="552" y="2492"/>
                  </a:lnTo>
                  <a:lnTo>
                    <a:pt x="562" y="2508"/>
                  </a:lnTo>
                  <a:lnTo>
                    <a:pt x="568" y="2512"/>
                  </a:lnTo>
                  <a:lnTo>
                    <a:pt x="574" y="2514"/>
                  </a:lnTo>
                  <a:lnTo>
                    <a:pt x="598" y="2508"/>
                  </a:lnTo>
                  <a:lnTo>
                    <a:pt x="614" y="2504"/>
                  </a:lnTo>
                  <a:lnTo>
                    <a:pt x="638" y="2498"/>
                  </a:lnTo>
                  <a:lnTo>
                    <a:pt x="654" y="2496"/>
                  </a:lnTo>
                  <a:lnTo>
                    <a:pt x="676" y="2496"/>
                  </a:lnTo>
                  <a:lnTo>
                    <a:pt x="684" y="2494"/>
                  </a:lnTo>
                  <a:lnTo>
                    <a:pt x="690" y="2490"/>
                  </a:lnTo>
                  <a:lnTo>
                    <a:pt x="748" y="2424"/>
                  </a:lnTo>
                  <a:lnTo>
                    <a:pt x="756" y="2410"/>
                  </a:lnTo>
                  <a:lnTo>
                    <a:pt x="770" y="2376"/>
                  </a:lnTo>
                  <a:lnTo>
                    <a:pt x="770" y="2370"/>
                  </a:lnTo>
                  <a:lnTo>
                    <a:pt x="770" y="2368"/>
                  </a:lnTo>
                  <a:lnTo>
                    <a:pt x="768" y="2368"/>
                  </a:lnTo>
                  <a:lnTo>
                    <a:pt x="770" y="2368"/>
                  </a:lnTo>
                  <a:lnTo>
                    <a:pt x="772" y="2366"/>
                  </a:lnTo>
                  <a:lnTo>
                    <a:pt x="772" y="2364"/>
                  </a:lnTo>
                  <a:lnTo>
                    <a:pt x="774" y="2358"/>
                  </a:lnTo>
                  <a:lnTo>
                    <a:pt x="778" y="2354"/>
                  </a:lnTo>
                  <a:lnTo>
                    <a:pt x="806" y="2334"/>
                  </a:lnTo>
                  <a:lnTo>
                    <a:pt x="810" y="2328"/>
                  </a:lnTo>
                  <a:lnTo>
                    <a:pt x="814" y="2322"/>
                  </a:lnTo>
                  <a:lnTo>
                    <a:pt x="818" y="2308"/>
                  </a:lnTo>
                  <a:lnTo>
                    <a:pt x="820" y="2300"/>
                  </a:lnTo>
                  <a:lnTo>
                    <a:pt x="820" y="2292"/>
                  </a:lnTo>
                  <a:lnTo>
                    <a:pt x="814" y="2268"/>
                  </a:lnTo>
                  <a:lnTo>
                    <a:pt x="814" y="2260"/>
                  </a:lnTo>
                  <a:lnTo>
                    <a:pt x="816" y="2254"/>
                  </a:lnTo>
                  <a:lnTo>
                    <a:pt x="826" y="2238"/>
                  </a:lnTo>
                  <a:lnTo>
                    <a:pt x="832" y="2232"/>
                  </a:lnTo>
                  <a:lnTo>
                    <a:pt x="838" y="2228"/>
                  </a:lnTo>
                  <a:lnTo>
                    <a:pt x="874" y="2206"/>
                  </a:lnTo>
                  <a:lnTo>
                    <a:pt x="880" y="2202"/>
                  </a:lnTo>
                  <a:lnTo>
                    <a:pt x="884" y="2194"/>
                  </a:lnTo>
                  <a:lnTo>
                    <a:pt x="886" y="2190"/>
                  </a:lnTo>
                  <a:lnTo>
                    <a:pt x="894" y="2176"/>
                  </a:lnTo>
                  <a:lnTo>
                    <a:pt x="896" y="2170"/>
                  </a:lnTo>
                  <a:lnTo>
                    <a:pt x="898" y="2162"/>
                  </a:lnTo>
                  <a:lnTo>
                    <a:pt x="898" y="2156"/>
                  </a:lnTo>
                  <a:lnTo>
                    <a:pt x="892" y="2132"/>
                  </a:lnTo>
                  <a:lnTo>
                    <a:pt x="890" y="2116"/>
                  </a:lnTo>
                  <a:lnTo>
                    <a:pt x="890" y="2112"/>
                  </a:lnTo>
                  <a:lnTo>
                    <a:pt x="890" y="2108"/>
                  </a:lnTo>
                  <a:lnTo>
                    <a:pt x="888" y="2106"/>
                  </a:lnTo>
                  <a:lnTo>
                    <a:pt x="886" y="2108"/>
                  </a:lnTo>
                  <a:lnTo>
                    <a:pt x="888" y="2106"/>
                  </a:lnTo>
                  <a:lnTo>
                    <a:pt x="888" y="2102"/>
                  </a:lnTo>
                  <a:lnTo>
                    <a:pt x="886" y="2098"/>
                  </a:lnTo>
                  <a:lnTo>
                    <a:pt x="882" y="2094"/>
                  </a:lnTo>
                  <a:lnTo>
                    <a:pt x="880" y="2086"/>
                  </a:lnTo>
                  <a:lnTo>
                    <a:pt x="880" y="2054"/>
                  </a:lnTo>
                  <a:lnTo>
                    <a:pt x="880" y="2046"/>
                  </a:lnTo>
                  <a:lnTo>
                    <a:pt x="876" y="2038"/>
                  </a:lnTo>
                  <a:lnTo>
                    <a:pt x="874" y="2032"/>
                  </a:lnTo>
                  <a:lnTo>
                    <a:pt x="872" y="2026"/>
                  </a:lnTo>
                  <a:lnTo>
                    <a:pt x="876" y="2020"/>
                  </a:lnTo>
                  <a:lnTo>
                    <a:pt x="880" y="2016"/>
                  </a:lnTo>
                  <a:lnTo>
                    <a:pt x="880" y="2012"/>
                  </a:lnTo>
                  <a:lnTo>
                    <a:pt x="882" y="2006"/>
                  </a:lnTo>
                  <a:lnTo>
                    <a:pt x="884" y="2000"/>
                  </a:lnTo>
                  <a:lnTo>
                    <a:pt x="894" y="1984"/>
                  </a:lnTo>
                  <a:lnTo>
                    <a:pt x="900" y="1978"/>
                  </a:lnTo>
                  <a:lnTo>
                    <a:pt x="906" y="1974"/>
                  </a:lnTo>
                  <a:lnTo>
                    <a:pt x="912" y="1970"/>
                  </a:lnTo>
                  <a:lnTo>
                    <a:pt x="918" y="1968"/>
                  </a:lnTo>
                  <a:lnTo>
                    <a:pt x="922" y="1960"/>
                  </a:lnTo>
                  <a:lnTo>
                    <a:pt x="934" y="1936"/>
                  </a:lnTo>
                  <a:lnTo>
                    <a:pt x="940" y="1930"/>
                  </a:lnTo>
                  <a:lnTo>
                    <a:pt x="946" y="1924"/>
                  </a:lnTo>
                  <a:lnTo>
                    <a:pt x="970" y="1912"/>
                  </a:lnTo>
                  <a:lnTo>
                    <a:pt x="984" y="1902"/>
                  </a:lnTo>
                  <a:lnTo>
                    <a:pt x="1012" y="1874"/>
                  </a:lnTo>
                  <a:lnTo>
                    <a:pt x="1016" y="1868"/>
                  </a:lnTo>
                  <a:lnTo>
                    <a:pt x="1020" y="1862"/>
                  </a:lnTo>
                  <a:lnTo>
                    <a:pt x="1044" y="1808"/>
                  </a:lnTo>
                  <a:lnTo>
                    <a:pt x="1048" y="1792"/>
                  </a:lnTo>
                  <a:lnTo>
                    <a:pt x="1054" y="1770"/>
                  </a:lnTo>
                  <a:lnTo>
                    <a:pt x="1054" y="1766"/>
                  </a:lnTo>
                  <a:lnTo>
                    <a:pt x="1054" y="1764"/>
                  </a:lnTo>
                  <a:lnTo>
                    <a:pt x="1050" y="1764"/>
                  </a:lnTo>
                  <a:lnTo>
                    <a:pt x="1048" y="1764"/>
                  </a:lnTo>
                  <a:lnTo>
                    <a:pt x="976" y="1780"/>
                  </a:lnTo>
                  <a:lnTo>
                    <a:pt x="968" y="1780"/>
                  </a:lnTo>
                  <a:lnTo>
                    <a:pt x="960" y="1778"/>
                  </a:lnTo>
                  <a:lnTo>
                    <a:pt x="956" y="1774"/>
                  </a:lnTo>
                  <a:lnTo>
                    <a:pt x="944" y="1766"/>
                  </a:lnTo>
                  <a:lnTo>
                    <a:pt x="934" y="1754"/>
                  </a:lnTo>
                  <a:lnTo>
                    <a:pt x="904" y="1710"/>
                  </a:lnTo>
                  <a:lnTo>
                    <a:pt x="898" y="1704"/>
                  </a:lnTo>
                  <a:lnTo>
                    <a:pt x="892" y="1700"/>
                  </a:lnTo>
                  <a:lnTo>
                    <a:pt x="886" y="1696"/>
                  </a:lnTo>
                  <a:lnTo>
                    <a:pt x="880" y="1692"/>
                  </a:lnTo>
                  <a:lnTo>
                    <a:pt x="876" y="1686"/>
                  </a:lnTo>
                  <a:lnTo>
                    <a:pt x="864" y="1670"/>
                  </a:lnTo>
                  <a:lnTo>
                    <a:pt x="860" y="1664"/>
                  </a:lnTo>
                  <a:lnTo>
                    <a:pt x="858" y="1656"/>
                  </a:lnTo>
                  <a:lnTo>
                    <a:pt x="852" y="1642"/>
                  </a:lnTo>
                  <a:lnTo>
                    <a:pt x="848" y="1626"/>
                  </a:lnTo>
                  <a:lnTo>
                    <a:pt x="842" y="1602"/>
                  </a:lnTo>
                  <a:lnTo>
                    <a:pt x="840" y="1596"/>
                  </a:lnTo>
                  <a:lnTo>
                    <a:pt x="834" y="1590"/>
                  </a:lnTo>
                  <a:lnTo>
                    <a:pt x="826" y="1582"/>
                  </a:lnTo>
                  <a:lnTo>
                    <a:pt x="822" y="1574"/>
                  </a:lnTo>
                  <a:lnTo>
                    <a:pt x="818" y="1568"/>
                  </a:lnTo>
                  <a:lnTo>
                    <a:pt x="814" y="1544"/>
                  </a:lnTo>
                  <a:lnTo>
                    <a:pt x="808" y="1530"/>
                  </a:lnTo>
                  <a:lnTo>
                    <a:pt x="796" y="1504"/>
                  </a:lnTo>
                  <a:lnTo>
                    <a:pt x="786" y="1492"/>
                  </a:lnTo>
                  <a:lnTo>
                    <a:pt x="768" y="1474"/>
                  </a:lnTo>
                  <a:lnTo>
                    <a:pt x="766" y="1470"/>
                  </a:lnTo>
                  <a:lnTo>
                    <a:pt x="770" y="1472"/>
                  </a:lnTo>
                  <a:lnTo>
                    <a:pt x="794" y="1484"/>
                  </a:lnTo>
                  <a:lnTo>
                    <a:pt x="798" y="1484"/>
                  </a:lnTo>
                  <a:lnTo>
                    <a:pt x="800" y="1484"/>
                  </a:lnTo>
                  <a:lnTo>
                    <a:pt x="804" y="1482"/>
                  </a:lnTo>
                  <a:lnTo>
                    <a:pt x="804" y="1480"/>
                  </a:lnTo>
                  <a:lnTo>
                    <a:pt x="808" y="1476"/>
                  </a:lnTo>
                  <a:lnTo>
                    <a:pt x="810" y="1474"/>
                  </a:lnTo>
                  <a:lnTo>
                    <a:pt x="810" y="1472"/>
                  </a:lnTo>
                  <a:lnTo>
                    <a:pt x="812" y="1474"/>
                  </a:lnTo>
                  <a:lnTo>
                    <a:pt x="814" y="1476"/>
                  </a:lnTo>
                  <a:lnTo>
                    <a:pt x="818" y="1480"/>
                  </a:lnTo>
                  <a:lnTo>
                    <a:pt x="824" y="1494"/>
                  </a:lnTo>
                  <a:lnTo>
                    <a:pt x="856" y="1550"/>
                  </a:lnTo>
                  <a:lnTo>
                    <a:pt x="866" y="1562"/>
                  </a:lnTo>
                  <a:lnTo>
                    <a:pt x="874" y="1570"/>
                  </a:lnTo>
                  <a:lnTo>
                    <a:pt x="878" y="1576"/>
                  </a:lnTo>
                  <a:lnTo>
                    <a:pt x="882" y="1584"/>
                  </a:lnTo>
                  <a:lnTo>
                    <a:pt x="886" y="1598"/>
                  </a:lnTo>
                  <a:lnTo>
                    <a:pt x="892" y="1614"/>
                  </a:lnTo>
                  <a:lnTo>
                    <a:pt x="898" y="1636"/>
                  </a:lnTo>
                  <a:lnTo>
                    <a:pt x="900" y="1644"/>
                  </a:lnTo>
                  <a:lnTo>
                    <a:pt x="904" y="1650"/>
                  </a:lnTo>
                  <a:lnTo>
                    <a:pt x="924" y="1668"/>
                  </a:lnTo>
                  <a:lnTo>
                    <a:pt x="928" y="1674"/>
                  </a:lnTo>
                  <a:lnTo>
                    <a:pt x="928" y="1678"/>
                  </a:lnTo>
                  <a:lnTo>
                    <a:pt x="928" y="1684"/>
                  </a:lnTo>
                  <a:lnTo>
                    <a:pt x="932" y="1690"/>
                  </a:lnTo>
                  <a:lnTo>
                    <a:pt x="936" y="1696"/>
                  </a:lnTo>
                  <a:lnTo>
                    <a:pt x="942" y="1710"/>
                  </a:lnTo>
                  <a:lnTo>
                    <a:pt x="954" y="1736"/>
                  </a:lnTo>
                  <a:lnTo>
                    <a:pt x="960" y="1740"/>
                  </a:lnTo>
                  <a:lnTo>
                    <a:pt x="966" y="1740"/>
                  </a:lnTo>
                  <a:lnTo>
                    <a:pt x="980" y="1736"/>
                  </a:lnTo>
                  <a:lnTo>
                    <a:pt x="996" y="1732"/>
                  </a:lnTo>
                  <a:lnTo>
                    <a:pt x="1000" y="1732"/>
                  </a:lnTo>
                  <a:lnTo>
                    <a:pt x="1006" y="1732"/>
                  </a:lnTo>
                  <a:lnTo>
                    <a:pt x="1012" y="1728"/>
                  </a:lnTo>
                  <a:lnTo>
                    <a:pt x="1020" y="1718"/>
                  </a:lnTo>
                  <a:lnTo>
                    <a:pt x="1028" y="1714"/>
                  </a:lnTo>
                  <a:lnTo>
                    <a:pt x="1034" y="1710"/>
                  </a:lnTo>
                  <a:lnTo>
                    <a:pt x="1048" y="1706"/>
                  </a:lnTo>
                  <a:lnTo>
                    <a:pt x="1064" y="1700"/>
                  </a:lnTo>
                  <a:lnTo>
                    <a:pt x="1088" y="1688"/>
                  </a:lnTo>
                  <a:lnTo>
                    <a:pt x="1096" y="1684"/>
                  </a:lnTo>
                  <a:lnTo>
                    <a:pt x="1102" y="1680"/>
                  </a:lnTo>
                  <a:lnTo>
                    <a:pt x="1128" y="1668"/>
                  </a:lnTo>
                  <a:lnTo>
                    <a:pt x="1134" y="1664"/>
                  </a:lnTo>
                  <a:lnTo>
                    <a:pt x="1140" y="1658"/>
                  </a:lnTo>
                  <a:lnTo>
                    <a:pt x="1158" y="1632"/>
                  </a:lnTo>
                  <a:lnTo>
                    <a:pt x="1168" y="1618"/>
                  </a:lnTo>
                  <a:lnTo>
                    <a:pt x="1170" y="1612"/>
                  </a:lnTo>
                  <a:lnTo>
                    <a:pt x="1180" y="1600"/>
                  </a:lnTo>
                  <a:lnTo>
                    <a:pt x="1188" y="1592"/>
                  </a:lnTo>
                  <a:lnTo>
                    <a:pt x="1188" y="1588"/>
                  </a:lnTo>
                  <a:lnTo>
                    <a:pt x="1190" y="1586"/>
                  </a:lnTo>
                  <a:lnTo>
                    <a:pt x="1188" y="1584"/>
                  </a:lnTo>
                  <a:lnTo>
                    <a:pt x="1186" y="1582"/>
                  </a:lnTo>
                  <a:lnTo>
                    <a:pt x="1160" y="1562"/>
                  </a:lnTo>
                  <a:lnTo>
                    <a:pt x="1154" y="1558"/>
                  </a:lnTo>
                  <a:lnTo>
                    <a:pt x="1148" y="1556"/>
                  </a:lnTo>
                  <a:lnTo>
                    <a:pt x="1144" y="1554"/>
                  </a:lnTo>
                  <a:lnTo>
                    <a:pt x="1140" y="1548"/>
                  </a:lnTo>
                  <a:lnTo>
                    <a:pt x="1138" y="1544"/>
                  </a:lnTo>
                  <a:lnTo>
                    <a:pt x="1132" y="1540"/>
                  </a:lnTo>
                  <a:lnTo>
                    <a:pt x="1126" y="1538"/>
                  </a:lnTo>
                  <a:lnTo>
                    <a:pt x="1102" y="1544"/>
                  </a:lnTo>
                  <a:lnTo>
                    <a:pt x="1096" y="1544"/>
                  </a:lnTo>
                  <a:lnTo>
                    <a:pt x="1088" y="1542"/>
                  </a:lnTo>
                  <a:lnTo>
                    <a:pt x="1082" y="1540"/>
                  </a:lnTo>
                  <a:lnTo>
                    <a:pt x="1076" y="1536"/>
                  </a:lnTo>
                  <a:lnTo>
                    <a:pt x="1070" y="1536"/>
                  </a:lnTo>
                  <a:lnTo>
                    <a:pt x="1058" y="1534"/>
                  </a:lnTo>
                  <a:lnTo>
                    <a:pt x="1054" y="1530"/>
                  </a:lnTo>
                  <a:lnTo>
                    <a:pt x="1048" y="1526"/>
                  </a:lnTo>
                  <a:lnTo>
                    <a:pt x="1044" y="1520"/>
                  </a:lnTo>
                  <a:lnTo>
                    <a:pt x="1040" y="1506"/>
                  </a:lnTo>
                  <a:lnTo>
                    <a:pt x="1036" y="1498"/>
                  </a:lnTo>
                  <a:lnTo>
                    <a:pt x="1032" y="1492"/>
                  </a:lnTo>
                  <a:lnTo>
                    <a:pt x="1022" y="1484"/>
                  </a:lnTo>
                  <a:lnTo>
                    <a:pt x="1018" y="1478"/>
                  </a:lnTo>
                  <a:lnTo>
                    <a:pt x="1018" y="1472"/>
                  </a:lnTo>
                  <a:lnTo>
                    <a:pt x="1018" y="1468"/>
                  </a:lnTo>
                  <a:lnTo>
                    <a:pt x="1022" y="1462"/>
                  </a:lnTo>
                  <a:lnTo>
                    <a:pt x="1026" y="1458"/>
                  </a:lnTo>
                  <a:lnTo>
                    <a:pt x="1026" y="1452"/>
                  </a:lnTo>
                  <a:lnTo>
                    <a:pt x="1028" y="1452"/>
                  </a:lnTo>
                  <a:lnTo>
                    <a:pt x="1032" y="1454"/>
                  </a:lnTo>
                  <a:lnTo>
                    <a:pt x="1040" y="1462"/>
                  </a:lnTo>
                  <a:lnTo>
                    <a:pt x="1052" y="1474"/>
                  </a:lnTo>
                  <a:lnTo>
                    <a:pt x="1060" y="1482"/>
                  </a:lnTo>
                  <a:lnTo>
                    <a:pt x="1072" y="1492"/>
                  </a:lnTo>
                  <a:lnTo>
                    <a:pt x="1088" y="1504"/>
                  </a:lnTo>
                  <a:lnTo>
                    <a:pt x="1102" y="1510"/>
                  </a:lnTo>
                  <a:lnTo>
                    <a:pt x="1116" y="1514"/>
                  </a:lnTo>
                  <a:lnTo>
                    <a:pt x="1124" y="1516"/>
                  </a:lnTo>
                  <a:lnTo>
                    <a:pt x="1132" y="1514"/>
                  </a:lnTo>
                  <a:lnTo>
                    <a:pt x="1136" y="1510"/>
                  </a:lnTo>
                  <a:lnTo>
                    <a:pt x="1144" y="1510"/>
                  </a:lnTo>
                  <a:lnTo>
                    <a:pt x="1150" y="1514"/>
                  </a:lnTo>
                  <a:lnTo>
                    <a:pt x="1158" y="1522"/>
                  </a:lnTo>
                  <a:lnTo>
                    <a:pt x="1164" y="1526"/>
                  </a:lnTo>
                  <a:lnTo>
                    <a:pt x="1172" y="1530"/>
                  </a:lnTo>
                  <a:lnTo>
                    <a:pt x="1206" y="1544"/>
                  </a:lnTo>
                  <a:lnTo>
                    <a:pt x="1218" y="1546"/>
                  </a:lnTo>
                  <a:lnTo>
                    <a:pt x="1222" y="1546"/>
                  </a:lnTo>
                  <a:lnTo>
                    <a:pt x="1230" y="1544"/>
                  </a:lnTo>
                  <a:lnTo>
                    <a:pt x="1244" y="1538"/>
                  </a:lnTo>
                  <a:lnTo>
                    <a:pt x="1260" y="1536"/>
                  </a:lnTo>
                  <a:lnTo>
                    <a:pt x="1292" y="1536"/>
                  </a:lnTo>
                  <a:lnTo>
                    <a:pt x="1300" y="1538"/>
                  </a:lnTo>
                  <a:lnTo>
                    <a:pt x="1306" y="1544"/>
                  </a:lnTo>
                  <a:lnTo>
                    <a:pt x="1316" y="1558"/>
                  </a:lnTo>
                  <a:lnTo>
                    <a:pt x="1320" y="1566"/>
                  </a:lnTo>
                  <a:lnTo>
                    <a:pt x="1326" y="1572"/>
                  </a:lnTo>
                  <a:lnTo>
                    <a:pt x="1336" y="1588"/>
                  </a:lnTo>
                  <a:lnTo>
                    <a:pt x="1346" y="1602"/>
                  </a:lnTo>
                  <a:lnTo>
                    <a:pt x="1354" y="1610"/>
                  </a:lnTo>
                  <a:lnTo>
                    <a:pt x="1360" y="1612"/>
                  </a:lnTo>
                  <a:lnTo>
                    <a:pt x="1366" y="1610"/>
                  </a:lnTo>
                  <a:lnTo>
                    <a:pt x="1382" y="1600"/>
                  </a:lnTo>
                  <a:lnTo>
                    <a:pt x="1386" y="1598"/>
                  </a:lnTo>
                  <a:lnTo>
                    <a:pt x="1388" y="1600"/>
                  </a:lnTo>
                  <a:lnTo>
                    <a:pt x="1390" y="1600"/>
                  </a:lnTo>
                  <a:lnTo>
                    <a:pt x="1390" y="1604"/>
                  </a:lnTo>
                  <a:lnTo>
                    <a:pt x="1398" y="1676"/>
                  </a:lnTo>
                  <a:lnTo>
                    <a:pt x="1402" y="1692"/>
                  </a:lnTo>
                  <a:lnTo>
                    <a:pt x="1408" y="1714"/>
                  </a:lnTo>
                  <a:lnTo>
                    <a:pt x="1414" y="1730"/>
                  </a:lnTo>
                  <a:lnTo>
                    <a:pt x="1434" y="1764"/>
                  </a:lnTo>
                  <a:lnTo>
                    <a:pt x="1442" y="1778"/>
                  </a:lnTo>
                  <a:lnTo>
                    <a:pt x="1444" y="1784"/>
                  </a:lnTo>
                  <a:lnTo>
                    <a:pt x="1452" y="1798"/>
                  </a:lnTo>
                  <a:lnTo>
                    <a:pt x="1464" y="1814"/>
                  </a:lnTo>
                  <a:lnTo>
                    <a:pt x="1466" y="1816"/>
                  </a:lnTo>
                  <a:lnTo>
                    <a:pt x="1468" y="1816"/>
                  </a:lnTo>
                  <a:lnTo>
                    <a:pt x="1470" y="1816"/>
                  </a:lnTo>
                  <a:lnTo>
                    <a:pt x="1472" y="1814"/>
                  </a:lnTo>
                  <a:lnTo>
                    <a:pt x="1474" y="1808"/>
                  </a:lnTo>
                  <a:lnTo>
                    <a:pt x="1484" y="1796"/>
                  </a:lnTo>
                  <a:lnTo>
                    <a:pt x="1492" y="1786"/>
                  </a:lnTo>
                  <a:lnTo>
                    <a:pt x="1500" y="1774"/>
                  </a:lnTo>
                  <a:lnTo>
                    <a:pt x="1504" y="1768"/>
                  </a:lnTo>
                  <a:lnTo>
                    <a:pt x="1506" y="1762"/>
                  </a:lnTo>
                  <a:lnTo>
                    <a:pt x="1506" y="1754"/>
                  </a:lnTo>
                  <a:lnTo>
                    <a:pt x="1506" y="1730"/>
                  </a:lnTo>
                  <a:lnTo>
                    <a:pt x="1510" y="1716"/>
                  </a:lnTo>
                  <a:lnTo>
                    <a:pt x="1514" y="1700"/>
                  </a:lnTo>
                  <a:lnTo>
                    <a:pt x="1518" y="1694"/>
                  </a:lnTo>
                  <a:lnTo>
                    <a:pt x="1522" y="1688"/>
                  </a:lnTo>
                  <a:lnTo>
                    <a:pt x="1540" y="1670"/>
                  </a:lnTo>
                  <a:lnTo>
                    <a:pt x="1554" y="1660"/>
                  </a:lnTo>
                  <a:lnTo>
                    <a:pt x="1578" y="1648"/>
                  </a:lnTo>
                  <a:lnTo>
                    <a:pt x="1590" y="1638"/>
                  </a:lnTo>
                  <a:lnTo>
                    <a:pt x="1598" y="1630"/>
                  </a:lnTo>
                  <a:lnTo>
                    <a:pt x="1604" y="1624"/>
                  </a:lnTo>
                  <a:lnTo>
                    <a:pt x="1608" y="1618"/>
                  </a:lnTo>
                  <a:lnTo>
                    <a:pt x="1612" y="1604"/>
                  </a:lnTo>
                  <a:lnTo>
                    <a:pt x="1616" y="1598"/>
                  </a:lnTo>
                  <a:lnTo>
                    <a:pt x="1622" y="1596"/>
                  </a:lnTo>
                  <a:lnTo>
                    <a:pt x="1636" y="1596"/>
                  </a:lnTo>
                  <a:lnTo>
                    <a:pt x="1644" y="1596"/>
                  </a:lnTo>
                  <a:lnTo>
                    <a:pt x="1652" y="1592"/>
                  </a:lnTo>
                  <a:lnTo>
                    <a:pt x="1666" y="1588"/>
                  </a:lnTo>
                  <a:lnTo>
                    <a:pt x="1676" y="1586"/>
                  </a:lnTo>
                  <a:lnTo>
                    <a:pt x="1686" y="1588"/>
                  </a:lnTo>
                  <a:lnTo>
                    <a:pt x="1688" y="1590"/>
                  </a:lnTo>
                  <a:lnTo>
                    <a:pt x="1694" y="1594"/>
                  </a:lnTo>
                  <a:lnTo>
                    <a:pt x="1700" y="1598"/>
                  </a:lnTo>
                  <a:lnTo>
                    <a:pt x="1702" y="1604"/>
                  </a:lnTo>
                  <a:lnTo>
                    <a:pt x="1706" y="1612"/>
                  </a:lnTo>
                  <a:lnTo>
                    <a:pt x="1708" y="1618"/>
                  </a:lnTo>
                  <a:lnTo>
                    <a:pt x="1714" y="1632"/>
                  </a:lnTo>
                  <a:lnTo>
                    <a:pt x="1728" y="1676"/>
                  </a:lnTo>
                  <a:lnTo>
                    <a:pt x="1732" y="1682"/>
                  </a:lnTo>
                  <a:lnTo>
                    <a:pt x="1738" y="1688"/>
                  </a:lnTo>
                  <a:lnTo>
                    <a:pt x="1744" y="1690"/>
                  </a:lnTo>
                  <a:lnTo>
                    <a:pt x="1750" y="1692"/>
                  </a:lnTo>
                  <a:lnTo>
                    <a:pt x="1758" y="1690"/>
                  </a:lnTo>
                  <a:lnTo>
                    <a:pt x="1764" y="1688"/>
                  </a:lnTo>
                  <a:lnTo>
                    <a:pt x="1770" y="1686"/>
                  </a:lnTo>
                  <a:lnTo>
                    <a:pt x="1776" y="1688"/>
                  </a:lnTo>
                  <a:lnTo>
                    <a:pt x="1780" y="1694"/>
                  </a:lnTo>
                  <a:lnTo>
                    <a:pt x="1782" y="1700"/>
                  </a:lnTo>
                  <a:lnTo>
                    <a:pt x="1788" y="1716"/>
                  </a:lnTo>
                  <a:lnTo>
                    <a:pt x="1790" y="1730"/>
                  </a:lnTo>
                  <a:lnTo>
                    <a:pt x="1790" y="1754"/>
                  </a:lnTo>
                  <a:lnTo>
                    <a:pt x="1790" y="1770"/>
                  </a:lnTo>
                  <a:lnTo>
                    <a:pt x="1790" y="1802"/>
                  </a:lnTo>
                  <a:lnTo>
                    <a:pt x="1792" y="1810"/>
                  </a:lnTo>
                  <a:lnTo>
                    <a:pt x="1796" y="1816"/>
                  </a:lnTo>
                  <a:lnTo>
                    <a:pt x="1804" y="1824"/>
                  </a:lnTo>
                  <a:lnTo>
                    <a:pt x="1814" y="1838"/>
                  </a:lnTo>
                  <a:lnTo>
                    <a:pt x="1816" y="1842"/>
                  </a:lnTo>
                  <a:lnTo>
                    <a:pt x="1822" y="1858"/>
                  </a:lnTo>
                  <a:lnTo>
                    <a:pt x="1826" y="1862"/>
                  </a:lnTo>
                  <a:lnTo>
                    <a:pt x="1834" y="1876"/>
                  </a:lnTo>
                  <a:lnTo>
                    <a:pt x="1842" y="1884"/>
                  </a:lnTo>
                  <a:lnTo>
                    <a:pt x="1854" y="1894"/>
                  </a:lnTo>
                  <a:lnTo>
                    <a:pt x="1872" y="1912"/>
                  </a:lnTo>
                  <a:lnTo>
                    <a:pt x="1878" y="1916"/>
                  </a:lnTo>
                  <a:lnTo>
                    <a:pt x="1880" y="1914"/>
                  </a:lnTo>
                  <a:lnTo>
                    <a:pt x="1884" y="1914"/>
                  </a:lnTo>
                  <a:lnTo>
                    <a:pt x="1886" y="1908"/>
                  </a:lnTo>
                  <a:lnTo>
                    <a:pt x="1886" y="1900"/>
                  </a:lnTo>
                  <a:lnTo>
                    <a:pt x="1880" y="1886"/>
                  </a:lnTo>
                  <a:lnTo>
                    <a:pt x="1874" y="1872"/>
                  </a:lnTo>
                  <a:lnTo>
                    <a:pt x="1872" y="1866"/>
                  </a:lnTo>
                  <a:lnTo>
                    <a:pt x="1862" y="1854"/>
                  </a:lnTo>
                  <a:lnTo>
                    <a:pt x="1854" y="1846"/>
                  </a:lnTo>
                  <a:lnTo>
                    <a:pt x="1842" y="1836"/>
                  </a:lnTo>
                  <a:lnTo>
                    <a:pt x="1836" y="1834"/>
                  </a:lnTo>
                  <a:lnTo>
                    <a:pt x="1824" y="1826"/>
                  </a:lnTo>
                  <a:lnTo>
                    <a:pt x="1820" y="1820"/>
                  </a:lnTo>
                  <a:lnTo>
                    <a:pt x="1818" y="1812"/>
                  </a:lnTo>
                  <a:lnTo>
                    <a:pt x="1812" y="1790"/>
                  </a:lnTo>
                  <a:lnTo>
                    <a:pt x="1810" y="1774"/>
                  </a:lnTo>
                  <a:lnTo>
                    <a:pt x="1810" y="1770"/>
                  </a:lnTo>
                  <a:lnTo>
                    <a:pt x="1812" y="1754"/>
                  </a:lnTo>
                  <a:lnTo>
                    <a:pt x="1816" y="1740"/>
                  </a:lnTo>
                  <a:lnTo>
                    <a:pt x="1818" y="1736"/>
                  </a:lnTo>
                  <a:lnTo>
                    <a:pt x="1820" y="1734"/>
                  </a:lnTo>
                  <a:lnTo>
                    <a:pt x="1824" y="1734"/>
                  </a:lnTo>
                  <a:lnTo>
                    <a:pt x="1826" y="1734"/>
                  </a:lnTo>
                  <a:lnTo>
                    <a:pt x="1842" y="1740"/>
                  </a:lnTo>
                  <a:lnTo>
                    <a:pt x="1848" y="1742"/>
                  </a:lnTo>
                  <a:lnTo>
                    <a:pt x="1854" y="1746"/>
                  </a:lnTo>
                  <a:lnTo>
                    <a:pt x="1858" y="1752"/>
                  </a:lnTo>
                  <a:lnTo>
                    <a:pt x="1864" y="1758"/>
                  </a:lnTo>
                  <a:lnTo>
                    <a:pt x="1872" y="1766"/>
                  </a:lnTo>
                  <a:lnTo>
                    <a:pt x="1884" y="1776"/>
                  </a:lnTo>
                  <a:lnTo>
                    <a:pt x="1888" y="1782"/>
                  </a:lnTo>
                  <a:lnTo>
                    <a:pt x="1894" y="1780"/>
                  </a:lnTo>
                  <a:lnTo>
                    <a:pt x="1898" y="1782"/>
                  </a:lnTo>
                  <a:lnTo>
                    <a:pt x="1902" y="1788"/>
                  </a:lnTo>
                  <a:lnTo>
                    <a:pt x="1904" y="1794"/>
                  </a:lnTo>
                  <a:lnTo>
                    <a:pt x="1906" y="1796"/>
                  </a:lnTo>
                  <a:lnTo>
                    <a:pt x="1908" y="1798"/>
                  </a:lnTo>
                  <a:lnTo>
                    <a:pt x="1912" y="1798"/>
                  </a:lnTo>
                  <a:lnTo>
                    <a:pt x="1914" y="1796"/>
                  </a:lnTo>
                  <a:lnTo>
                    <a:pt x="1940" y="1776"/>
                  </a:lnTo>
                  <a:lnTo>
                    <a:pt x="1952" y="1766"/>
                  </a:lnTo>
                  <a:lnTo>
                    <a:pt x="1962" y="1758"/>
                  </a:lnTo>
                  <a:lnTo>
                    <a:pt x="1964" y="1752"/>
                  </a:lnTo>
                  <a:lnTo>
                    <a:pt x="1964" y="1744"/>
                  </a:lnTo>
                  <a:lnTo>
                    <a:pt x="1950" y="1690"/>
                  </a:lnTo>
                  <a:lnTo>
                    <a:pt x="1946" y="1684"/>
                  </a:lnTo>
                  <a:lnTo>
                    <a:pt x="1942" y="1678"/>
                  </a:lnTo>
                  <a:lnTo>
                    <a:pt x="1932" y="1666"/>
                  </a:lnTo>
                  <a:lnTo>
                    <a:pt x="1922" y="1650"/>
                  </a:lnTo>
                  <a:lnTo>
                    <a:pt x="1914" y="1636"/>
                  </a:lnTo>
                  <a:lnTo>
                    <a:pt x="1912" y="1632"/>
                  </a:lnTo>
                  <a:lnTo>
                    <a:pt x="1910" y="1626"/>
                  </a:lnTo>
                  <a:lnTo>
                    <a:pt x="1912" y="1620"/>
                  </a:lnTo>
                  <a:lnTo>
                    <a:pt x="1924" y="1612"/>
                  </a:lnTo>
                  <a:lnTo>
                    <a:pt x="1930" y="1608"/>
                  </a:lnTo>
                  <a:lnTo>
                    <a:pt x="1942" y="1606"/>
                  </a:lnTo>
                  <a:lnTo>
                    <a:pt x="1948" y="1606"/>
                  </a:lnTo>
                  <a:lnTo>
                    <a:pt x="1954" y="1610"/>
                  </a:lnTo>
                  <a:lnTo>
                    <a:pt x="1970" y="1620"/>
                  </a:lnTo>
                  <a:lnTo>
                    <a:pt x="1972" y="1622"/>
                  </a:lnTo>
                  <a:lnTo>
                    <a:pt x="1974" y="1620"/>
                  </a:lnTo>
                  <a:lnTo>
                    <a:pt x="1976" y="1620"/>
                  </a:lnTo>
                  <a:lnTo>
                    <a:pt x="1976" y="1616"/>
                  </a:lnTo>
                  <a:lnTo>
                    <a:pt x="1976" y="1614"/>
                  </a:lnTo>
                  <a:lnTo>
                    <a:pt x="1978" y="1606"/>
                  </a:lnTo>
                  <a:lnTo>
                    <a:pt x="1984" y="1604"/>
                  </a:lnTo>
                  <a:lnTo>
                    <a:pt x="2008" y="1598"/>
                  </a:lnTo>
                  <a:lnTo>
                    <a:pt x="2014" y="1594"/>
                  </a:lnTo>
                  <a:lnTo>
                    <a:pt x="2020" y="1590"/>
                  </a:lnTo>
                  <a:lnTo>
                    <a:pt x="2024" y="1586"/>
                  </a:lnTo>
                  <a:lnTo>
                    <a:pt x="2030" y="1586"/>
                  </a:lnTo>
                  <a:lnTo>
                    <a:pt x="2040" y="1586"/>
                  </a:lnTo>
                  <a:lnTo>
                    <a:pt x="2052" y="1582"/>
                  </a:lnTo>
                  <a:lnTo>
                    <a:pt x="2056" y="1580"/>
                  </a:lnTo>
                  <a:lnTo>
                    <a:pt x="2072" y="1572"/>
                  </a:lnTo>
                  <a:lnTo>
                    <a:pt x="2076" y="1570"/>
                  </a:lnTo>
                  <a:lnTo>
                    <a:pt x="2090" y="1562"/>
                  </a:lnTo>
                  <a:lnTo>
                    <a:pt x="2106" y="1550"/>
                  </a:lnTo>
                  <a:lnTo>
                    <a:pt x="2112" y="1546"/>
                  </a:lnTo>
                  <a:lnTo>
                    <a:pt x="2116" y="1540"/>
                  </a:lnTo>
                  <a:lnTo>
                    <a:pt x="2120" y="1534"/>
                  </a:lnTo>
                  <a:lnTo>
                    <a:pt x="2126" y="1520"/>
                  </a:lnTo>
                  <a:lnTo>
                    <a:pt x="2130" y="1514"/>
                  </a:lnTo>
                  <a:lnTo>
                    <a:pt x="2138" y="1500"/>
                  </a:lnTo>
                  <a:lnTo>
                    <a:pt x="2148" y="1484"/>
                  </a:lnTo>
                  <a:lnTo>
                    <a:pt x="2150" y="1478"/>
                  </a:lnTo>
                  <a:lnTo>
                    <a:pt x="2152" y="1470"/>
                  </a:lnTo>
                  <a:lnTo>
                    <a:pt x="2152" y="1466"/>
                  </a:lnTo>
                  <a:lnTo>
                    <a:pt x="2150" y="1460"/>
                  </a:lnTo>
                  <a:lnTo>
                    <a:pt x="2148" y="1454"/>
                  </a:lnTo>
                  <a:lnTo>
                    <a:pt x="2146" y="1448"/>
                  </a:lnTo>
                  <a:lnTo>
                    <a:pt x="2148" y="1444"/>
                  </a:lnTo>
                  <a:lnTo>
                    <a:pt x="2150" y="1438"/>
                  </a:lnTo>
                  <a:lnTo>
                    <a:pt x="2148" y="1432"/>
                  </a:lnTo>
                  <a:lnTo>
                    <a:pt x="2146" y="1426"/>
                  </a:lnTo>
                  <a:lnTo>
                    <a:pt x="2140" y="1412"/>
                  </a:lnTo>
                  <a:lnTo>
                    <a:pt x="2126" y="1378"/>
                  </a:lnTo>
                  <a:lnTo>
                    <a:pt x="2122" y="1366"/>
                  </a:lnTo>
                  <a:lnTo>
                    <a:pt x="2124" y="1360"/>
                  </a:lnTo>
                  <a:lnTo>
                    <a:pt x="2128" y="1354"/>
                  </a:lnTo>
                  <a:lnTo>
                    <a:pt x="2136" y="1346"/>
                  </a:lnTo>
                  <a:lnTo>
                    <a:pt x="2150" y="1338"/>
                  </a:lnTo>
                  <a:lnTo>
                    <a:pt x="2154" y="1334"/>
                  </a:lnTo>
                  <a:lnTo>
                    <a:pt x="2160" y="1330"/>
                  </a:lnTo>
                  <a:lnTo>
                    <a:pt x="2162" y="1326"/>
                  </a:lnTo>
                  <a:lnTo>
                    <a:pt x="2160" y="1322"/>
                  </a:lnTo>
                  <a:lnTo>
                    <a:pt x="2154" y="1322"/>
                  </a:lnTo>
                  <a:lnTo>
                    <a:pt x="2140" y="1322"/>
                  </a:lnTo>
                  <a:lnTo>
                    <a:pt x="2128" y="1322"/>
                  </a:lnTo>
                  <a:lnTo>
                    <a:pt x="2118" y="1322"/>
                  </a:lnTo>
                  <a:lnTo>
                    <a:pt x="2114" y="1320"/>
                  </a:lnTo>
                  <a:lnTo>
                    <a:pt x="2110" y="1314"/>
                  </a:lnTo>
                  <a:lnTo>
                    <a:pt x="2106" y="1308"/>
                  </a:lnTo>
                  <a:lnTo>
                    <a:pt x="2098" y="1296"/>
                  </a:lnTo>
                  <a:lnTo>
                    <a:pt x="2096" y="1294"/>
                  </a:lnTo>
                  <a:lnTo>
                    <a:pt x="2096" y="1292"/>
                  </a:lnTo>
                  <a:lnTo>
                    <a:pt x="2100" y="1288"/>
                  </a:lnTo>
                  <a:lnTo>
                    <a:pt x="2106" y="1286"/>
                  </a:lnTo>
                  <a:lnTo>
                    <a:pt x="2120" y="1278"/>
                  </a:lnTo>
                  <a:lnTo>
                    <a:pt x="2126" y="1276"/>
                  </a:lnTo>
                  <a:lnTo>
                    <a:pt x="2138" y="1266"/>
                  </a:lnTo>
                  <a:lnTo>
                    <a:pt x="2146" y="1258"/>
                  </a:lnTo>
                  <a:lnTo>
                    <a:pt x="2152" y="1254"/>
                  </a:lnTo>
                  <a:lnTo>
                    <a:pt x="2158" y="1252"/>
                  </a:lnTo>
                  <a:lnTo>
                    <a:pt x="2158" y="1254"/>
                  </a:lnTo>
                  <a:lnTo>
                    <a:pt x="2160" y="1254"/>
                  </a:lnTo>
                  <a:lnTo>
                    <a:pt x="2158" y="1260"/>
                  </a:lnTo>
                  <a:lnTo>
                    <a:pt x="2156" y="1266"/>
                  </a:lnTo>
                  <a:lnTo>
                    <a:pt x="2154" y="1272"/>
                  </a:lnTo>
                  <a:lnTo>
                    <a:pt x="2158" y="1278"/>
                  </a:lnTo>
                  <a:lnTo>
                    <a:pt x="2162" y="1280"/>
                  </a:lnTo>
                  <a:lnTo>
                    <a:pt x="2166" y="1282"/>
                  </a:lnTo>
                  <a:lnTo>
                    <a:pt x="2180" y="1280"/>
                  </a:lnTo>
                  <a:lnTo>
                    <a:pt x="2194" y="1274"/>
                  </a:lnTo>
                  <a:lnTo>
                    <a:pt x="2202" y="1274"/>
                  </a:lnTo>
                  <a:lnTo>
                    <a:pt x="2208" y="1276"/>
                  </a:lnTo>
                  <a:lnTo>
                    <a:pt x="2214" y="1278"/>
                  </a:lnTo>
                  <a:lnTo>
                    <a:pt x="2220" y="1284"/>
                  </a:lnTo>
                  <a:lnTo>
                    <a:pt x="2224" y="1290"/>
                  </a:lnTo>
                  <a:lnTo>
                    <a:pt x="2228" y="1294"/>
                  </a:lnTo>
                  <a:lnTo>
                    <a:pt x="2230" y="1306"/>
                  </a:lnTo>
                  <a:lnTo>
                    <a:pt x="2230" y="1320"/>
                  </a:lnTo>
                  <a:lnTo>
                    <a:pt x="2230" y="1332"/>
                  </a:lnTo>
                  <a:lnTo>
                    <a:pt x="2228" y="1348"/>
                  </a:lnTo>
                  <a:lnTo>
                    <a:pt x="2224" y="1362"/>
                  </a:lnTo>
                  <a:lnTo>
                    <a:pt x="2222" y="1366"/>
                  </a:lnTo>
                  <a:lnTo>
                    <a:pt x="2224" y="1368"/>
                  </a:lnTo>
                  <a:lnTo>
                    <a:pt x="2226" y="1370"/>
                  </a:lnTo>
                  <a:lnTo>
                    <a:pt x="2228" y="1370"/>
                  </a:lnTo>
                  <a:lnTo>
                    <a:pt x="2232" y="1370"/>
                  </a:lnTo>
                  <a:lnTo>
                    <a:pt x="2240" y="1370"/>
                  </a:lnTo>
                  <a:lnTo>
                    <a:pt x="2248" y="1366"/>
                  </a:lnTo>
                  <a:lnTo>
                    <a:pt x="2252" y="1364"/>
                  </a:lnTo>
                  <a:lnTo>
                    <a:pt x="2264" y="1356"/>
                  </a:lnTo>
                  <a:lnTo>
                    <a:pt x="2274" y="1346"/>
                  </a:lnTo>
                  <a:lnTo>
                    <a:pt x="2278" y="1340"/>
                  </a:lnTo>
                  <a:lnTo>
                    <a:pt x="2276" y="1334"/>
                  </a:lnTo>
                  <a:lnTo>
                    <a:pt x="2264" y="1308"/>
                  </a:lnTo>
                  <a:lnTo>
                    <a:pt x="2260" y="1296"/>
                  </a:lnTo>
                  <a:lnTo>
                    <a:pt x="2260" y="1284"/>
                  </a:lnTo>
                  <a:lnTo>
                    <a:pt x="2260" y="1280"/>
                  </a:lnTo>
                  <a:lnTo>
                    <a:pt x="2260" y="1268"/>
                  </a:lnTo>
                  <a:lnTo>
                    <a:pt x="2256" y="1256"/>
                  </a:lnTo>
                  <a:lnTo>
                    <a:pt x="2254" y="1250"/>
                  </a:lnTo>
                  <a:lnTo>
                    <a:pt x="2252" y="1244"/>
                  </a:lnTo>
                  <a:lnTo>
                    <a:pt x="2256" y="1238"/>
                  </a:lnTo>
                  <a:lnTo>
                    <a:pt x="2266" y="1228"/>
                  </a:lnTo>
                  <a:lnTo>
                    <a:pt x="2274" y="1220"/>
                  </a:lnTo>
                  <a:lnTo>
                    <a:pt x="2280" y="1216"/>
                  </a:lnTo>
                  <a:lnTo>
                    <a:pt x="2286" y="1214"/>
                  </a:lnTo>
                  <a:lnTo>
                    <a:pt x="2290" y="1216"/>
                  </a:lnTo>
                  <a:lnTo>
                    <a:pt x="2292" y="1218"/>
                  </a:lnTo>
                  <a:lnTo>
                    <a:pt x="2292" y="1222"/>
                  </a:lnTo>
                  <a:lnTo>
                    <a:pt x="2294" y="1224"/>
                  </a:lnTo>
                  <a:lnTo>
                    <a:pt x="2304" y="1224"/>
                  </a:lnTo>
                  <a:lnTo>
                    <a:pt x="2310" y="1222"/>
                  </a:lnTo>
                  <a:lnTo>
                    <a:pt x="2314" y="1218"/>
                  </a:lnTo>
                  <a:lnTo>
                    <a:pt x="2320" y="1216"/>
                  </a:lnTo>
                  <a:lnTo>
                    <a:pt x="2326" y="1218"/>
                  </a:lnTo>
                  <a:lnTo>
                    <a:pt x="2332" y="1220"/>
                  </a:lnTo>
                  <a:lnTo>
                    <a:pt x="2338" y="1222"/>
                  </a:lnTo>
                  <a:lnTo>
                    <a:pt x="2344" y="1218"/>
                  </a:lnTo>
                  <a:lnTo>
                    <a:pt x="2362" y="1200"/>
                  </a:lnTo>
                  <a:lnTo>
                    <a:pt x="2374" y="1188"/>
                  </a:lnTo>
                  <a:lnTo>
                    <a:pt x="2382" y="1180"/>
                  </a:lnTo>
                  <a:lnTo>
                    <a:pt x="2392" y="1168"/>
                  </a:lnTo>
                  <a:lnTo>
                    <a:pt x="2422" y="1132"/>
                  </a:lnTo>
                  <a:lnTo>
                    <a:pt x="2430" y="1118"/>
                  </a:lnTo>
                  <a:lnTo>
                    <a:pt x="2442" y="1094"/>
                  </a:lnTo>
                  <a:lnTo>
                    <a:pt x="2446" y="1086"/>
                  </a:lnTo>
                  <a:lnTo>
                    <a:pt x="2446" y="1078"/>
                  </a:lnTo>
                  <a:lnTo>
                    <a:pt x="2446" y="1056"/>
                  </a:lnTo>
                  <a:lnTo>
                    <a:pt x="2448" y="1040"/>
                  </a:lnTo>
                  <a:lnTo>
                    <a:pt x="2454" y="996"/>
                  </a:lnTo>
                  <a:lnTo>
                    <a:pt x="2456" y="980"/>
                  </a:lnTo>
                  <a:lnTo>
                    <a:pt x="2456" y="978"/>
                  </a:lnTo>
                  <a:lnTo>
                    <a:pt x="2454" y="970"/>
                  </a:lnTo>
                  <a:lnTo>
                    <a:pt x="2450" y="964"/>
                  </a:lnTo>
                  <a:lnTo>
                    <a:pt x="2442" y="956"/>
                  </a:lnTo>
                  <a:lnTo>
                    <a:pt x="2436" y="952"/>
                  </a:lnTo>
                  <a:lnTo>
                    <a:pt x="2430" y="954"/>
                  </a:lnTo>
                  <a:lnTo>
                    <a:pt x="2414" y="964"/>
                  </a:lnTo>
                  <a:lnTo>
                    <a:pt x="2406" y="968"/>
                  </a:lnTo>
                  <a:lnTo>
                    <a:pt x="2400" y="966"/>
                  </a:lnTo>
                  <a:lnTo>
                    <a:pt x="2394" y="964"/>
                  </a:lnTo>
                  <a:lnTo>
                    <a:pt x="2388" y="958"/>
                  </a:lnTo>
                  <a:lnTo>
                    <a:pt x="2384" y="952"/>
                  </a:lnTo>
                  <a:lnTo>
                    <a:pt x="2382" y="948"/>
                  </a:lnTo>
                  <a:lnTo>
                    <a:pt x="2378" y="942"/>
                  </a:lnTo>
                  <a:lnTo>
                    <a:pt x="2372" y="940"/>
                  </a:lnTo>
                  <a:lnTo>
                    <a:pt x="2370" y="938"/>
                  </a:lnTo>
                  <a:lnTo>
                    <a:pt x="2372" y="936"/>
                  </a:lnTo>
                  <a:lnTo>
                    <a:pt x="2384" y="924"/>
                  </a:lnTo>
                  <a:lnTo>
                    <a:pt x="2402" y="906"/>
                  </a:lnTo>
                  <a:lnTo>
                    <a:pt x="2412" y="896"/>
                  </a:lnTo>
                  <a:lnTo>
                    <a:pt x="2420" y="888"/>
                  </a:lnTo>
                  <a:lnTo>
                    <a:pt x="2424" y="882"/>
                  </a:lnTo>
                  <a:lnTo>
                    <a:pt x="2426" y="876"/>
                  </a:lnTo>
                  <a:lnTo>
                    <a:pt x="2428" y="872"/>
                  </a:lnTo>
                  <a:lnTo>
                    <a:pt x="2432" y="866"/>
                  </a:lnTo>
                  <a:lnTo>
                    <a:pt x="2490" y="808"/>
                  </a:lnTo>
                  <a:lnTo>
                    <a:pt x="2496" y="804"/>
                  </a:lnTo>
                  <a:lnTo>
                    <a:pt x="2504" y="802"/>
                  </a:lnTo>
                  <a:lnTo>
                    <a:pt x="2506" y="802"/>
                  </a:lnTo>
                  <a:lnTo>
                    <a:pt x="2522" y="802"/>
                  </a:lnTo>
                  <a:lnTo>
                    <a:pt x="2556" y="802"/>
                  </a:lnTo>
                  <a:lnTo>
                    <a:pt x="2564" y="802"/>
                  </a:lnTo>
                  <a:lnTo>
                    <a:pt x="2570" y="800"/>
                  </a:lnTo>
                  <a:lnTo>
                    <a:pt x="2576" y="796"/>
                  </a:lnTo>
                  <a:lnTo>
                    <a:pt x="2584" y="794"/>
                  </a:lnTo>
                  <a:lnTo>
                    <a:pt x="2590" y="796"/>
                  </a:lnTo>
                  <a:lnTo>
                    <a:pt x="2604" y="800"/>
                  </a:lnTo>
                  <a:lnTo>
                    <a:pt x="2610" y="804"/>
                  </a:lnTo>
                  <a:lnTo>
                    <a:pt x="2612" y="810"/>
                  </a:lnTo>
                  <a:lnTo>
                    <a:pt x="2612" y="814"/>
                  </a:lnTo>
                  <a:lnTo>
                    <a:pt x="2614" y="818"/>
                  </a:lnTo>
                  <a:lnTo>
                    <a:pt x="2614" y="820"/>
                  </a:lnTo>
                  <a:lnTo>
                    <a:pt x="2618" y="820"/>
                  </a:lnTo>
                  <a:lnTo>
                    <a:pt x="2620" y="822"/>
                  </a:lnTo>
                  <a:lnTo>
                    <a:pt x="2654" y="814"/>
                  </a:lnTo>
                  <a:lnTo>
                    <a:pt x="2666" y="812"/>
                  </a:lnTo>
                  <a:lnTo>
                    <a:pt x="2668" y="812"/>
                  </a:lnTo>
                  <a:lnTo>
                    <a:pt x="2666" y="808"/>
                  </a:lnTo>
                  <a:lnTo>
                    <a:pt x="2664" y="802"/>
                  </a:lnTo>
                  <a:lnTo>
                    <a:pt x="2664" y="796"/>
                  </a:lnTo>
                  <a:lnTo>
                    <a:pt x="2668" y="782"/>
                  </a:lnTo>
                  <a:lnTo>
                    <a:pt x="2674" y="766"/>
                  </a:lnTo>
                  <a:lnTo>
                    <a:pt x="2678" y="752"/>
                  </a:lnTo>
                  <a:lnTo>
                    <a:pt x="2682" y="746"/>
                  </a:lnTo>
                  <a:lnTo>
                    <a:pt x="2688" y="740"/>
                  </a:lnTo>
                  <a:lnTo>
                    <a:pt x="2704" y="730"/>
                  </a:lnTo>
                  <a:lnTo>
                    <a:pt x="2710" y="726"/>
                  </a:lnTo>
                  <a:lnTo>
                    <a:pt x="2718" y="726"/>
                  </a:lnTo>
                  <a:lnTo>
                    <a:pt x="2742" y="732"/>
                  </a:lnTo>
                  <a:lnTo>
                    <a:pt x="2748" y="736"/>
                  </a:lnTo>
                  <a:lnTo>
                    <a:pt x="2754" y="742"/>
                  </a:lnTo>
                  <a:lnTo>
                    <a:pt x="2756" y="746"/>
                  </a:lnTo>
                  <a:lnTo>
                    <a:pt x="2758" y="750"/>
                  </a:lnTo>
                  <a:lnTo>
                    <a:pt x="2760" y="750"/>
                  </a:lnTo>
                  <a:lnTo>
                    <a:pt x="2762" y="750"/>
                  </a:lnTo>
                  <a:lnTo>
                    <a:pt x="2764" y="748"/>
                  </a:lnTo>
                  <a:lnTo>
                    <a:pt x="2774" y="740"/>
                  </a:lnTo>
                  <a:lnTo>
                    <a:pt x="2786" y="730"/>
                  </a:lnTo>
                  <a:lnTo>
                    <a:pt x="2812" y="710"/>
                  </a:lnTo>
                  <a:lnTo>
                    <a:pt x="2814" y="708"/>
                  </a:lnTo>
                  <a:lnTo>
                    <a:pt x="2816" y="708"/>
                  </a:lnTo>
                  <a:lnTo>
                    <a:pt x="2818" y="710"/>
                  </a:lnTo>
                  <a:lnTo>
                    <a:pt x="2818" y="714"/>
                  </a:lnTo>
                  <a:lnTo>
                    <a:pt x="2818" y="736"/>
                  </a:lnTo>
                  <a:lnTo>
                    <a:pt x="2816" y="744"/>
                  </a:lnTo>
                  <a:lnTo>
                    <a:pt x="2812" y="750"/>
                  </a:lnTo>
                  <a:lnTo>
                    <a:pt x="2794" y="768"/>
                  </a:lnTo>
                  <a:lnTo>
                    <a:pt x="2782" y="778"/>
                  </a:lnTo>
                  <a:lnTo>
                    <a:pt x="2776" y="780"/>
                  </a:lnTo>
                  <a:lnTo>
                    <a:pt x="2770" y="784"/>
                  </a:lnTo>
                  <a:lnTo>
                    <a:pt x="2764" y="790"/>
                  </a:lnTo>
                  <a:lnTo>
                    <a:pt x="2754" y="806"/>
                  </a:lnTo>
                  <a:lnTo>
                    <a:pt x="2744" y="818"/>
                  </a:lnTo>
                  <a:lnTo>
                    <a:pt x="2736" y="826"/>
                  </a:lnTo>
                  <a:lnTo>
                    <a:pt x="2724" y="838"/>
                  </a:lnTo>
                  <a:lnTo>
                    <a:pt x="2716" y="846"/>
                  </a:lnTo>
                  <a:lnTo>
                    <a:pt x="2710" y="850"/>
                  </a:lnTo>
                  <a:lnTo>
                    <a:pt x="2706" y="852"/>
                  </a:lnTo>
                  <a:lnTo>
                    <a:pt x="2702" y="854"/>
                  </a:lnTo>
                  <a:lnTo>
                    <a:pt x="2698" y="860"/>
                  </a:lnTo>
                  <a:lnTo>
                    <a:pt x="2684" y="904"/>
                  </a:lnTo>
                  <a:lnTo>
                    <a:pt x="2682" y="910"/>
                  </a:lnTo>
                  <a:lnTo>
                    <a:pt x="2682" y="918"/>
                  </a:lnTo>
                  <a:lnTo>
                    <a:pt x="2700" y="1020"/>
                  </a:lnTo>
                  <a:lnTo>
                    <a:pt x="2700" y="1022"/>
                  </a:lnTo>
                  <a:lnTo>
                    <a:pt x="2702" y="1024"/>
                  </a:lnTo>
                  <a:lnTo>
                    <a:pt x="2704" y="1024"/>
                  </a:lnTo>
                  <a:lnTo>
                    <a:pt x="2706" y="1022"/>
                  </a:lnTo>
                  <a:lnTo>
                    <a:pt x="2726" y="996"/>
                  </a:lnTo>
                  <a:lnTo>
                    <a:pt x="2734" y="984"/>
                  </a:lnTo>
                  <a:lnTo>
                    <a:pt x="2744" y="972"/>
                  </a:lnTo>
                  <a:lnTo>
                    <a:pt x="2746" y="966"/>
                  </a:lnTo>
                  <a:lnTo>
                    <a:pt x="2754" y="952"/>
                  </a:lnTo>
                  <a:lnTo>
                    <a:pt x="2756" y="948"/>
                  </a:lnTo>
                  <a:lnTo>
                    <a:pt x="2760" y="940"/>
                  </a:lnTo>
                  <a:lnTo>
                    <a:pt x="2766" y="936"/>
                  </a:lnTo>
                  <a:lnTo>
                    <a:pt x="2772" y="934"/>
                  </a:lnTo>
                  <a:lnTo>
                    <a:pt x="2776" y="928"/>
                  </a:lnTo>
                  <a:lnTo>
                    <a:pt x="2778" y="922"/>
                  </a:lnTo>
                  <a:lnTo>
                    <a:pt x="2778" y="918"/>
                  </a:lnTo>
                  <a:lnTo>
                    <a:pt x="2780" y="912"/>
                  </a:lnTo>
                  <a:lnTo>
                    <a:pt x="2784" y="906"/>
                  </a:lnTo>
                  <a:lnTo>
                    <a:pt x="2788" y="900"/>
                  </a:lnTo>
                  <a:lnTo>
                    <a:pt x="2790" y="894"/>
                  </a:lnTo>
                  <a:lnTo>
                    <a:pt x="2796" y="870"/>
                  </a:lnTo>
                  <a:lnTo>
                    <a:pt x="2798" y="856"/>
                  </a:lnTo>
                  <a:lnTo>
                    <a:pt x="2796" y="854"/>
                  </a:lnTo>
                  <a:lnTo>
                    <a:pt x="2790" y="852"/>
                  </a:lnTo>
                  <a:lnTo>
                    <a:pt x="2786" y="852"/>
                  </a:lnTo>
                  <a:lnTo>
                    <a:pt x="2784" y="852"/>
                  </a:lnTo>
                  <a:lnTo>
                    <a:pt x="2782" y="850"/>
                  </a:lnTo>
                  <a:lnTo>
                    <a:pt x="2782" y="848"/>
                  </a:lnTo>
                  <a:lnTo>
                    <a:pt x="2782" y="844"/>
                  </a:lnTo>
                  <a:lnTo>
                    <a:pt x="2796" y="810"/>
                  </a:lnTo>
                  <a:lnTo>
                    <a:pt x="2798" y="804"/>
                  </a:lnTo>
                  <a:lnTo>
                    <a:pt x="2804" y="798"/>
                  </a:lnTo>
                  <a:lnTo>
                    <a:pt x="2816" y="790"/>
                  </a:lnTo>
                  <a:lnTo>
                    <a:pt x="2820" y="786"/>
                  </a:lnTo>
                  <a:lnTo>
                    <a:pt x="2832" y="784"/>
                  </a:lnTo>
                  <a:lnTo>
                    <a:pt x="2838" y="784"/>
                  </a:lnTo>
                  <a:lnTo>
                    <a:pt x="2842" y="788"/>
                  </a:lnTo>
                  <a:lnTo>
                    <a:pt x="2844" y="790"/>
                  </a:lnTo>
                  <a:lnTo>
                    <a:pt x="2848" y="790"/>
                  </a:lnTo>
                  <a:lnTo>
                    <a:pt x="2854" y="788"/>
                  </a:lnTo>
                  <a:lnTo>
                    <a:pt x="2870" y="770"/>
                  </a:lnTo>
                  <a:lnTo>
                    <a:pt x="2874" y="768"/>
                  </a:lnTo>
                  <a:lnTo>
                    <a:pt x="2876" y="768"/>
                  </a:lnTo>
                  <a:lnTo>
                    <a:pt x="2880" y="768"/>
                  </a:lnTo>
                  <a:lnTo>
                    <a:pt x="2882" y="770"/>
                  </a:lnTo>
                  <a:lnTo>
                    <a:pt x="2900" y="788"/>
                  </a:lnTo>
                  <a:lnTo>
                    <a:pt x="2902" y="790"/>
                  </a:lnTo>
                  <a:lnTo>
                    <a:pt x="2906" y="790"/>
                  </a:lnTo>
                  <a:lnTo>
                    <a:pt x="2908" y="788"/>
                  </a:lnTo>
                  <a:lnTo>
                    <a:pt x="2908" y="786"/>
                  </a:lnTo>
                  <a:lnTo>
                    <a:pt x="2914" y="772"/>
                  </a:lnTo>
                  <a:lnTo>
                    <a:pt x="2918" y="766"/>
                  </a:lnTo>
                  <a:lnTo>
                    <a:pt x="2924" y="764"/>
                  </a:lnTo>
                  <a:lnTo>
                    <a:pt x="2928" y="764"/>
                  </a:lnTo>
                  <a:lnTo>
                    <a:pt x="2934" y="762"/>
                  </a:lnTo>
                  <a:lnTo>
                    <a:pt x="2940" y="758"/>
                  </a:lnTo>
                  <a:lnTo>
                    <a:pt x="2960" y="732"/>
                  </a:lnTo>
                  <a:lnTo>
                    <a:pt x="2966" y="726"/>
                  </a:lnTo>
                  <a:lnTo>
                    <a:pt x="2972" y="722"/>
                  </a:lnTo>
                  <a:lnTo>
                    <a:pt x="2996" y="708"/>
                  </a:lnTo>
                  <a:lnTo>
                    <a:pt x="3004" y="706"/>
                  </a:lnTo>
                  <a:lnTo>
                    <a:pt x="3012" y="706"/>
                  </a:lnTo>
                  <a:lnTo>
                    <a:pt x="3016" y="706"/>
                  </a:lnTo>
                  <a:lnTo>
                    <a:pt x="3024" y="706"/>
                  </a:lnTo>
                  <a:lnTo>
                    <a:pt x="3030" y="708"/>
                  </a:lnTo>
                  <a:lnTo>
                    <a:pt x="3036" y="712"/>
                  </a:lnTo>
                  <a:lnTo>
                    <a:pt x="3042" y="712"/>
                  </a:lnTo>
                  <a:lnTo>
                    <a:pt x="3044" y="710"/>
                  </a:lnTo>
                  <a:lnTo>
                    <a:pt x="3044" y="698"/>
                  </a:lnTo>
                  <a:lnTo>
                    <a:pt x="3044" y="694"/>
                  </a:lnTo>
                  <a:lnTo>
                    <a:pt x="3040" y="678"/>
                  </a:lnTo>
                  <a:lnTo>
                    <a:pt x="3036" y="664"/>
                  </a:lnTo>
                  <a:lnTo>
                    <a:pt x="3032" y="656"/>
                  </a:lnTo>
                  <a:lnTo>
                    <a:pt x="3028" y="650"/>
                  </a:lnTo>
                  <a:lnTo>
                    <a:pt x="3020" y="642"/>
                  </a:lnTo>
                  <a:lnTo>
                    <a:pt x="3018" y="640"/>
                  </a:lnTo>
                  <a:lnTo>
                    <a:pt x="3018" y="638"/>
                  </a:lnTo>
                  <a:lnTo>
                    <a:pt x="3018" y="634"/>
                  </a:lnTo>
                  <a:lnTo>
                    <a:pt x="3022" y="634"/>
                  </a:lnTo>
                  <a:lnTo>
                    <a:pt x="3026" y="630"/>
                  </a:lnTo>
                  <a:lnTo>
                    <a:pt x="3040" y="624"/>
                  </a:lnTo>
                  <a:lnTo>
                    <a:pt x="3046" y="620"/>
                  </a:lnTo>
                  <a:close/>
                  <a:moveTo>
                    <a:pt x="420" y="930"/>
                  </a:moveTo>
                  <a:lnTo>
                    <a:pt x="420" y="930"/>
                  </a:lnTo>
                  <a:lnTo>
                    <a:pt x="414" y="924"/>
                  </a:lnTo>
                  <a:lnTo>
                    <a:pt x="410" y="920"/>
                  </a:lnTo>
                  <a:lnTo>
                    <a:pt x="414" y="924"/>
                  </a:lnTo>
                  <a:lnTo>
                    <a:pt x="420" y="930"/>
                  </a:lnTo>
                  <a:close/>
                  <a:moveTo>
                    <a:pt x="938" y="1244"/>
                  </a:moveTo>
                  <a:lnTo>
                    <a:pt x="938" y="1244"/>
                  </a:lnTo>
                  <a:lnTo>
                    <a:pt x="934" y="1238"/>
                  </a:lnTo>
                  <a:lnTo>
                    <a:pt x="928" y="1236"/>
                  </a:lnTo>
                  <a:lnTo>
                    <a:pt x="924" y="1234"/>
                  </a:lnTo>
                  <a:lnTo>
                    <a:pt x="914" y="1234"/>
                  </a:lnTo>
                  <a:lnTo>
                    <a:pt x="902" y="1238"/>
                  </a:lnTo>
                  <a:lnTo>
                    <a:pt x="896" y="1240"/>
                  </a:lnTo>
                  <a:lnTo>
                    <a:pt x="890" y="1242"/>
                  </a:lnTo>
                  <a:lnTo>
                    <a:pt x="882" y="1244"/>
                  </a:lnTo>
                  <a:lnTo>
                    <a:pt x="878" y="1244"/>
                  </a:lnTo>
                  <a:lnTo>
                    <a:pt x="864" y="1244"/>
                  </a:lnTo>
                  <a:lnTo>
                    <a:pt x="852" y="1240"/>
                  </a:lnTo>
                  <a:lnTo>
                    <a:pt x="848" y="1238"/>
                  </a:lnTo>
                  <a:lnTo>
                    <a:pt x="836" y="1234"/>
                  </a:lnTo>
                  <a:lnTo>
                    <a:pt x="822" y="1234"/>
                  </a:lnTo>
                  <a:lnTo>
                    <a:pt x="800" y="1234"/>
                  </a:lnTo>
                  <a:lnTo>
                    <a:pt x="786" y="1234"/>
                  </a:lnTo>
                  <a:lnTo>
                    <a:pt x="774" y="1234"/>
                  </a:lnTo>
                  <a:lnTo>
                    <a:pt x="770" y="1234"/>
                  </a:lnTo>
                  <a:lnTo>
                    <a:pt x="764" y="1236"/>
                  </a:lnTo>
                  <a:lnTo>
                    <a:pt x="758" y="1238"/>
                  </a:lnTo>
                  <a:lnTo>
                    <a:pt x="746" y="1248"/>
                  </a:lnTo>
                  <a:lnTo>
                    <a:pt x="740" y="1250"/>
                  </a:lnTo>
                  <a:lnTo>
                    <a:pt x="734" y="1250"/>
                  </a:lnTo>
                  <a:lnTo>
                    <a:pt x="728" y="1248"/>
                  </a:lnTo>
                  <a:lnTo>
                    <a:pt x="722" y="1244"/>
                  </a:lnTo>
                  <a:lnTo>
                    <a:pt x="716" y="1240"/>
                  </a:lnTo>
                  <a:lnTo>
                    <a:pt x="702" y="1236"/>
                  </a:lnTo>
                  <a:lnTo>
                    <a:pt x="696" y="1232"/>
                  </a:lnTo>
                  <a:lnTo>
                    <a:pt x="694" y="1226"/>
                  </a:lnTo>
                  <a:lnTo>
                    <a:pt x="694" y="1222"/>
                  </a:lnTo>
                  <a:lnTo>
                    <a:pt x="696" y="1214"/>
                  </a:lnTo>
                  <a:lnTo>
                    <a:pt x="700" y="1208"/>
                  </a:lnTo>
                  <a:lnTo>
                    <a:pt x="708" y="1200"/>
                  </a:lnTo>
                  <a:lnTo>
                    <a:pt x="714" y="1194"/>
                  </a:lnTo>
                  <a:lnTo>
                    <a:pt x="714" y="1186"/>
                  </a:lnTo>
                  <a:lnTo>
                    <a:pt x="714" y="1172"/>
                  </a:lnTo>
                  <a:lnTo>
                    <a:pt x="714" y="1166"/>
                  </a:lnTo>
                  <a:lnTo>
                    <a:pt x="718" y="1160"/>
                  </a:lnTo>
                  <a:lnTo>
                    <a:pt x="724" y="1156"/>
                  </a:lnTo>
                  <a:lnTo>
                    <a:pt x="728" y="1150"/>
                  </a:lnTo>
                  <a:lnTo>
                    <a:pt x="740" y="1142"/>
                  </a:lnTo>
                  <a:lnTo>
                    <a:pt x="746" y="1140"/>
                  </a:lnTo>
                  <a:lnTo>
                    <a:pt x="754" y="1136"/>
                  </a:lnTo>
                  <a:lnTo>
                    <a:pt x="760" y="1136"/>
                  </a:lnTo>
                  <a:lnTo>
                    <a:pt x="764" y="1136"/>
                  </a:lnTo>
                  <a:lnTo>
                    <a:pt x="772" y="1138"/>
                  </a:lnTo>
                  <a:lnTo>
                    <a:pt x="778" y="1140"/>
                  </a:lnTo>
                  <a:lnTo>
                    <a:pt x="780" y="1146"/>
                  </a:lnTo>
                  <a:lnTo>
                    <a:pt x="778" y="1150"/>
                  </a:lnTo>
                  <a:lnTo>
                    <a:pt x="776" y="1152"/>
                  </a:lnTo>
                  <a:lnTo>
                    <a:pt x="776" y="1156"/>
                  </a:lnTo>
                  <a:lnTo>
                    <a:pt x="778" y="1160"/>
                  </a:lnTo>
                  <a:lnTo>
                    <a:pt x="786" y="1170"/>
                  </a:lnTo>
                  <a:lnTo>
                    <a:pt x="792" y="1172"/>
                  </a:lnTo>
                  <a:lnTo>
                    <a:pt x="800" y="1172"/>
                  </a:lnTo>
                  <a:lnTo>
                    <a:pt x="824" y="1158"/>
                  </a:lnTo>
                  <a:lnTo>
                    <a:pt x="832" y="1156"/>
                  </a:lnTo>
                  <a:lnTo>
                    <a:pt x="838" y="1158"/>
                  </a:lnTo>
                  <a:lnTo>
                    <a:pt x="862" y="1164"/>
                  </a:lnTo>
                  <a:lnTo>
                    <a:pt x="870" y="1166"/>
                  </a:lnTo>
                  <a:lnTo>
                    <a:pt x="874" y="1172"/>
                  </a:lnTo>
                  <a:lnTo>
                    <a:pt x="886" y="1188"/>
                  </a:lnTo>
                  <a:lnTo>
                    <a:pt x="888" y="1194"/>
                  </a:lnTo>
                  <a:lnTo>
                    <a:pt x="890" y="1200"/>
                  </a:lnTo>
                  <a:lnTo>
                    <a:pt x="892" y="1204"/>
                  </a:lnTo>
                  <a:lnTo>
                    <a:pt x="894" y="1210"/>
                  </a:lnTo>
                  <a:lnTo>
                    <a:pt x="900" y="1212"/>
                  </a:lnTo>
                  <a:lnTo>
                    <a:pt x="908" y="1214"/>
                  </a:lnTo>
                  <a:lnTo>
                    <a:pt x="912" y="1214"/>
                  </a:lnTo>
                  <a:lnTo>
                    <a:pt x="918" y="1216"/>
                  </a:lnTo>
                  <a:lnTo>
                    <a:pt x="924" y="1218"/>
                  </a:lnTo>
                  <a:lnTo>
                    <a:pt x="932" y="1232"/>
                  </a:lnTo>
                  <a:lnTo>
                    <a:pt x="936" y="1236"/>
                  </a:lnTo>
                  <a:lnTo>
                    <a:pt x="938" y="1244"/>
                  </a:lnTo>
                  <a:close/>
                  <a:moveTo>
                    <a:pt x="1094" y="1156"/>
                  </a:moveTo>
                  <a:lnTo>
                    <a:pt x="1094" y="1156"/>
                  </a:lnTo>
                  <a:lnTo>
                    <a:pt x="1078" y="1156"/>
                  </a:lnTo>
                  <a:lnTo>
                    <a:pt x="1074" y="1156"/>
                  </a:lnTo>
                  <a:lnTo>
                    <a:pt x="1068" y="1156"/>
                  </a:lnTo>
                  <a:lnTo>
                    <a:pt x="1062" y="1160"/>
                  </a:lnTo>
                  <a:lnTo>
                    <a:pt x="1058" y="1166"/>
                  </a:lnTo>
                  <a:lnTo>
                    <a:pt x="1058" y="1172"/>
                  </a:lnTo>
                  <a:lnTo>
                    <a:pt x="1064" y="1196"/>
                  </a:lnTo>
                  <a:lnTo>
                    <a:pt x="1068" y="1204"/>
                  </a:lnTo>
                  <a:lnTo>
                    <a:pt x="1072" y="1210"/>
                  </a:lnTo>
                  <a:lnTo>
                    <a:pt x="1080" y="1218"/>
                  </a:lnTo>
                  <a:lnTo>
                    <a:pt x="1084" y="1224"/>
                  </a:lnTo>
                  <a:lnTo>
                    <a:pt x="1086" y="1232"/>
                  </a:lnTo>
                  <a:lnTo>
                    <a:pt x="1086" y="1256"/>
                  </a:lnTo>
                  <a:lnTo>
                    <a:pt x="1086" y="1264"/>
                  </a:lnTo>
                  <a:lnTo>
                    <a:pt x="1080" y="1266"/>
                  </a:lnTo>
                  <a:lnTo>
                    <a:pt x="1020" y="1278"/>
                  </a:lnTo>
                  <a:lnTo>
                    <a:pt x="1014" y="1278"/>
                  </a:lnTo>
                  <a:lnTo>
                    <a:pt x="1010" y="1276"/>
                  </a:lnTo>
                  <a:lnTo>
                    <a:pt x="1006" y="1274"/>
                  </a:lnTo>
                  <a:lnTo>
                    <a:pt x="1002" y="1278"/>
                  </a:lnTo>
                  <a:lnTo>
                    <a:pt x="998" y="1280"/>
                  </a:lnTo>
                  <a:lnTo>
                    <a:pt x="990" y="1282"/>
                  </a:lnTo>
                  <a:lnTo>
                    <a:pt x="982" y="1284"/>
                  </a:lnTo>
                  <a:lnTo>
                    <a:pt x="976" y="1284"/>
                  </a:lnTo>
                  <a:lnTo>
                    <a:pt x="972" y="1284"/>
                  </a:lnTo>
                  <a:lnTo>
                    <a:pt x="962" y="1278"/>
                  </a:lnTo>
                  <a:lnTo>
                    <a:pt x="958" y="1272"/>
                  </a:lnTo>
                  <a:lnTo>
                    <a:pt x="954" y="1268"/>
                  </a:lnTo>
                  <a:lnTo>
                    <a:pt x="954" y="1266"/>
                  </a:lnTo>
                  <a:lnTo>
                    <a:pt x="954" y="1264"/>
                  </a:lnTo>
                  <a:lnTo>
                    <a:pt x="960" y="1264"/>
                  </a:lnTo>
                  <a:lnTo>
                    <a:pt x="968" y="1262"/>
                  </a:lnTo>
                  <a:lnTo>
                    <a:pt x="976" y="1260"/>
                  </a:lnTo>
                  <a:lnTo>
                    <a:pt x="980" y="1256"/>
                  </a:lnTo>
                  <a:lnTo>
                    <a:pt x="986" y="1256"/>
                  </a:lnTo>
                  <a:lnTo>
                    <a:pt x="992" y="1258"/>
                  </a:lnTo>
                  <a:lnTo>
                    <a:pt x="996" y="1264"/>
                  </a:lnTo>
                  <a:lnTo>
                    <a:pt x="998" y="1268"/>
                  </a:lnTo>
                  <a:lnTo>
                    <a:pt x="998" y="1270"/>
                  </a:lnTo>
                  <a:lnTo>
                    <a:pt x="1002" y="1266"/>
                  </a:lnTo>
                  <a:lnTo>
                    <a:pt x="1004" y="1260"/>
                  </a:lnTo>
                  <a:lnTo>
                    <a:pt x="1012" y="1248"/>
                  </a:lnTo>
                  <a:lnTo>
                    <a:pt x="1022" y="1240"/>
                  </a:lnTo>
                  <a:lnTo>
                    <a:pt x="1024" y="1234"/>
                  </a:lnTo>
                  <a:lnTo>
                    <a:pt x="1024" y="1226"/>
                  </a:lnTo>
                  <a:lnTo>
                    <a:pt x="1010" y="1202"/>
                  </a:lnTo>
                  <a:lnTo>
                    <a:pt x="1002" y="1188"/>
                  </a:lnTo>
                  <a:lnTo>
                    <a:pt x="974" y="1152"/>
                  </a:lnTo>
                  <a:lnTo>
                    <a:pt x="970" y="1146"/>
                  </a:lnTo>
                  <a:lnTo>
                    <a:pt x="972" y="1138"/>
                  </a:lnTo>
                  <a:lnTo>
                    <a:pt x="984" y="1122"/>
                  </a:lnTo>
                  <a:lnTo>
                    <a:pt x="988" y="1118"/>
                  </a:lnTo>
                  <a:lnTo>
                    <a:pt x="994" y="1112"/>
                  </a:lnTo>
                  <a:lnTo>
                    <a:pt x="1000" y="1110"/>
                  </a:lnTo>
                  <a:lnTo>
                    <a:pt x="1006" y="1108"/>
                  </a:lnTo>
                  <a:lnTo>
                    <a:pt x="1012" y="1112"/>
                  </a:lnTo>
                  <a:lnTo>
                    <a:pt x="1018" y="1114"/>
                  </a:lnTo>
                  <a:lnTo>
                    <a:pt x="1026" y="1116"/>
                  </a:lnTo>
                  <a:lnTo>
                    <a:pt x="1048" y="1116"/>
                  </a:lnTo>
                  <a:lnTo>
                    <a:pt x="1064" y="1116"/>
                  </a:lnTo>
                  <a:lnTo>
                    <a:pt x="1078" y="1116"/>
                  </a:lnTo>
                  <a:lnTo>
                    <a:pt x="1084" y="1118"/>
                  </a:lnTo>
                  <a:lnTo>
                    <a:pt x="1090" y="1122"/>
                  </a:lnTo>
                  <a:lnTo>
                    <a:pt x="1110" y="1148"/>
                  </a:lnTo>
                  <a:lnTo>
                    <a:pt x="1112" y="1152"/>
                  </a:lnTo>
                  <a:lnTo>
                    <a:pt x="1112" y="1154"/>
                  </a:lnTo>
                  <a:lnTo>
                    <a:pt x="1110" y="1154"/>
                  </a:lnTo>
                  <a:lnTo>
                    <a:pt x="1108" y="1156"/>
                  </a:lnTo>
                  <a:lnTo>
                    <a:pt x="1094" y="1156"/>
                  </a:lnTo>
                  <a:close/>
                  <a:moveTo>
                    <a:pt x="1098" y="350"/>
                  </a:moveTo>
                  <a:lnTo>
                    <a:pt x="1098" y="350"/>
                  </a:lnTo>
                  <a:lnTo>
                    <a:pt x="1102" y="354"/>
                  </a:lnTo>
                  <a:lnTo>
                    <a:pt x="1106" y="358"/>
                  </a:lnTo>
                  <a:lnTo>
                    <a:pt x="1108" y="362"/>
                  </a:lnTo>
                  <a:lnTo>
                    <a:pt x="1112" y="366"/>
                  </a:lnTo>
                  <a:lnTo>
                    <a:pt x="1118" y="368"/>
                  </a:lnTo>
                  <a:lnTo>
                    <a:pt x="1124" y="372"/>
                  </a:lnTo>
                  <a:lnTo>
                    <a:pt x="1132" y="372"/>
                  </a:lnTo>
                  <a:lnTo>
                    <a:pt x="1156" y="372"/>
                  </a:lnTo>
                  <a:lnTo>
                    <a:pt x="1158" y="372"/>
                  </a:lnTo>
                  <a:lnTo>
                    <a:pt x="1160" y="370"/>
                  </a:lnTo>
                  <a:lnTo>
                    <a:pt x="1160" y="368"/>
                  </a:lnTo>
                  <a:lnTo>
                    <a:pt x="1158" y="366"/>
                  </a:lnTo>
                  <a:lnTo>
                    <a:pt x="1150" y="358"/>
                  </a:lnTo>
                  <a:lnTo>
                    <a:pt x="1146" y="352"/>
                  </a:lnTo>
                  <a:lnTo>
                    <a:pt x="1142" y="346"/>
                  </a:lnTo>
                  <a:lnTo>
                    <a:pt x="1128" y="302"/>
                  </a:lnTo>
                  <a:lnTo>
                    <a:pt x="1126" y="294"/>
                  </a:lnTo>
                  <a:lnTo>
                    <a:pt x="1128" y="286"/>
                  </a:lnTo>
                  <a:lnTo>
                    <a:pt x="1140" y="262"/>
                  </a:lnTo>
                  <a:lnTo>
                    <a:pt x="1148" y="248"/>
                  </a:lnTo>
                  <a:lnTo>
                    <a:pt x="1180" y="184"/>
                  </a:lnTo>
                  <a:lnTo>
                    <a:pt x="1184" y="178"/>
                  </a:lnTo>
                  <a:lnTo>
                    <a:pt x="1190" y="172"/>
                  </a:lnTo>
                  <a:lnTo>
                    <a:pt x="1216" y="152"/>
                  </a:lnTo>
                  <a:lnTo>
                    <a:pt x="1226" y="140"/>
                  </a:lnTo>
                  <a:lnTo>
                    <a:pt x="1238" y="124"/>
                  </a:lnTo>
                  <a:lnTo>
                    <a:pt x="1244" y="120"/>
                  </a:lnTo>
                  <a:lnTo>
                    <a:pt x="1250" y="116"/>
                  </a:lnTo>
                  <a:lnTo>
                    <a:pt x="1264" y="110"/>
                  </a:lnTo>
                  <a:lnTo>
                    <a:pt x="1278" y="104"/>
                  </a:lnTo>
                  <a:lnTo>
                    <a:pt x="1294" y="94"/>
                  </a:lnTo>
                  <a:lnTo>
                    <a:pt x="1306" y="84"/>
                  </a:lnTo>
                  <a:lnTo>
                    <a:pt x="1334" y="56"/>
                  </a:lnTo>
                  <a:lnTo>
                    <a:pt x="1338" y="50"/>
                  </a:lnTo>
                  <a:lnTo>
                    <a:pt x="1336" y="42"/>
                  </a:lnTo>
                  <a:lnTo>
                    <a:pt x="1334" y="38"/>
                  </a:lnTo>
                  <a:lnTo>
                    <a:pt x="1328" y="32"/>
                  </a:lnTo>
                  <a:lnTo>
                    <a:pt x="1322" y="30"/>
                  </a:lnTo>
                  <a:lnTo>
                    <a:pt x="1308" y="30"/>
                  </a:lnTo>
                  <a:lnTo>
                    <a:pt x="1302" y="32"/>
                  </a:lnTo>
                  <a:lnTo>
                    <a:pt x="1296" y="36"/>
                  </a:lnTo>
                  <a:lnTo>
                    <a:pt x="1286" y="44"/>
                  </a:lnTo>
                  <a:lnTo>
                    <a:pt x="1276" y="54"/>
                  </a:lnTo>
                  <a:lnTo>
                    <a:pt x="1270" y="58"/>
                  </a:lnTo>
                  <a:lnTo>
                    <a:pt x="1264" y="62"/>
                  </a:lnTo>
                  <a:lnTo>
                    <a:pt x="1250" y="66"/>
                  </a:lnTo>
                  <a:lnTo>
                    <a:pt x="1234" y="70"/>
                  </a:lnTo>
                  <a:lnTo>
                    <a:pt x="1220" y="70"/>
                  </a:lnTo>
                  <a:lnTo>
                    <a:pt x="1214" y="70"/>
                  </a:lnTo>
                  <a:lnTo>
                    <a:pt x="1208" y="74"/>
                  </a:lnTo>
                  <a:lnTo>
                    <a:pt x="1198" y="84"/>
                  </a:lnTo>
                  <a:lnTo>
                    <a:pt x="1188" y="94"/>
                  </a:lnTo>
                  <a:lnTo>
                    <a:pt x="1160" y="122"/>
                  </a:lnTo>
                  <a:lnTo>
                    <a:pt x="1146" y="132"/>
                  </a:lnTo>
                  <a:lnTo>
                    <a:pt x="1142" y="134"/>
                  </a:lnTo>
                  <a:lnTo>
                    <a:pt x="1136" y="140"/>
                  </a:lnTo>
                  <a:lnTo>
                    <a:pt x="1134" y="146"/>
                  </a:lnTo>
                  <a:lnTo>
                    <a:pt x="1134" y="160"/>
                  </a:lnTo>
                  <a:lnTo>
                    <a:pt x="1132" y="166"/>
                  </a:lnTo>
                  <a:lnTo>
                    <a:pt x="1128" y="170"/>
                  </a:lnTo>
                  <a:lnTo>
                    <a:pt x="1122" y="174"/>
                  </a:lnTo>
                  <a:lnTo>
                    <a:pt x="1116" y="178"/>
                  </a:lnTo>
                  <a:lnTo>
                    <a:pt x="1110" y="184"/>
                  </a:lnTo>
                  <a:lnTo>
                    <a:pt x="1100" y="200"/>
                  </a:lnTo>
                  <a:lnTo>
                    <a:pt x="1096" y="206"/>
                  </a:lnTo>
                  <a:lnTo>
                    <a:pt x="1096" y="214"/>
                  </a:lnTo>
                  <a:lnTo>
                    <a:pt x="1096" y="218"/>
                  </a:lnTo>
                  <a:lnTo>
                    <a:pt x="1094" y="226"/>
                  </a:lnTo>
                  <a:lnTo>
                    <a:pt x="1092" y="232"/>
                  </a:lnTo>
                  <a:lnTo>
                    <a:pt x="1090" y="238"/>
                  </a:lnTo>
                  <a:lnTo>
                    <a:pt x="1082" y="252"/>
                  </a:lnTo>
                  <a:lnTo>
                    <a:pt x="1080" y="258"/>
                  </a:lnTo>
                  <a:lnTo>
                    <a:pt x="1076" y="266"/>
                  </a:lnTo>
                  <a:lnTo>
                    <a:pt x="1076" y="272"/>
                  </a:lnTo>
                  <a:lnTo>
                    <a:pt x="1076" y="286"/>
                  </a:lnTo>
                  <a:lnTo>
                    <a:pt x="1074" y="294"/>
                  </a:lnTo>
                  <a:lnTo>
                    <a:pt x="1072" y="302"/>
                  </a:lnTo>
                  <a:lnTo>
                    <a:pt x="1070" y="306"/>
                  </a:lnTo>
                  <a:lnTo>
                    <a:pt x="1068" y="314"/>
                  </a:lnTo>
                  <a:lnTo>
                    <a:pt x="1068" y="322"/>
                  </a:lnTo>
                  <a:lnTo>
                    <a:pt x="1074" y="336"/>
                  </a:lnTo>
                  <a:lnTo>
                    <a:pt x="1078" y="342"/>
                  </a:lnTo>
                  <a:lnTo>
                    <a:pt x="1084" y="346"/>
                  </a:lnTo>
                  <a:lnTo>
                    <a:pt x="1098" y="350"/>
                  </a:lnTo>
                  <a:close/>
                  <a:moveTo>
                    <a:pt x="148" y="1002"/>
                  </a:moveTo>
                  <a:lnTo>
                    <a:pt x="148" y="1002"/>
                  </a:lnTo>
                  <a:lnTo>
                    <a:pt x="162" y="994"/>
                  </a:lnTo>
                  <a:lnTo>
                    <a:pt x="168" y="992"/>
                  </a:lnTo>
                  <a:lnTo>
                    <a:pt x="172" y="988"/>
                  </a:lnTo>
                  <a:lnTo>
                    <a:pt x="174" y="980"/>
                  </a:lnTo>
                  <a:lnTo>
                    <a:pt x="174" y="978"/>
                  </a:lnTo>
                  <a:lnTo>
                    <a:pt x="174" y="962"/>
                  </a:lnTo>
                  <a:lnTo>
                    <a:pt x="174" y="958"/>
                  </a:lnTo>
                  <a:lnTo>
                    <a:pt x="176" y="950"/>
                  </a:lnTo>
                  <a:lnTo>
                    <a:pt x="180" y="944"/>
                  </a:lnTo>
                  <a:lnTo>
                    <a:pt x="182" y="940"/>
                  </a:lnTo>
                  <a:lnTo>
                    <a:pt x="180" y="936"/>
                  </a:lnTo>
                  <a:lnTo>
                    <a:pt x="176" y="930"/>
                  </a:lnTo>
                  <a:lnTo>
                    <a:pt x="174" y="926"/>
                  </a:lnTo>
                  <a:lnTo>
                    <a:pt x="172" y="922"/>
                  </a:lnTo>
                  <a:lnTo>
                    <a:pt x="170" y="920"/>
                  </a:lnTo>
                  <a:lnTo>
                    <a:pt x="164" y="920"/>
                  </a:lnTo>
                  <a:lnTo>
                    <a:pt x="160" y="916"/>
                  </a:lnTo>
                  <a:lnTo>
                    <a:pt x="158" y="914"/>
                  </a:lnTo>
                  <a:lnTo>
                    <a:pt x="154" y="914"/>
                  </a:lnTo>
                  <a:lnTo>
                    <a:pt x="148" y="916"/>
                  </a:lnTo>
                  <a:lnTo>
                    <a:pt x="140" y="924"/>
                  </a:lnTo>
                  <a:lnTo>
                    <a:pt x="136" y="930"/>
                  </a:lnTo>
                  <a:lnTo>
                    <a:pt x="134" y="936"/>
                  </a:lnTo>
                  <a:lnTo>
                    <a:pt x="132" y="938"/>
                  </a:lnTo>
                  <a:lnTo>
                    <a:pt x="126" y="940"/>
                  </a:lnTo>
                  <a:lnTo>
                    <a:pt x="124" y="940"/>
                  </a:lnTo>
                  <a:lnTo>
                    <a:pt x="120" y="940"/>
                  </a:lnTo>
                  <a:lnTo>
                    <a:pt x="118" y="942"/>
                  </a:lnTo>
                  <a:lnTo>
                    <a:pt x="118" y="944"/>
                  </a:lnTo>
                  <a:lnTo>
                    <a:pt x="118" y="948"/>
                  </a:lnTo>
                  <a:lnTo>
                    <a:pt x="122" y="952"/>
                  </a:lnTo>
                  <a:lnTo>
                    <a:pt x="122" y="958"/>
                  </a:lnTo>
                  <a:lnTo>
                    <a:pt x="120" y="960"/>
                  </a:lnTo>
                  <a:lnTo>
                    <a:pt x="118" y="960"/>
                  </a:lnTo>
                  <a:lnTo>
                    <a:pt x="120" y="964"/>
                  </a:lnTo>
                  <a:lnTo>
                    <a:pt x="124" y="970"/>
                  </a:lnTo>
                  <a:lnTo>
                    <a:pt x="124" y="974"/>
                  </a:lnTo>
                  <a:lnTo>
                    <a:pt x="124" y="978"/>
                  </a:lnTo>
                  <a:lnTo>
                    <a:pt x="120" y="984"/>
                  </a:lnTo>
                  <a:lnTo>
                    <a:pt x="116" y="988"/>
                  </a:lnTo>
                  <a:lnTo>
                    <a:pt x="116" y="994"/>
                  </a:lnTo>
                  <a:lnTo>
                    <a:pt x="116" y="1004"/>
                  </a:lnTo>
                  <a:lnTo>
                    <a:pt x="116" y="1008"/>
                  </a:lnTo>
                  <a:lnTo>
                    <a:pt x="120" y="1012"/>
                  </a:lnTo>
                  <a:lnTo>
                    <a:pt x="126" y="1016"/>
                  </a:lnTo>
                  <a:lnTo>
                    <a:pt x="132" y="1014"/>
                  </a:lnTo>
                  <a:lnTo>
                    <a:pt x="148" y="1002"/>
                  </a:lnTo>
                  <a:close/>
                  <a:moveTo>
                    <a:pt x="1506" y="1812"/>
                  </a:moveTo>
                  <a:lnTo>
                    <a:pt x="1506" y="1812"/>
                  </a:lnTo>
                  <a:lnTo>
                    <a:pt x="1506" y="1828"/>
                  </a:lnTo>
                  <a:lnTo>
                    <a:pt x="1506" y="1832"/>
                  </a:lnTo>
                  <a:lnTo>
                    <a:pt x="1508" y="1836"/>
                  </a:lnTo>
                  <a:lnTo>
                    <a:pt x="1510" y="1838"/>
                  </a:lnTo>
                  <a:lnTo>
                    <a:pt x="1512" y="1840"/>
                  </a:lnTo>
                  <a:lnTo>
                    <a:pt x="1514" y="1840"/>
                  </a:lnTo>
                  <a:lnTo>
                    <a:pt x="1518" y="1840"/>
                  </a:lnTo>
                  <a:lnTo>
                    <a:pt x="1524" y="1838"/>
                  </a:lnTo>
                  <a:lnTo>
                    <a:pt x="1530" y="1834"/>
                  </a:lnTo>
                  <a:lnTo>
                    <a:pt x="1532" y="1828"/>
                  </a:lnTo>
                  <a:lnTo>
                    <a:pt x="1532" y="1822"/>
                  </a:lnTo>
                  <a:lnTo>
                    <a:pt x="1530" y="1816"/>
                  </a:lnTo>
                  <a:lnTo>
                    <a:pt x="1514" y="1806"/>
                  </a:lnTo>
                  <a:lnTo>
                    <a:pt x="1510" y="1804"/>
                  </a:lnTo>
                  <a:lnTo>
                    <a:pt x="1508" y="1804"/>
                  </a:lnTo>
                  <a:lnTo>
                    <a:pt x="1508" y="1806"/>
                  </a:lnTo>
                  <a:lnTo>
                    <a:pt x="1506" y="1808"/>
                  </a:lnTo>
                  <a:lnTo>
                    <a:pt x="1506" y="1812"/>
                  </a:lnTo>
                  <a:close/>
                  <a:moveTo>
                    <a:pt x="1910" y="1994"/>
                  </a:moveTo>
                  <a:lnTo>
                    <a:pt x="1910" y="1994"/>
                  </a:lnTo>
                  <a:lnTo>
                    <a:pt x="1904" y="1980"/>
                  </a:lnTo>
                  <a:lnTo>
                    <a:pt x="1892" y="1964"/>
                  </a:lnTo>
                  <a:lnTo>
                    <a:pt x="1884" y="1952"/>
                  </a:lnTo>
                  <a:lnTo>
                    <a:pt x="1872" y="1942"/>
                  </a:lnTo>
                  <a:lnTo>
                    <a:pt x="1846" y="1914"/>
                  </a:lnTo>
                  <a:lnTo>
                    <a:pt x="1832" y="1904"/>
                  </a:lnTo>
                  <a:lnTo>
                    <a:pt x="1826" y="1902"/>
                  </a:lnTo>
                  <a:lnTo>
                    <a:pt x="1812" y="1896"/>
                  </a:lnTo>
                  <a:lnTo>
                    <a:pt x="1808" y="1892"/>
                  </a:lnTo>
                  <a:lnTo>
                    <a:pt x="1800" y="1888"/>
                  </a:lnTo>
                  <a:lnTo>
                    <a:pt x="1796" y="1882"/>
                  </a:lnTo>
                  <a:lnTo>
                    <a:pt x="1784" y="1866"/>
                  </a:lnTo>
                  <a:lnTo>
                    <a:pt x="1780" y="1862"/>
                  </a:lnTo>
                  <a:lnTo>
                    <a:pt x="1772" y="1860"/>
                  </a:lnTo>
                  <a:lnTo>
                    <a:pt x="1768" y="1860"/>
                  </a:lnTo>
                  <a:lnTo>
                    <a:pt x="1766" y="1860"/>
                  </a:lnTo>
                  <a:lnTo>
                    <a:pt x="1764" y="1862"/>
                  </a:lnTo>
                  <a:lnTo>
                    <a:pt x="1762" y="1864"/>
                  </a:lnTo>
                  <a:lnTo>
                    <a:pt x="1762" y="1868"/>
                  </a:lnTo>
                  <a:lnTo>
                    <a:pt x="1768" y="1890"/>
                  </a:lnTo>
                  <a:lnTo>
                    <a:pt x="1772" y="1898"/>
                  </a:lnTo>
                  <a:lnTo>
                    <a:pt x="1776" y="1904"/>
                  </a:lnTo>
                  <a:lnTo>
                    <a:pt x="1784" y="1912"/>
                  </a:lnTo>
                  <a:lnTo>
                    <a:pt x="1796" y="1924"/>
                  </a:lnTo>
                  <a:lnTo>
                    <a:pt x="1804" y="1932"/>
                  </a:lnTo>
                  <a:lnTo>
                    <a:pt x="1814" y="1942"/>
                  </a:lnTo>
                  <a:lnTo>
                    <a:pt x="1824" y="1956"/>
                  </a:lnTo>
                  <a:lnTo>
                    <a:pt x="1836" y="1980"/>
                  </a:lnTo>
                  <a:lnTo>
                    <a:pt x="1840" y="1986"/>
                  </a:lnTo>
                  <a:lnTo>
                    <a:pt x="1846" y="1992"/>
                  </a:lnTo>
                  <a:lnTo>
                    <a:pt x="1862" y="2002"/>
                  </a:lnTo>
                  <a:lnTo>
                    <a:pt x="1876" y="2012"/>
                  </a:lnTo>
                  <a:lnTo>
                    <a:pt x="1892" y="2022"/>
                  </a:lnTo>
                  <a:lnTo>
                    <a:pt x="1898" y="2024"/>
                  </a:lnTo>
                  <a:lnTo>
                    <a:pt x="1906" y="2022"/>
                  </a:lnTo>
                  <a:lnTo>
                    <a:pt x="1910" y="2020"/>
                  </a:lnTo>
                  <a:lnTo>
                    <a:pt x="1916" y="2016"/>
                  </a:lnTo>
                  <a:lnTo>
                    <a:pt x="1916" y="2008"/>
                  </a:lnTo>
                  <a:lnTo>
                    <a:pt x="1910" y="1994"/>
                  </a:lnTo>
                  <a:close/>
                  <a:moveTo>
                    <a:pt x="1004" y="2148"/>
                  </a:moveTo>
                  <a:lnTo>
                    <a:pt x="1004" y="2148"/>
                  </a:lnTo>
                  <a:lnTo>
                    <a:pt x="998" y="2154"/>
                  </a:lnTo>
                  <a:lnTo>
                    <a:pt x="994" y="2160"/>
                  </a:lnTo>
                  <a:lnTo>
                    <a:pt x="982" y="2176"/>
                  </a:lnTo>
                  <a:lnTo>
                    <a:pt x="978" y="2182"/>
                  </a:lnTo>
                  <a:lnTo>
                    <a:pt x="970" y="2186"/>
                  </a:lnTo>
                  <a:lnTo>
                    <a:pt x="966" y="2188"/>
                  </a:lnTo>
                  <a:lnTo>
                    <a:pt x="954" y="2198"/>
                  </a:lnTo>
                  <a:lnTo>
                    <a:pt x="950" y="2202"/>
                  </a:lnTo>
                  <a:lnTo>
                    <a:pt x="950" y="2210"/>
                  </a:lnTo>
                  <a:lnTo>
                    <a:pt x="956" y="2234"/>
                  </a:lnTo>
                  <a:lnTo>
                    <a:pt x="958" y="2242"/>
                  </a:lnTo>
                  <a:lnTo>
                    <a:pt x="956" y="2248"/>
                  </a:lnTo>
                  <a:lnTo>
                    <a:pt x="952" y="2264"/>
                  </a:lnTo>
                  <a:lnTo>
                    <a:pt x="946" y="2278"/>
                  </a:lnTo>
                  <a:lnTo>
                    <a:pt x="942" y="2284"/>
                  </a:lnTo>
                  <a:lnTo>
                    <a:pt x="940" y="2290"/>
                  </a:lnTo>
                  <a:lnTo>
                    <a:pt x="938" y="2298"/>
                  </a:lnTo>
                  <a:lnTo>
                    <a:pt x="938" y="2302"/>
                  </a:lnTo>
                  <a:lnTo>
                    <a:pt x="938" y="2318"/>
                  </a:lnTo>
                  <a:lnTo>
                    <a:pt x="938" y="2322"/>
                  </a:lnTo>
                  <a:lnTo>
                    <a:pt x="940" y="2328"/>
                  </a:lnTo>
                  <a:lnTo>
                    <a:pt x="944" y="2336"/>
                  </a:lnTo>
                  <a:lnTo>
                    <a:pt x="952" y="2344"/>
                  </a:lnTo>
                  <a:lnTo>
                    <a:pt x="958" y="2346"/>
                  </a:lnTo>
                  <a:lnTo>
                    <a:pt x="966" y="2346"/>
                  </a:lnTo>
                  <a:lnTo>
                    <a:pt x="970" y="2342"/>
                  </a:lnTo>
                  <a:lnTo>
                    <a:pt x="978" y="2340"/>
                  </a:lnTo>
                  <a:lnTo>
                    <a:pt x="986" y="2340"/>
                  </a:lnTo>
                  <a:lnTo>
                    <a:pt x="990" y="2340"/>
                  </a:lnTo>
                  <a:lnTo>
                    <a:pt x="996" y="2338"/>
                  </a:lnTo>
                  <a:lnTo>
                    <a:pt x="1000" y="2332"/>
                  </a:lnTo>
                  <a:lnTo>
                    <a:pt x="1034" y="2210"/>
                  </a:lnTo>
                  <a:lnTo>
                    <a:pt x="1036" y="2194"/>
                  </a:lnTo>
                  <a:lnTo>
                    <a:pt x="1036" y="2190"/>
                  </a:lnTo>
                  <a:lnTo>
                    <a:pt x="1036" y="2174"/>
                  </a:lnTo>
                  <a:lnTo>
                    <a:pt x="1036" y="2160"/>
                  </a:lnTo>
                  <a:lnTo>
                    <a:pt x="1036" y="2154"/>
                  </a:lnTo>
                  <a:lnTo>
                    <a:pt x="1034" y="2146"/>
                  </a:lnTo>
                  <a:lnTo>
                    <a:pt x="1030" y="2140"/>
                  </a:lnTo>
                  <a:lnTo>
                    <a:pt x="1028" y="2138"/>
                  </a:lnTo>
                  <a:lnTo>
                    <a:pt x="1026" y="2136"/>
                  </a:lnTo>
                  <a:lnTo>
                    <a:pt x="1024" y="2136"/>
                  </a:lnTo>
                  <a:lnTo>
                    <a:pt x="1020" y="2138"/>
                  </a:lnTo>
                  <a:lnTo>
                    <a:pt x="1004" y="2148"/>
                  </a:lnTo>
                  <a:close/>
                  <a:moveTo>
                    <a:pt x="184" y="906"/>
                  </a:moveTo>
                  <a:lnTo>
                    <a:pt x="184" y="906"/>
                  </a:lnTo>
                  <a:lnTo>
                    <a:pt x="186" y="902"/>
                  </a:lnTo>
                  <a:lnTo>
                    <a:pt x="188" y="900"/>
                  </a:lnTo>
                  <a:lnTo>
                    <a:pt x="192" y="902"/>
                  </a:lnTo>
                  <a:lnTo>
                    <a:pt x="194" y="908"/>
                  </a:lnTo>
                  <a:lnTo>
                    <a:pt x="194" y="912"/>
                  </a:lnTo>
                  <a:lnTo>
                    <a:pt x="194" y="926"/>
                  </a:lnTo>
                  <a:lnTo>
                    <a:pt x="194" y="928"/>
                  </a:lnTo>
                  <a:lnTo>
                    <a:pt x="198" y="930"/>
                  </a:lnTo>
                  <a:lnTo>
                    <a:pt x="208" y="930"/>
                  </a:lnTo>
                  <a:lnTo>
                    <a:pt x="212" y="932"/>
                  </a:lnTo>
                  <a:lnTo>
                    <a:pt x="218" y="934"/>
                  </a:lnTo>
                  <a:lnTo>
                    <a:pt x="222" y="940"/>
                  </a:lnTo>
                  <a:lnTo>
                    <a:pt x="222" y="944"/>
                  </a:lnTo>
                  <a:lnTo>
                    <a:pt x="222" y="954"/>
                  </a:lnTo>
                  <a:lnTo>
                    <a:pt x="220" y="960"/>
                  </a:lnTo>
                  <a:lnTo>
                    <a:pt x="216" y="964"/>
                  </a:lnTo>
                  <a:lnTo>
                    <a:pt x="210" y="966"/>
                  </a:lnTo>
                  <a:lnTo>
                    <a:pt x="198" y="974"/>
                  </a:lnTo>
                  <a:lnTo>
                    <a:pt x="196" y="978"/>
                  </a:lnTo>
                  <a:lnTo>
                    <a:pt x="198" y="980"/>
                  </a:lnTo>
                  <a:lnTo>
                    <a:pt x="202" y="980"/>
                  </a:lnTo>
                  <a:lnTo>
                    <a:pt x="204" y="984"/>
                  </a:lnTo>
                  <a:lnTo>
                    <a:pt x="202" y="988"/>
                  </a:lnTo>
                  <a:lnTo>
                    <a:pt x="198" y="994"/>
                  </a:lnTo>
                  <a:lnTo>
                    <a:pt x="194" y="998"/>
                  </a:lnTo>
                  <a:lnTo>
                    <a:pt x="194" y="1004"/>
                  </a:lnTo>
                  <a:lnTo>
                    <a:pt x="194" y="1008"/>
                  </a:lnTo>
                  <a:lnTo>
                    <a:pt x="198" y="1008"/>
                  </a:lnTo>
                  <a:lnTo>
                    <a:pt x="208" y="1008"/>
                  </a:lnTo>
                  <a:lnTo>
                    <a:pt x="210" y="1010"/>
                  </a:lnTo>
                  <a:lnTo>
                    <a:pt x="210" y="1016"/>
                  </a:lnTo>
                  <a:lnTo>
                    <a:pt x="206" y="1020"/>
                  </a:lnTo>
                  <a:lnTo>
                    <a:pt x="202" y="1028"/>
                  </a:lnTo>
                  <a:lnTo>
                    <a:pt x="196" y="1032"/>
                  </a:lnTo>
                  <a:lnTo>
                    <a:pt x="190" y="1034"/>
                  </a:lnTo>
                  <a:lnTo>
                    <a:pt x="186" y="1038"/>
                  </a:lnTo>
                  <a:lnTo>
                    <a:pt x="184" y="1042"/>
                  </a:lnTo>
                  <a:lnTo>
                    <a:pt x="186" y="1046"/>
                  </a:lnTo>
                  <a:lnTo>
                    <a:pt x="188" y="1048"/>
                  </a:lnTo>
                  <a:lnTo>
                    <a:pt x="192" y="1046"/>
                  </a:lnTo>
                  <a:lnTo>
                    <a:pt x="194" y="1042"/>
                  </a:lnTo>
                  <a:lnTo>
                    <a:pt x="194" y="1040"/>
                  </a:lnTo>
                  <a:lnTo>
                    <a:pt x="198" y="1038"/>
                  </a:lnTo>
                  <a:lnTo>
                    <a:pt x="208" y="1038"/>
                  </a:lnTo>
                  <a:lnTo>
                    <a:pt x="212" y="1036"/>
                  </a:lnTo>
                  <a:lnTo>
                    <a:pt x="218" y="1034"/>
                  </a:lnTo>
                  <a:lnTo>
                    <a:pt x="222" y="1032"/>
                  </a:lnTo>
                  <a:lnTo>
                    <a:pt x="228" y="1034"/>
                  </a:lnTo>
                  <a:lnTo>
                    <a:pt x="232" y="1036"/>
                  </a:lnTo>
                  <a:lnTo>
                    <a:pt x="238" y="1034"/>
                  </a:lnTo>
                  <a:lnTo>
                    <a:pt x="244" y="1030"/>
                  </a:lnTo>
                  <a:lnTo>
                    <a:pt x="250" y="1028"/>
                  </a:lnTo>
                  <a:lnTo>
                    <a:pt x="254" y="1028"/>
                  </a:lnTo>
                  <a:lnTo>
                    <a:pt x="262" y="1028"/>
                  </a:lnTo>
                  <a:lnTo>
                    <a:pt x="268" y="1024"/>
                  </a:lnTo>
                  <a:lnTo>
                    <a:pt x="274" y="1022"/>
                  </a:lnTo>
                  <a:lnTo>
                    <a:pt x="280" y="1018"/>
                  </a:lnTo>
                  <a:lnTo>
                    <a:pt x="282" y="1014"/>
                  </a:lnTo>
                  <a:lnTo>
                    <a:pt x="282" y="1008"/>
                  </a:lnTo>
                  <a:lnTo>
                    <a:pt x="286" y="1004"/>
                  </a:lnTo>
                  <a:lnTo>
                    <a:pt x="290" y="998"/>
                  </a:lnTo>
                  <a:lnTo>
                    <a:pt x="290" y="990"/>
                  </a:lnTo>
                  <a:lnTo>
                    <a:pt x="290" y="988"/>
                  </a:lnTo>
                  <a:lnTo>
                    <a:pt x="290" y="982"/>
                  </a:lnTo>
                  <a:lnTo>
                    <a:pt x="286" y="980"/>
                  </a:lnTo>
                  <a:lnTo>
                    <a:pt x="276" y="980"/>
                  </a:lnTo>
                  <a:lnTo>
                    <a:pt x="272" y="978"/>
                  </a:lnTo>
                  <a:lnTo>
                    <a:pt x="272" y="974"/>
                  </a:lnTo>
                  <a:lnTo>
                    <a:pt x="272" y="964"/>
                  </a:lnTo>
                  <a:lnTo>
                    <a:pt x="268" y="952"/>
                  </a:lnTo>
                  <a:lnTo>
                    <a:pt x="266" y="946"/>
                  </a:lnTo>
                  <a:lnTo>
                    <a:pt x="256" y="934"/>
                  </a:lnTo>
                  <a:lnTo>
                    <a:pt x="252" y="930"/>
                  </a:lnTo>
                  <a:lnTo>
                    <a:pt x="250" y="922"/>
                  </a:lnTo>
                  <a:lnTo>
                    <a:pt x="244" y="908"/>
                  </a:lnTo>
                  <a:lnTo>
                    <a:pt x="242" y="902"/>
                  </a:lnTo>
                  <a:lnTo>
                    <a:pt x="238" y="900"/>
                  </a:lnTo>
                  <a:lnTo>
                    <a:pt x="232" y="900"/>
                  </a:lnTo>
                  <a:lnTo>
                    <a:pt x="228" y="896"/>
                  </a:lnTo>
                  <a:lnTo>
                    <a:pt x="226" y="890"/>
                  </a:lnTo>
                  <a:lnTo>
                    <a:pt x="226" y="884"/>
                  </a:lnTo>
                  <a:lnTo>
                    <a:pt x="228" y="878"/>
                  </a:lnTo>
                  <a:lnTo>
                    <a:pt x="232" y="866"/>
                  </a:lnTo>
                  <a:lnTo>
                    <a:pt x="234" y="862"/>
                  </a:lnTo>
                  <a:lnTo>
                    <a:pt x="238" y="856"/>
                  </a:lnTo>
                  <a:lnTo>
                    <a:pt x="238" y="854"/>
                  </a:lnTo>
                  <a:lnTo>
                    <a:pt x="238" y="852"/>
                  </a:lnTo>
                  <a:lnTo>
                    <a:pt x="236" y="848"/>
                  </a:lnTo>
                  <a:lnTo>
                    <a:pt x="230" y="846"/>
                  </a:lnTo>
                  <a:lnTo>
                    <a:pt x="224" y="844"/>
                  </a:lnTo>
                  <a:lnTo>
                    <a:pt x="218" y="846"/>
                  </a:lnTo>
                  <a:lnTo>
                    <a:pt x="212" y="848"/>
                  </a:lnTo>
                  <a:lnTo>
                    <a:pt x="208" y="846"/>
                  </a:lnTo>
                  <a:lnTo>
                    <a:pt x="206" y="840"/>
                  </a:lnTo>
                  <a:lnTo>
                    <a:pt x="206" y="834"/>
                  </a:lnTo>
                  <a:lnTo>
                    <a:pt x="210" y="830"/>
                  </a:lnTo>
                  <a:lnTo>
                    <a:pt x="210" y="824"/>
                  </a:lnTo>
                  <a:lnTo>
                    <a:pt x="210" y="822"/>
                  </a:lnTo>
                  <a:lnTo>
                    <a:pt x="208" y="822"/>
                  </a:lnTo>
                  <a:lnTo>
                    <a:pt x="198" y="822"/>
                  </a:lnTo>
                  <a:lnTo>
                    <a:pt x="194" y="824"/>
                  </a:lnTo>
                  <a:lnTo>
                    <a:pt x="190" y="830"/>
                  </a:lnTo>
                  <a:lnTo>
                    <a:pt x="188" y="834"/>
                  </a:lnTo>
                  <a:lnTo>
                    <a:pt x="178" y="846"/>
                  </a:lnTo>
                  <a:lnTo>
                    <a:pt x="176" y="852"/>
                  </a:lnTo>
                  <a:lnTo>
                    <a:pt x="174" y="856"/>
                  </a:lnTo>
                  <a:lnTo>
                    <a:pt x="174" y="866"/>
                  </a:lnTo>
                  <a:lnTo>
                    <a:pt x="174" y="876"/>
                  </a:lnTo>
                  <a:lnTo>
                    <a:pt x="174" y="888"/>
                  </a:lnTo>
                  <a:lnTo>
                    <a:pt x="174" y="892"/>
                  </a:lnTo>
                  <a:lnTo>
                    <a:pt x="176" y="900"/>
                  </a:lnTo>
                  <a:lnTo>
                    <a:pt x="178" y="906"/>
                  </a:lnTo>
                  <a:lnTo>
                    <a:pt x="182" y="908"/>
                  </a:lnTo>
                  <a:lnTo>
                    <a:pt x="184" y="906"/>
                  </a:lnTo>
                  <a:close/>
                  <a:moveTo>
                    <a:pt x="3012" y="2570"/>
                  </a:moveTo>
                  <a:lnTo>
                    <a:pt x="3012" y="2570"/>
                  </a:lnTo>
                  <a:lnTo>
                    <a:pt x="3004" y="2572"/>
                  </a:lnTo>
                  <a:lnTo>
                    <a:pt x="2996" y="2570"/>
                  </a:lnTo>
                  <a:lnTo>
                    <a:pt x="2992" y="2568"/>
                  </a:lnTo>
                  <a:lnTo>
                    <a:pt x="2986" y="2562"/>
                  </a:lnTo>
                  <a:lnTo>
                    <a:pt x="2980" y="2556"/>
                  </a:lnTo>
                  <a:lnTo>
                    <a:pt x="2978" y="2552"/>
                  </a:lnTo>
                  <a:lnTo>
                    <a:pt x="2976" y="2544"/>
                  </a:lnTo>
                  <a:lnTo>
                    <a:pt x="2974" y="2536"/>
                  </a:lnTo>
                  <a:lnTo>
                    <a:pt x="2974" y="2532"/>
                  </a:lnTo>
                  <a:lnTo>
                    <a:pt x="2972" y="2526"/>
                  </a:lnTo>
                  <a:lnTo>
                    <a:pt x="2968" y="2522"/>
                  </a:lnTo>
                  <a:lnTo>
                    <a:pt x="2962" y="2518"/>
                  </a:lnTo>
                  <a:lnTo>
                    <a:pt x="2958" y="2518"/>
                  </a:lnTo>
                  <a:lnTo>
                    <a:pt x="2958" y="2522"/>
                  </a:lnTo>
                  <a:lnTo>
                    <a:pt x="2970" y="2548"/>
                  </a:lnTo>
                  <a:lnTo>
                    <a:pt x="2974" y="2554"/>
                  </a:lnTo>
                  <a:lnTo>
                    <a:pt x="2974" y="2562"/>
                  </a:lnTo>
                  <a:lnTo>
                    <a:pt x="2974" y="2566"/>
                  </a:lnTo>
                  <a:lnTo>
                    <a:pt x="2974" y="2574"/>
                  </a:lnTo>
                  <a:lnTo>
                    <a:pt x="2970" y="2580"/>
                  </a:lnTo>
                  <a:lnTo>
                    <a:pt x="2960" y="2596"/>
                  </a:lnTo>
                  <a:lnTo>
                    <a:pt x="2958" y="2600"/>
                  </a:lnTo>
                  <a:lnTo>
                    <a:pt x="2958" y="2602"/>
                  </a:lnTo>
                  <a:lnTo>
                    <a:pt x="2960" y="2604"/>
                  </a:lnTo>
                  <a:lnTo>
                    <a:pt x="2962" y="2606"/>
                  </a:lnTo>
                  <a:lnTo>
                    <a:pt x="2968" y="2610"/>
                  </a:lnTo>
                  <a:lnTo>
                    <a:pt x="2972" y="2614"/>
                  </a:lnTo>
                  <a:lnTo>
                    <a:pt x="2974" y="2620"/>
                  </a:lnTo>
                  <a:lnTo>
                    <a:pt x="2974" y="2624"/>
                  </a:lnTo>
                  <a:lnTo>
                    <a:pt x="2976" y="2632"/>
                  </a:lnTo>
                  <a:lnTo>
                    <a:pt x="2980" y="2638"/>
                  </a:lnTo>
                  <a:lnTo>
                    <a:pt x="2982" y="2638"/>
                  </a:lnTo>
                  <a:lnTo>
                    <a:pt x="2984" y="2638"/>
                  </a:lnTo>
                  <a:lnTo>
                    <a:pt x="2990" y="2636"/>
                  </a:lnTo>
                  <a:lnTo>
                    <a:pt x="2998" y="2628"/>
                  </a:lnTo>
                  <a:lnTo>
                    <a:pt x="3002" y="2622"/>
                  </a:lnTo>
                  <a:lnTo>
                    <a:pt x="3004" y="2614"/>
                  </a:lnTo>
                  <a:lnTo>
                    <a:pt x="3004" y="2610"/>
                  </a:lnTo>
                  <a:lnTo>
                    <a:pt x="3006" y="2604"/>
                  </a:lnTo>
                  <a:lnTo>
                    <a:pt x="3008" y="2598"/>
                  </a:lnTo>
                  <a:lnTo>
                    <a:pt x="3018" y="2588"/>
                  </a:lnTo>
                  <a:lnTo>
                    <a:pt x="3028" y="2578"/>
                  </a:lnTo>
                  <a:lnTo>
                    <a:pt x="3030" y="2574"/>
                  </a:lnTo>
                  <a:lnTo>
                    <a:pt x="3028" y="2568"/>
                  </a:lnTo>
                  <a:lnTo>
                    <a:pt x="3024" y="2566"/>
                  </a:lnTo>
                  <a:lnTo>
                    <a:pt x="3016" y="2568"/>
                  </a:lnTo>
                  <a:lnTo>
                    <a:pt x="3012" y="2570"/>
                  </a:lnTo>
                  <a:close/>
                  <a:moveTo>
                    <a:pt x="490" y="1328"/>
                  </a:moveTo>
                  <a:lnTo>
                    <a:pt x="490" y="1328"/>
                  </a:lnTo>
                  <a:lnTo>
                    <a:pt x="494" y="1328"/>
                  </a:lnTo>
                  <a:lnTo>
                    <a:pt x="496" y="1328"/>
                  </a:lnTo>
                  <a:lnTo>
                    <a:pt x="498" y="1326"/>
                  </a:lnTo>
                  <a:lnTo>
                    <a:pt x="498" y="1324"/>
                  </a:lnTo>
                  <a:lnTo>
                    <a:pt x="498" y="1320"/>
                  </a:lnTo>
                  <a:lnTo>
                    <a:pt x="498" y="1306"/>
                  </a:lnTo>
                  <a:lnTo>
                    <a:pt x="496" y="1304"/>
                  </a:lnTo>
                  <a:lnTo>
                    <a:pt x="490" y="1302"/>
                  </a:lnTo>
                  <a:lnTo>
                    <a:pt x="486" y="1302"/>
                  </a:lnTo>
                  <a:lnTo>
                    <a:pt x="470" y="1304"/>
                  </a:lnTo>
                  <a:lnTo>
                    <a:pt x="456" y="1310"/>
                  </a:lnTo>
                  <a:lnTo>
                    <a:pt x="454" y="1312"/>
                  </a:lnTo>
                  <a:lnTo>
                    <a:pt x="456" y="1314"/>
                  </a:lnTo>
                  <a:lnTo>
                    <a:pt x="470" y="1320"/>
                  </a:lnTo>
                  <a:lnTo>
                    <a:pt x="486" y="1326"/>
                  </a:lnTo>
                  <a:lnTo>
                    <a:pt x="490" y="1328"/>
                  </a:lnTo>
                  <a:close/>
                  <a:moveTo>
                    <a:pt x="2940" y="2636"/>
                  </a:moveTo>
                  <a:lnTo>
                    <a:pt x="2940" y="2636"/>
                  </a:lnTo>
                  <a:lnTo>
                    <a:pt x="2938" y="2636"/>
                  </a:lnTo>
                  <a:lnTo>
                    <a:pt x="2936" y="2636"/>
                  </a:lnTo>
                  <a:lnTo>
                    <a:pt x="2932" y="2640"/>
                  </a:lnTo>
                  <a:lnTo>
                    <a:pt x="2928" y="2644"/>
                  </a:lnTo>
                  <a:lnTo>
                    <a:pt x="2922" y="2658"/>
                  </a:lnTo>
                  <a:lnTo>
                    <a:pt x="2920" y="2664"/>
                  </a:lnTo>
                  <a:lnTo>
                    <a:pt x="2910" y="2676"/>
                  </a:lnTo>
                  <a:lnTo>
                    <a:pt x="2906" y="2680"/>
                  </a:lnTo>
                  <a:lnTo>
                    <a:pt x="2898" y="2684"/>
                  </a:lnTo>
                  <a:lnTo>
                    <a:pt x="2884" y="2688"/>
                  </a:lnTo>
                  <a:lnTo>
                    <a:pt x="2878" y="2692"/>
                  </a:lnTo>
                  <a:lnTo>
                    <a:pt x="2872" y="2698"/>
                  </a:lnTo>
                  <a:lnTo>
                    <a:pt x="2870" y="2704"/>
                  </a:lnTo>
                  <a:lnTo>
                    <a:pt x="2864" y="2718"/>
                  </a:lnTo>
                  <a:lnTo>
                    <a:pt x="2860" y="2732"/>
                  </a:lnTo>
                  <a:lnTo>
                    <a:pt x="2858" y="2740"/>
                  </a:lnTo>
                  <a:lnTo>
                    <a:pt x="2862" y="2746"/>
                  </a:lnTo>
                  <a:lnTo>
                    <a:pt x="2874" y="2754"/>
                  </a:lnTo>
                  <a:lnTo>
                    <a:pt x="2880" y="2756"/>
                  </a:lnTo>
                  <a:lnTo>
                    <a:pt x="2886" y="2758"/>
                  </a:lnTo>
                  <a:lnTo>
                    <a:pt x="2894" y="2756"/>
                  </a:lnTo>
                  <a:lnTo>
                    <a:pt x="2898" y="2754"/>
                  </a:lnTo>
                  <a:lnTo>
                    <a:pt x="2904" y="2750"/>
                  </a:lnTo>
                  <a:lnTo>
                    <a:pt x="2908" y="2742"/>
                  </a:lnTo>
                  <a:lnTo>
                    <a:pt x="2914" y="2728"/>
                  </a:lnTo>
                  <a:lnTo>
                    <a:pt x="2916" y="2712"/>
                  </a:lnTo>
                  <a:lnTo>
                    <a:pt x="2916" y="2708"/>
                  </a:lnTo>
                  <a:lnTo>
                    <a:pt x="2918" y="2702"/>
                  </a:lnTo>
                  <a:lnTo>
                    <a:pt x="2922" y="2696"/>
                  </a:lnTo>
                  <a:lnTo>
                    <a:pt x="2930" y="2686"/>
                  </a:lnTo>
                  <a:lnTo>
                    <a:pt x="2940" y="2676"/>
                  </a:lnTo>
                  <a:lnTo>
                    <a:pt x="2952" y="2668"/>
                  </a:lnTo>
                  <a:lnTo>
                    <a:pt x="2958" y="2666"/>
                  </a:lnTo>
                  <a:lnTo>
                    <a:pt x="2962" y="2660"/>
                  </a:lnTo>
                  <a:lnTo>
                    <a:pt x="2964" y="2654"/>
                  </a:lnTo>
                  <a:lnTo>
                    <a:pt x="2964" y="2650"/>
                  </a:lnTo>
                  <a:lnTo>
                    <a:pt x="2964" y="2646"/>
                  </a:lnTo>
                  <a:lnTo>
                    <a:pt x="2962" y="2644"/>
                  </a:lnTo>
                  <a:lnTo>
                    <a:pt x="2960" y="2642"/>
                  </a:lnTo>
                  <a:lnTo>
                    <a:pt x="2956" y="2642"/>
                  </a:lnTo>
                  <a:lnTo>
                    <a:pt x="2954" y="2642"/>
                  </a:lnTo>
                  <a:lnTo>
                    <a:pt x="2946" y="2640"/>
                  </a:lnTo>
                  <a:lnTo>
                    <a:pt x="2940" y="2636"/>
                  </a:lnTo>
                  <a:close/>
                  <a:moveTo>
                    <a:pt x="406" y="1248"/>
                  </a:moveTo>
                  <a:lnTo>
                    <a:pt x="406" y="1248"/>
                  </a:lnTo>
                  <a:lnTo>
                    <a:pt x="402" y="1254"/>
                  </a:lnTo>
                  <a:lnTo>
                    <a:pt x="400" y="1260"/>
                  </a:lnTo>
                  <a:lnTo>
                    <a:pt x="400" y="1274"/>
                  </a:lnTo>
                  <a:lnTo>
                    <a:pt x="400" y="1278"/>
                  </a:lnTo>
                  <a:lnTo>
                    <a:pt x="402" y="1280"/>
                  </a:lnTo>
                  <a:lnTo>
                    <a:pt x="404" y="1282"/>
                  </a:lnTo>
                  <a:lnTo>
                    <a:pt x="408" y="1282"/>
                  </a:lnTo>
                  <a:lnTo>
                    <a:pt x="412" y="1282"/>
                  </a:lnTo>
                  <a:lnTo>
                    <a:pt x="416" y="1282"/>
                  </a:lnTo>
                  <a:lnTo>
                    <a:pt x="418" y="1280"/>
                  </a:lnTo>
                  <a:lnTo>
                    <a:pt x="420" y="1278"/>
                  </a:lnTo>
                  <a:lnTo>
                    <a:pt x="420" y="1274"/>
                  </a:lnTo>
                  <a:lnTo>
                    <a:pt x="420" y="1270"/>
                  </a:lnTo>
                  <a:lnTo>
                    <a:pt x="418" y="1262"/>
                  </a:lnTo>
                  <a:lnTo>
                    <a:pt x="416" y="1256"/>
                  </a:lnTo>
                  <a:lnTo>
                    <a:pt x="414" y="1250"/>
                  </a:lnTo>
                  <a:lnTo>
                    <a:pt x="412" y="1248"/>
                  </a:lnTo>
                  <a:lnTo>
                    <a:pt x="410" y="1246"/>
                  </a:lnTo>
                  <a:lnTo>
                    <a:pt x="408" y="1246"/>
                  </a:lnTo>
                  <a:lnTo>
                    <a:pt x="406" y="1248"/>
                  </a:lnTo>
                  <a:close/>
                  <a:moveTo>
                    <a:pt x="2286" y="1412"/>
                  </a:moveTo>
                  <a:lnTo>
                    <a:pt x="2286" y="1412"/>
                  </a:lnTo>
                  <a:lnTo>
                    <a:pt x="2290" y="1424"/>
                  </a:lnTo>
                  <a:lnTo>
                    <a:pt x="2290" y="1426"/>
                  </a:lnTo>
                  <a:lnTo>
                    <a:pt x="2292" y="1426"/>
                  </a:lnTo>
                  <a:lnTo>
                    <a:pt x="2296" y="1426"/>
                  </a:lnTo>
                  <a:lnTo>
                    <a:pt x="2302" y="1422"/>
                  </a:lnTo>
                  <a:lnTo>
                    <a:pt x="2306" y="1418"/>
                  </a:lnTo>
                  <a:lnTo>
                    <a:pt x="2308" y="1410"/>
                  </a:lnTo>
                  <a:lnTo>
                    <a:pt x="2308" y="1408"/>
                  </a:lnTo>
                  <a:lnTo>
                    <a:pt x="2308" y="1394"/>
                  </a:lnTo>
                  <a:lnTo>
                    <a:pt x="2308" y="1392"/>
                  </a:lnTo>
                  <a:lnTo>
                    <a:pt x="2306" y="1392"/>
                  </a:lnTo>
                  <a:lnTo>
                    <a:pt x="2302" y="1392"/>
                  </a:lnTo>
                  <a:lnTo>
                    <a:pt x="2288" y="1396"/>
                  </a:lnTo>
                  <a:lnTo>
                    <a:pt x="2284" y="1398"/>
                  </a:lnTo>
                  <a:lnTo>
                    <a:pt x="2284" y="1400"/>
                  </a:lnTo>
                  <a:lnTo>
                    <a:pt x="2282" y="1404"/>
                  </a:lnTo>
                  <a:lnTo>
                    <a:pt x="2284" y="1406"/>
                  </a:lnTo>
                  <a:lnTo>
                    <a:pt x="2286" y="1412"/>
                  </a:lnTo>
                  <a:close/>
                  <a:moveTo>
                    <a:pt x="414" y="1210"/>
                  </a:moveTo>
                  <a:lnTo>
                    <a:pt x="414" y="1210"/>
                  </a:lnTo>
                  <a:lnTo>
                    <a:pt x="412" y="1208"/>
                  </a:lnTo>
                  <a:lnTo>
                    <a:pt x="410" y="1206"/>
                  </a:lnTo>
                  <a:lnTo>
                    <a:pt x="406" y="1206"/>
                  </a:lnTo>
                  <a:lnTo>
                    <a:pt x="404" y="1208"/>
                  </a:lnTo>
                  <a:lnTo>
                    <a:pt x="398" y="1210"/>
                  </a:lnTo>
                  <a:lnTo>
                    <a:pt x="396" y="1212"/>
                  </a:lnTo>
                  <a:lnTo>
                    <a:pt x="394" y="1214"/>
                  </a:lnTo>
                  <a:lnTo>
                    <a:pt x="394" y="1216"/>
                  </a:lnTo>
                  <a:lnTo>
                    <a:pt x="396" y="1220"/>
                  </a:lnTo>
                  <a:lnTo>
                    <a:pt x="404" y="1228"/>
                  </a:lnTo>
                  <a:lnTo>
                    <a:pt x="410" y="1230"/>
                  </a:lnTo>
                  <a:lnTo>
                    <a:pt x="412" y="1230"/>
                  </a:lnTo>
                  <a:lnTo>
                    <a:pt x="416" y="1228"/>
                  </a:lnTo>
                  <a:lnTo>
                    <a:pt x="418" y="1224"/>
                  </a:lnTo>
                  <a:lnTo>
                    <a:pt x="416" y="1216"/>
                  </a:lnTo>
                  <a:lnTo>
                    <a:pt x="414" y="1210"/>
                  </a:lnTo>
                  <a:close/>
                  <a:moveTo>
                    <a:pt x="2302" y="1960"/>
                  </a:moveTo>
                  <a:lnTo>
                    <a:pt x="2302" y="1960"/>
                  </a:lnTo>
                  <a:lnTo>
                    <a:pt x="2302" y="1962"/>
                  </a:lnTo>
                  <a:lnTo>
                    <a:pt x="2302" y="1966"/>
                  </a:lnTo>
                  <a:lnTo>
                    <a:pt x="2304" y="1968"/>
                  </a:lnTo>
                  <a:lnTo>
                    <a:pt x="2306" y="1970"/>
                  </a:lnTo>
                  <a:lnTo>
                    <a:pt x="2312" y="1974"/>
                  </a:lnTo>
                  <a:lnTo>
                    <a:pt x="2324" y="1982"/>
                  </a:lnTo>
                  <a:lnTo>
                    <a:pt x="2326" y="1988"/>
                  </a:lnTo>
                  <a:lnTo>
                    <a:pt x="2328" y="1994"/>
                  </a:lnTo>
                  <a:lnTo>
                    <a:pt x="2328" y="1998"/>
                  </a:lnTo>
                  <a:lnTo>
                    <a:pt x="2328" y="2002"/>
                  </a:lnTo>
                  <a:lnTo>
                    <a:pt x="2330" y="2004"/>
                  </a:lnTo>
                  <a:lnTo>
                    <a:pt x="2334" y="2006"/>
                  </a:lnTo>
                  <a:lnTo>
                    <a:pt x="2336" y="2006"/>
                  </a:lnTo>
                  <a:lnTo>
                    <a:pt x="2340" y="2006"/>
                  </a:lnTo>
                  <a:lnTo>
                    <a:pt x="2352" y="2006"/>
                  </a:lnTo>
                  <a:lnTo>
                    <a:pt x="2358" y="2008"/>
                  </a:lnTo>
                  <a:lnTo>
                    <a:pt x="2364" y="2010"/>
                  </a:lnTo>
                  <a:lnTo>
                    <a:pt x="2380" y="2022"/>
                  </a:lnTo>
                  <a:lnTo>
                    <a:pt x="2394" y="2030"/>
                  </a:lnTo>
                  <a:lnTo>
                    <a:pt x="2420" y="2042"/>
                  </a:lnTo>
                  <a:lnTo>
                    <a:pt x="2424" y="2046"/>
                  </a:lnTo>
                  <a:lnTo>
                    <a:pt x="2426" y="2050"/>
                  </a:lnTo>
                  <a:lnTo>
                    <a:pt x="2424" y="2054"/>
                  </a:lnTo>
                  <a:lnTo>
                    <a:pt x="2420" y="2058"/>
                  </a:lnTo>
                  <a:lnTo>
                    <a:pt x="2414" y="2062"/>
                  </a:lnTo>
                  <a:lnTo>
                    <a:pt x="2410" y="2064"/>
                  </a:lnTo>
                  <a:lnTo>
                    <a:pt x="2414" y="2066"/>
                  </a:lnTo>
                  <a:lnTo>
                    <a:pt x="2418" y="2066"/>
                  </a:lnTo>
                  <a:lnTo>
                    <a:pt x="2426" y="2066"/>
                  </a:lnTo>
                  <a:lnTo>
                    <a:pt x="2434" y="2068"/>
                  </a:lnTo>
                  <a:lnTo>
                    <a:pt x="2438" y="2072"/>
                  </a:lnTo>
                  <a:lnTo>
                    <a:pt x="2452" y="2078"/>
                  </a:lnTo>
                  <a:lnTo>
                    <a:pt x="2458" y="2082"/>
                  </a:lnTo>
                  <a:lnTo>
                    <a:pt x="2470" y="2084"/>
                  </a:lnTo>
                  <a:lnTo>
                    <a:pt x="2476" y="2084"/>
                  </a:lnTo>
                  <a:lnTo>
                    <a:pt x="2480" y="2080"/>
                  </a:lnTo>
                  <a:lnTo>
                    <a:pt x="2488" y="2070"/>
                  </a:lnTo>
                  <a:lnTo>
                    <a:pt x="2502" y="2062"/>
                  </a:lnTo>
                  <a:lnTo>
                    <a:pt x="2508" y="2058"/>
                  </a:lnTo>
                  <a:lnTo>
                    <a:pt x="2514" y="2058"/>
                  </a:lnTo>
                  <a:lnTo>
                    <a:pt x="2522" y="2058"/>
                  </a:lnTo>
                  <a:lnTo>
                    <a:pt x="2526" y="2062"/>
                  </a:lnTo>
                  <a:lnTo>
                    <a:pt x="2540" y="2070"/>
                  </a:lnTo>
                  <a:lnTo>
                    <a:pt x="2558" y="2088"/>
                  </a:lnTo>
                  <a:lnTo>
                    <a:pt x="2570" y="2098"/>
                  </a:lnTo>
                  <a:lnTo>
                    <a:pt x="2576" y="2100"/>
                  </a:lnTo>
                  <a:lnTo>
                    <a:pt x="2578" y="2102"/>
                  </a:lnTo>
                  <a:lnTo>
                    <a:pt x="2580" y="2100"/>
                  </a:lnTo>
                  <a:lnTo>
                    <a:pt x="2582" y="2100"/>
                  </a:lnTo>
                  <a:lnTo>
                    <a:pt x="2582" y="2096"/>
                  </a:lnTo>
                  <a:lnTo>
                    <a:pt x="2582" y="2082"/>
                  </a:lnTo>
                  <a:lnTo>
                    <a:pt x="2580" y="2076"/>
                  </a:lnTo>
                  <a:lnTo>
                    <a:pt x="2576" y="2072"/>
                  </a:lnTo>
                  <a:lnTo>
                    <a:pt x="2560" y="2068"/>
                  </a:lnTo>
                  <a:lnTo>
                    <a:pt x="2556" y="2064"/>
                  </a:lnTo>
                  <a:lnTo>
                    <a:pt x="2554" y="2058"/>
                  </a:lnTo>
                  <a:lnTo>
                    <a:pt x="2554" y="2054"/>
                  </a:lnTo>
                  <a:lnTo>
                    <a:pt x="2554" y="2046"/>
                  </a:lnTo>
                  <a:lnTo>
                    <a:pt x="2558" y="2040"/>
                  </a:lnTo>
                  <a:lnTo>
                    <a:pt x="2560" y="2038"/>
                  </a:lnTo>
                  <a:lnTo>
                    <a:pt x="2560" y="2036"/>
                  </a:lnTo>
                  <a:lnTo>
                    <a:pt x="2556" y="2034"/>
                  </a:lnTo>
                  <a:lnTo>
                    <a:pt x="2542" y="2028"/>
                  </a:lnTo>
                  <a:lnTo>
                    <a:pt x="2534" y="2024"/>
                  </a:lnTo>
                  <a:lnTo>
                    <a:pt x="2530" y="2018"/>
                  </a:lnTo>
                  <a:lnTo>
                    <a:pt x="2528" y="2014"/>
                  </a:lnTo>
                  <a:lnTo>
                    <a:pt x="2524" y="2006"/>
                  </a:lnTo>
                  <a:lnTo>
                    <a:pt x="2518" y="2002"/>
                  </a:lnTo>
                  <a:lnTo>
                    <a:pt x="2502" y="1992"/>
                  </a:lnTo>
                  <a:lnTo>
                    <a:pt x="2486" y="1984"/>
                  </a:lnTo>
                  <a:lnTo>
                    <a:pt x="2424" y="1968"/>
                  </a:lnTo>
                  <a:lnTo>
                    <a:pt x="2416" y="1968"/>
                  </a:lnTo>
                  <a:lnTo>
                    <a:pt x="2410" y="1972"/>
                  </a:lnTo>
                  <a:lnTo>
                    <a:pt x="2394" y="1982"/>
                  </a:lnTo>
                  <a:lnTo>
                    <a:pt x="2386" y="1986"/>
                  </a:lnTo>
                  <a:lnTo>
                    <a:pt x="2378" y="1986"/>
                  </a:lnTo>
                  <a:lnTo>
                    <a:pt x="2376" y="1986"/>
                  </a:lnTo>
                  <a:lnTo>
                    <a:pt x="2368" y="1986"/>
                  </a:lnTo>
                  <a:lnTo>
                    <a:pt x="2362" y="1982"/>
                  </a:lnTo>
                  <a:lnTo>
                    <a:pt x="2354" y="1972"/>
                  </a:lnTo>
                  <a:lnTo>
                    <a:pt x="2342" y="1962"/>
                  </a:lnTo>
                  <a:lnTo>
                    <a:pt x="2334" y="1954"/>
                  </a:lnTo>
                  <a:lnTo>
                    <a:pt x="2328" y="1950"/>
                  </a:lnTo>
                  <a:lnTo>
                    <a:pt x="2320" y="1948"/>
                  </a:lnTo>
                  <a:lnTo>
                    <a:pt x="2316" y="1948"/>
                  </a:lnTo>
                  <a:lnTo>
                    <a:pt x="2310" y="1950"/>
                  </a:lnTo>
                  <a:lnTo>
                    <a:pt x="2306" y="1954"/>
                  </a:lnTo>
                  <a:lnTo>
                    <a:pt x="2302" y="1960"/>
                  </a:lnTo>
                  <a:close/>
                  <a:moveTo>
                    <a:pt x="2606" y="2298"/>
                  </a:moveTo>
                  <a:lnTo>
                    <a:pt x="2606" y="2298"/>
                  </a:lnTo>
                  <a:lnTo>
                    <a:pt x="2602" y="2290"/>
                  </a:lnTo>
                  <a:lnTo>
                    <a:pt x="2598" y="2284"/>
                  </a:lnTo>
                  <a:lnTo>
                    <a:pt x="2594" y="2280"/>
                  </a:lnTo>
                  <a:lnTo>
                    <a:pt x="2590" y="2272"/>
                  </a:lnTo>
                  <a:lnTo>
                    <a:pt x="2586" y="2258"/>
                  </a:lnTo>
                  <a:lnTo>
                    <a:pt x="2582" y="2252"/>
                  </a:lnTo>
                  <a:lnTo>
                    <a:pt x="2576" y="2248"/>
                  </a:lnTo>
                  <a:lnTo>
                    <a:pt x="2562" y="2244"/>
                  </a:lnTo>
                  <a:lnTo>
                    <a:pt x="2548" y="2236"/>
                  </a:lnTo>
                  <a:lnTo>
                    <a:pt x="2532" y="2226"/>
                  </a:lnTo>
                  <a:lnTo>
                    <a:pt x="2526" y="2220"/>
                  </a:lnTo>
                  <a:lnTo>
                    <a:pt x="2522" y="2214"/>
                  </a:lnTo>
                  <a:lnTo>
                    <a:pt x="2516" y="2180"/>
                  </a:lnTo>
                  <a:lnTo>
                    <a:pt x="2514" y="2174"/>
                  </a:lnTo>
                  <a:lnTo>
                    <a:pt x="2510" y="2168"/>
                  </a:lnTo>
                  <a:lnTo>
                    <a:pt x="2500" y="2158"/>
                  </a:lnTo>
                  <a:lnTo>
                    <a:pt x="2496" y="2152"/>
                  </a:lnTo>
                  <a:lnTo>
                    <a:pt x="2492" y="2146"/>
                  </a:lnTo>
                  <a:lnTo>
                    <a:pt x="2488" y="2130"/>
                  </a:lnTo>
                  <a:lnTo>
                    <a:pt x="2486" y="2128"/>
                  </a:lnTo>
                  <a:lnTo>
                    <a:pt x="2484" y="2128"/>
                  </a:lnTo>
                  <a:lnTo>
                    <a:pt x="2482" y="2128"/>
                  </a:lnTo>
                  <a:lnTo>
                    <a:pt x="2480" y="2128"/>
                  </a:lnTo>
                  <a:lnTo>
                    <a:pt x="2472" y="2138"/>
                  </a:lnTo>
                  <a:lnTo>
                    <a:pt x="2468" y="2144"/>
                  </a:lnTo>
                  <a:lnTo>
                    <a:pt x="2466" y="2150"/>
                  </a:lnTo>
                  <a:lnTo>
                    <a:pt x="2466" y="2184"/>
                  </a:lnTo>
                  <a:lnTo>
                    <a:pt x="2464" y="2192"/>
                  </a:lnTo>
                  <a:lnTo>
                    <a:pt x="2460" y="2198"/>
                  </a:lnTo>
                  <a:lnTo>
                    <a:pt x="2452" y="2206"/>
                  </a:lnTo>
                  <a:lnTo>
                    <a:pt x="2446" y="2210"/>
                  </a:lnTo>
                  <a:lnTo>
                    <a:pt x="2438" y="2212"/>
                  </a:lnTo>
                  <a:lnTo>
                    <a:pt x="2434" y="2212"/>
                  </a:lnTo>
                  <a:lnTo>
                    <a:pt x="2428" y="2210"/>
                  </a:lnTo>
                  <a:lnTo>
                    <a:pt x="2422" y="2204"/>
                  </a:lnTo>
                  <a:lnTo>
                    <a:pt x="2412" y="2188"/>
                  </a:lnTo>
                  <a:lnTo>
                    <a:pt x="2406" y="2184"/>
                  </a:lnTo>
                  <a:lnTo>
                    <a:pt x="2398" y="2182"/>
                  </a:lnTo>
                  <a:lnTo>
                    <a:pt x="2396" y="2182"/>
                  </a:lnTo>
                  <a:lnTo>
                    <a:pt x="2388" y="2180"/>
                  </a:lnTo>
                  <a:lnTo>
                    <a:pt x="2380" y="2178"/>
                  </a:lnTo>
                  <a:lnTo>
                    <a:pt x="2374" y="2176"/>
                  </a:lnTo>
                  <a:lnTo>
                    <a:pt x="2372" y="2174"/>
                  </a:lnTo>
                  <a:lnTo>
                    <a:pt x="2370" y="2172"/>
                  </a:lnTo>
                  <a:lnTo>
                    <a:pt x="2370" y="2168"/>
                  </a:lnTo>
                  <a:lnTo>
                    <a:pt x="2372" y="2164"/>
                  </a:lnTo>
                  <a:lnTo>
                    <a:pt x="2374" y="2160"/>
                  </a:lnTo>
                  <a:lnTo>
                    <a:pt x="2382" y="2146"/>
                  </a:lnTo>
                  <a:lnTo>
                    <a:pt x="2384" y="2140"/>
                  </a:lnTo>
                  <a:lnTo>
                    <a:pt x="2384" y="2138"/>
                  </a:lnTo>
                  <a:lnTo>
                    <a:pt x="2384" y="2134"/>
                  </a:lnTo>
                  <a:lnTo>
                    <a:pt x="2382" y="2132"/>
                  </a:lnTo>
                  <a:lnTo>
                    <a:pt x="2380" y="2132"/>
                  </a:lnTo>
                  <a:lnTo>
                    <a:pt x="2356" y="2126"/>
                  </a:lnTo>
                  <a:lnTo>
                    <a:pt x="2340" y="2124"/>
                  </a:lnTo>
                  <a:lnTo>
                    <a:pt x="2336" y="2124"/>
                  </a:lnTo>
                  <a:lnTo>
                    <a:pt x="2330" y="2124"/>
                  </a:lnTo>
                  <a:lnTo>
                    <a:pt x="2324" y="2128"/>
                  </a:lnTo>
                  <a:lnTo>
                    <a:pt x="2312" y="2136"/>
                  </a:lnTo>
                  <a:lnTo>
                    <a:pt x="2306" y="2140"/>
                  </a:lnTo>
                  <a:lnTo>
                    <a:pt x="2292" y="2146"/>
                  </a:lnTo>
                  <a:lnTo>
                    <a:pt x="2286" y="2150"/>
                  </a:lnTo>
                  <a:lnTo>
                    <a:pt x="2280" y="2154"/>
                  </a:lnTo>
                  <a:lnTo>
                    <a:pt x="2276" y="2160"/>
                  </a:lnTo>
                  <a:lnTo>
                    <a:pt x="2274" y="2164"/>
                  </a:lnTo>
                  <a:lnTo>
                    <a:pt x="2270" y="2170"/>
                  </a:lnTo>
                  <a:lnTo>
                    <a:pt x="2264" y="2172"/>
                  </a:lnTo>
                  <a:lnTo>
                    <a:pt x="2252" y="2168"/>
                  </a:lnTo>
                  <a:lnTo>
                    <a:pt x="2248" y="2166"/>
                  </a:lnTo>
                  <a:lnTo>
                    <a:pt x="2240" y="2164"/>
                  </a:lnTo>
                  <a:lnTo>
                    <a:pt x="2234" y="2166"/>
                  </a:lnTo>
                  <a:lnTo>
                    <a:pt x="2228" y="2168"/>
                  </a:lnTo>
                  <a:lnTo>
                    <a:pt x="2214" y="2176"/>
                  </a:lnTo>
                  <a:lnTo>
                    <a:pt x="2198" y="2188"/>
                  </a:lnTo>
                  <a:lnTo>
                    <a:pt x="2184" y="2196"/>
                  </a:lnTo>
                  <a:lnTo>
                    <a:pt x="2178" y="2198"/>
                  </a:lnTo>
                  <a:lnTo>
                    <a:pt x="2164" y="2206"/>
                  </a:lnTo>
                  <a:lnTo>
                    <a:pt x="2160" y="2208"/>
                  </a:lnTo>
                  <a:lnTo>
                    <a:pt x="2154" y="2212"/>
                  </a:lnTo>
                  <a:lnTo>
                    <a:pt x="2150" y="2220"/>
                  </a:lnTo>
                  <a:lnTo>
                    <a:pt x="2144" y="2234"/>
                  </a:lnTo>
                  <a:lnTo>
                    <a:pt x="2140" y="2238"/>
                  </a:lnTo>
                  <a:lnTo>
                    <a:pt x="2134" y="2240"/>
                  </a:lnTo>
                  <a:lnTo>
                    <a:pt x="2130" y="2240"/>
                  </a:lnTo>
                  <a:lnTo>
                    <a:pt x="2124" y="2242"/>
                  </a:lnTo>
                  <a:lnTo>
                    <a:pt x="2116" y="2246"/>
                  </a:lnTo>
                  <a:lnTo>
                    <a:pt x="2100" y="2256"/>
                  </a:lnTo>
                  <a:lnTo>
                    <a:pt x="2086" y="2264"/>
                  </a:lnTo>
                  <a:lnTo>
                    <a:pt x="2062" y="2276"/>
                  </a:lnTo>
                  <a:lnTo>
                    <a:pt x="2048" y="2286"/>
                  </a:lnTo>
                  <a:lnTo>
                    <a:pt x="2040" y="2294"/>
                  </a:lnTo>
                  <a:lnTo>
                    <a:pt x="2030" y="2306"/>
                  </a:lnTo>
                  <a:lnTo>
                    <a:pt x="2028" y="2312"/>
                  </a:lnTo>
                  <a:lnTo>
                    <a:pt x="2026" y="2320"/>
                  </a:lnTo>
                  <a:lnTo>
                    <a:pt x="2028" y="2326"/>
                  </a:lnTo>
                  <a:lnTo>
                    <a:pt x="2032" y="2340"/>
                  </a:lnTo>
                  <a:lnTo>
                    <a:pt x="2034" y="2356"/>
                  </a:lnTo>
                  <a:lnTo>
                    <a:pt x="2034" y="2360"/>
                  </a:lnTo>
                  <a:lnTo>
                    <a:pt x="2036" y="2376"/>
                  </a:lnTo>
                  <a:lnTo>
                    <a:pt x="2052" y="2428"/>
                  </a:lnTo>
                  <a:lnTo>
                    <a:pt x="2054" y="2444"/>
                  </a:lnTo>
                  <a:lnTo>
                    <a:pt x="2054" y="2448"/>
                  </a:lnTo>
                  <a:lnTo>
                    <a:pt x="2054" y="2464"/>
                  </a:lnTo>
                  <a:lnTo>
                    <a:pt x="2054" y="2488"/>
                  </a:lnTo>
                  <a:lnTo>
                    <a:pt x="2056" y="2494"/>
                  </a:lnTo>
                  <a:lnTo>
                    <a:pt x="2060" y="2500"/>
                  </a:lnTo>
                  <a:lnTo>
                    <a:pt x="2068" y="2510"/>
                  </a:lnTo>
                  <a:lnTo>
                    <a:pt x="2074" y="2514"/>
                  </a:lnTo>
                  <a:lnTo>
                    <a:pt x="2082" y="2514"/>
                  </a:lnTo>
                  <a:lnTo>
                    <a:pt x="2086" y="2514"/>
                  </a:lnTo>
                  <a:lnTo>
                    <a:pt x="2100" y="2512"/>
                  </a:lnTo>
                  <a:lnTo>
                    <a:pt x="2116" y="2508"/>
                  </a:lnTo>
                  <a:lnTo>
                    <a:pt x="2130" y="2502"/>
                  </a:lnTo>
                  <a:lnTo>
                    <a:pt x="2136" y="2498"/>
                  </a:lnTo>
                  <a:lnTo>
                    <a:pt x="2142" y="2496"/>
                  </a:lnTo>
                  <a:lnTo>
                    <a:pt x="2150" y="2496"/>
                  </a:lnTo>
                  <a:lnTo>
                    <a:pt x="2154" y="2496"/>
                  </a:lnTo>
                  <a:lnTo>
                    <a:pt x="2170" y="2492"/>
                  </a:lnTo>
                  <a:lnTo>
                    <a:pt x="2184" y="2488"/>
                  </a:lnTo>
                  <a:lnTo>
                    <a:pt x="2190" y="2484"/>
                  </a:lnTo>
                  <a:lnTo>
                    <a:pt x="2192" y="2480"/>
                  </a:lnTo>
                  <a:lnTo>
                    <a:pt x="2194" y="2476"/>
                  </a:lnTo>
                  <a:lnTo>
                    <a:pt x="2198" y="2472"/>
                  </a:lnTo>
                  <a:lnTo>
                    <a:pt x="2232" y="2460"/>
                  </a:lnTo>
                  <a:lnTo>
                    <a:pt x="2240" y="2458"/>
                  </a:lnTo>
                  <a:lnTo>
                    <a:pt x="2248" y="2456"/>
                  </a:lnTo>
                  <a:lnTo>
                    <a:pt x="2272" y="2456"/>
                  </a:lnTo>
                  <a:lnTo>
                    <a:pt x="2288" y="2458"/>
                  </a:lnTo>
                  <a:lnTo>
                    <a:pt x="2330" y="2464"/>
                  </a:lnTo>
                  <a:lnTo>
                    <a:pt x="2338" y="2468"/>
                  </a:lnTo>
                  <a:lnTo>
                    <a:pt x="2344" y="2472"/>
                  </a:lnTo>
                  <a:lnTo>
                    <a:pt x="2362" y="2490"/>
                  </a:lnTo>
                  <a:lnTo>
                    <a:pt x="2374" y="2500"/>
                  </a:lnTo>
                  <a:lnTo>
                    <a:pt x="2382" y="2510"/>
                  </a:lnTo>
                  <a:lnTo>
                    <a:pt x="2388" y="2514"/>
                  </a:lnTo>
                  <a:lnTo>
                    <a:pt x="2396" y="2514"/>
                  </a:lnTo>
                  <a:lnTo>
                    <a:pt x="2398" y="2514"/>
                  </a:lnTo>
                  <a:lnTo>
                    <a:pt x="2406" y="2516"/>
                  </a:lnTo>
                  <a:lnTo>
                    <a:pt x="2410" y="2522"/>
                  </a:lnTo>
                  <a:lnTo>
                    <a:pt x="2414" y="2528"/>
                  </a:lnTo>
                  <a:lnTo>
                    <a:pt x="2422" y="2540"/>
                  </a:lnTo>
                  <a:lnTo>
                    <a:pt x="2430" y="2548"/>
                  </a:lnTo>
                  <a:lnTo>
                    <a:pt x="2442" y="2558"/>
                  </a:lnTo>
                  <a:lnTo>
                    <a:pt x="2458" y="2570"/>
                  </a:lnTo>
                  <a:lnTo>
                    <a:pt x="2474" y="2576"/>
                  </a:lnTo>
                  <a:lnTo>
                    <a:pt x="2488" y="2580"/>
                  </a:lnTo>
                  <a:lnTo>
                    <a:pt x="2494" y="2582"/>
                  </a:lnTo>
                  <a:lnTo>
                    <a:pt x="2502" y="2580"/>
                  </a:lnTo>
                  <a:lnTo>
                    <a:pt x="2508" y="2578"/>
                  </a:lnTo>
                  <a:lnTo>
                    <a:pt x="2514" y="2576"/>
                  </a:lnTo>
                  <a:lnTo>
                    <a:pt x="2520" y="2580"/>
                  </a:lnTo>
                  <a:lnTo>
                    <a:pt x="2528" y="2588"/>
                  </a:lnTo>
                  <a:lnTo>
                    <a:pt x="2534" y="2592"/>
                  </a:lnTo>
                  <a:lnTo>
                    <a:pt x="2538" y="2594"/>
                  </a:lnTo>
                  <a:lnTo>
                    <a:pt x="2544" y="2592"/>
                  </a:lnTo>
                  <a:lnTo>
                    <a:pt x="2550" y="2588"/>
                  </a:lnTo>
                  <a:lnTo>
                    <a:pt x="2558" y="2580"/>
                  </a:lnTo>
                  <a:lnTo>
                    <a:pt x="2570" y="2570"/>
                  </a:lnTo>
                  <a:lnTo>
                    <a:pt x="2576" y="2568"/>
                  </a:lnTo>
                  <a:lnTo>
                    <a:pt x="2588" y="2564"/>
                  </a:lnTo>
                  <a:lnTo>
                    <a:pt x="2592" y="2562"/>
                  </a:lnTo>
                  <a:lnTo>
                    <a:pt x="2592" y="2556"/>
                  </a:lnTo>
                  <a:lnTo>
                    <a:pt x="2592" y="2552"/>
                  </a:lnTo>
                  <a:lnTo>
                    <a:pt x="2594" y="2544"/>
                  </a:lnTo>
                  <a:lnTo>
                    <a:pt x="2596" y="2538"/>
                  </a:lnTo>
                  <a:lnTo>
                    <a:pt x="2608" y="2512"/>
                  </a:lnTo>
                  <a:lnTo>
                    <a:pt x="2616" y="2498"/>
                  </a:lnTo>
                  <a:lnTo>
                    <a:pt x="2638" y="2434"/>
                  </a:lnTo>
                  <a:lnTo>
                    <a:pt x="2642" y="2418"/>
                  </a:lnTo>
                  <a:lnTo>
                    <a:pt x="2642" y="2396"/>
                  </a:lnTo>
                  <a:lnTo>
                    <a:pt x="2642" y="2380"/>
                  </a:lnTo>
                  <a:lnTo>
                    <a:pt x="2642" y="2366"/>
                  </a:lnTo>
                  <a:lnTo>
                    <a:pt x="2642" y="2350"/>
                  </a:lnTo>
                  <a:lnTo>
                    <a:pt x="2642" y="2346"/>
                  </a:lnTo>
                  <a:lnTo>
                    <a:pt x="2640" y="2340"/>
                  </a:lnTo>
                  <a:lnTo>
                    <a:pt x="2636" y="2334"/>
                  </a:lnTo>
                  <a:lnTo>
                    <a:pt x="2620" y="2324"/>
                  </a:lnTo>
                  <a:lnTo>
                    <a:pt x="2614" y="2318"/>
                  </a:lnTo>
                  <a:lnTo>
                    <a:pt x="2610" y="2312"/>
                  </a:lnTo>
                  <a:lnTo>
                    <a:pt x="2606" y="2298"/>
                  </a:lnTo>
                  <a:close/>
                  <a:moveTo>
                    <a:pt x="2522" y="2632"/>
                  </a:moveTo>
                  <a:lnTo>
                    <a:pt x="2522" y="2632"/>
                  </a:lnTo>
                  <a:lnTo>
                    <a:pt x="2520" y="2634"/>
                  </a:lnTo>
                  <a:lnTo>
                    <a:pt x="2518" y="2634"/>
                  </a:lnTo>
                  <a:lnTo>
                    <a:pt x="2516" y="2638"/>
                  </a:lnTo>
                  <a:lnTo>
                    <a:pt x="2518" y="2640"/>
                  </a:lnTo>
                  <a:lnTo>
                    <a:pt x="2522" y="2654"/>
                  </a:lnTo>
                  <a:lnTo>
                    <a:pt x="2524" y="2670"/>
                  </a:lnTo>
                  <a:lnTo>
                    <a:pt x="2524" y="2674"/>
                  </a:lnTo>
                  <a:lnTo>
                    <a:pt x="2526" y="2680"/>
                  </a:lnTo>
                  <a:lnTo>
                    <a:pt x="2532" y="2684"/>
                  </a:lnTo>
                  <a:lnTo>
                    <a:pt x="2538" y="2688"/>
                  </a:lnTo>
                  <a:lnTo>
                    <a:pt x="2540" y="2688"/>
                  </a:lnTo>
                  <a:lnTo>
                    <a:pt x="2544" y="2688"/>
                  </a:lnTo>
                  <a:lnTo>
                    <a:pt x="2546" y="2686"/>
                  </a:lnTo>
                  <a:lnTo>
                    <a:pt x="2548" y="2684"/>
                  </a:lnTo>
                  <a:lnTo>
                    <a:pt x="2550" y="2678"/>
                  </a:lnTo>
                  <a:lnTo>
                    <a:pt x="2556" y="2664"/>
                  </a:lnTo>
                  <a:lnTo>
                    <a:pt x="2562" y="2650"/>
                  </a:lnTo>
                  <a:lnTo>
                    <a:pt x="2564" y="2634"/>
                  </a:lnTo>
                  <a:lnTo>
                    <a:pt x="2564" y="2632"/>
                  </a:lnTo>
                  <a:lnTo>
                    <a:pt x="2564" y="2628"/>
                  </a:lnTo>
                  <a:lnTo>
                    <a:pt x="2562" y="2626"/>
                  </a:lnTo>
                  <a:lnTo>
                    <a:pt x="2560" y="2626"/>
                  </a:lnTo>
                  <a:lnTo>
                    <a:pt x="2556" y="2626"/>
                  </a:lnTo>
                  <a:lnTo>
                    <a:pt x="2552" y="2630"/>
                  </a:lnTo>
                  <a:lnTo>
                    <a:pt x="2544" y="2632"/>
                  </a:lnTo>
                  <a:lnTo>
                    <a:pt x="2536" y="2632"/>
                  </a:lnTo>
                  <a:lnTo>
                    <a:pt x="2522" y="2632"/>
                  </a:lnTo>
                  <a:close/>
                  <a:moveTo>
                    <a:pt x="2478" y="958"/>
                  </a:moveTo>
                  <a:lnTo>
                    <a:pt x="2478" y="958"/>
                  </a:lnTo>
                  <a:lnTo>
                    <a:pt x="2476" y="954"/>
                  </a:lnTo>
                  <a:lnTo>
                    <a:pt x="2476" y="958"/>
                  </a:lnTo>
                  <a:lnTo>
                    <a:pt x="2476" y="962"/>
                  </a:lnTo>
                  <a:lnTo>
                    <a:pt x="2474" y="976"/>
                  </a:lnTo>
                  <a:lnTo>
                    <a:pt x="2468" y="992"/>
                  </a:lnTo>
                  <a:lnTo>
                    <a:pt x="2468" y="998"/>
                  </a:lnTo>
                  <a:lnTo>
                    <a:pt x="2470" y="1006"/>
                  </a:lnTo>
                  <a:lnTo>
                    <a:pt x="2472" y="1012"/>
                  </a:lnTo>
                  <a:lnTo>
                    <a:pt x="2474" y="1018"/>
                  </a:lnTo>
                  <a:lnTo>
                    <a:pt x="2476" y="1026"/>
                  </a:lnTo>
                  <a:lnTo>
                    <a:pt x="2476" y="1088"/>
                  </a:lnTo>
                  <a:lnTo>
                    <a:pt x="2476" y="1104"/>
                  </a:lnTo>
                  <a:lnTo>
                    <a:pt x="2476" y="1118"/>
                  </a:lnTo>
                  <a:lnTo>
                    <a:pt x="2478" y="1124"/>
                  </a:lnTo>
                  <a:lnTo>
                    <a:pt x="2484" y="1128"/>
                  </a:lnTo>
                  <a:lnTo>
                    <a:pt x="2498" y="1134"/>
                  </a:lnTo>
                  <a:lnTo>
                    <a:pt x="2502" y="1134"/>
                  </a:lnTo>
                  <a:lnTo>
                    <a:pt x="2500" y="1130"/>
                  </a:lnTo>
                  <a:lnTo>
                    <a:pt x="2490" y="1114"/>
                  </a:lnTo>
                  <a:lnTo>
                    <a:pt x="2486" y="1106"/>
                  </a:lnTo>
                  <a:lnTo>
                    <a:pt x="2486" y="1098"/>
                  </a:lnTo>
                  <a:lnTo>
                    <a:pt x="2486" y="1094"/>
                  </a:lnTo>
                  <a:lnTo>
                    <a:pt x="2486" y="1088"/>
                  </a:lnTo>
                  <a:lnTo>
                    <a:pt x="2488" y="1080"/>
                  </a:lnTo>
                  <a:lnTo>
                    <a:pt x="2492" y="1074"/>
                  </a:lnTo>
                  <a:lnTo>
                    <a:pt x="2496" y="1070"/>
                  </a:lnTo>
                  <a:lnTo>
                    <a:pt x="2498" y="1070"/>
                  </a:lnTo>
                  <a:lnTo>
                    <a:pt x="2500" y="1072"/>
                  </a:lnTo>
                  <a:lnTo>
                    <a:pt x="2502" y="1074"/>
                  </a:lnTo>
                  <a:lnTo>
                    <a:pt x="2502" y="1070"/>
                  </a:lnTo>
                  <a:lnTo>
                    <a:pt x="2488" y="1006"/>
                  </a:lnTo>
                  <a:lnTo>
                    <a:pt x="2486" y="990"/>
                  </a:lnTo>
                  <a:lnTo>
                    <a:pt x="2486" y="988"/>
                  </a:lnTo>
                  <a:lnTo>
                    <a:pt x="2482" y="972"/>
                  </a:lnTo>
                  <a:lnTo>
                    <a:pt x="2478" y="958"/>
                  </a:lnTo>
                  <a:close/>
                  <a:moveTo>
                    <a:pt x="2460" y="1170"/>
                  </a:moveTo>
                  <a:lnTo>
                    <a:pt x="2460" y="1170"/>
                  </a:lnTo>
                  <a:lnTo>
                    <a:pt x="2458" y="1176"/>
                  </a:lnTo>
                  <a:lnTo>
                    <a:pt x="2456" y="1182"/>
                  </a:lnTo>
                  <a:lnTo>
                    <a:pt x="2456" y="1196"/>
                  </a:lnTo>
                  <a:lnTo>
                    <a:pt x="2454" y="1204"/>
                  </a:lnTo>
                  <a:lnTo>
                    <a:pt x="2452" y="1212"/>
                  </a:lnTo>
                  <a:lnTo>
                    <a:pt x="2450" y="1216"/>
                  </a:lnTo>
                  <a:lnTo>
                    <a:pt x="2446" y="1224"/>
                  </a:lnTo>
                  <a:lnTo>
                    <a:pt x="2446" y="1232"/>
                  </a:lnTo>
                  <a:lnTo>
                    <a:pt x="2446" y="1236"/>
                  </a:lnTo>
                  <a:lnTo>
                    <a:pt x="2448" y="1238"/>
                  </a:lnTo>
                  <a:lnTo>
                    <a:pt x="2450" y="1236"/>
                  </a:lnTo>
                  <a:lnTo>
                    <a:pt x="2460" y="1220"/>
                  </a:lnTo>
                  <a:lnTo>
                    <a:pt x="2464" y="1218"/>
                  </a:lnTo>
                  <a:lnTo>
                    <a:pt x="2466" y="1218"/>
                  </a:lnTo>
                  <a:lnTo>
                    <a:pt x="2468" y="1218"/>
                  </a:lnTo>
                  <a:lnTo>
                    <a:pt x="2472" y="1220"/>
                  </a:lnTo>
                  <a:lnTo>
                    <a:pt x="2480" y="1228"/>
                  </a:lnTo>
                  <a:lnTo>
                    <a:pt x="2482" y="1230"/>
                  </a:lnTo>
                  <a:lnTo>
                    <a:pt x="2484" y="1230"/>
                  </a:lnTo>
                  <a:lnTo>
                    <a:pt x="2486" y="1228"/>
                  </a:lnTo>
                  <a:lnTo>
                    <a:pt x="2488" y="1226"/>
                  </a:lnTo>
                  <a:lnTo>
                    <a:pt x="2492" y="1220"/>
                  </a:lnTo>
                  <a:lnTo>
                    <a:pt x="2496" y="1214"/>
                  </a:lnTo>
                  <a:lnTo>
                    <a:pt x="2502" y="1210"/>
                  </a:lnTo>
                  <a:lnTo>
                    <a:pt x="2508" y="1208"/>
                  </a:lnTo>
                  <a:lnTo>
                    <a:pt x="2520" y="1198"/>
                  </a:lnTo>
                  <a:lnTo>
                    <a:pt x="2528" y="1190"/>
                  </a:lnTo>
                  <a:lnTo>
                    <a:pt x="2530" y="1188"/>
                  </a:lnTo>
                  <a:lnTo>
                    <a:pt x="2530" y="1186"/>
                  </a:lnTo>
                  <a:lnTo>
                    <a:pt x="2528" y="1184"/>
                  </a:lnTo>
                  <a:lnTo>
                    <a:pt x="2526" y="1184"/>
                  </a:lnTo>
                  <a:lnTo>
                    <a:pt x="2522" y="1184"/>
                  </a:lnTo>
                  <a:lnTo>
                    <a:pt x="2506" y="1182"/>
                  </a:lnTo>
                  <a:lnTo>
                    <a:pt x="2492" y="1178"/>
                  </a:lnTo>
                  <a:lnTo>
                    <a:pt x="2478" y="1170"/>
                  </a:lnTo>
                  <a:lnTo>
                    <a:pt x="2472" y="1168"/>
                  </a:lnTo>
                  <a:lnTo>
                    <a:pt x="2466" y="1168"/>
                  </a:lnTo>
                  <a:lnTo>
                    <a:pt x="2460" y="1170"/>
                  </a:lnTo>
                  <a:close/>
                  <a:moveTo>
                    <a:pt x="2438" y="1284"/>
                  </a:moveTo>
                  <a:lnTo>
                    <a:pt x="2438" y="1284"/>
                  </a:lnTo>
                  <a:lnTo>
                    <a:pt x="2432" y="1300"/>
                  </a:lnTo>
                  <a:lnTo>
                    <a:pt x="2430" y="1304"/>
                  </a:lnTo>
                  <a:lnTo>
                    <a:pt x="2426" y="1310"/>
                  </a:lnTo>
                  <a:lnTo>
                    <a:pt x="2420" y="1316"/>
                  </a:lnTo>
                  <a:lnTo>
                    <a:pt x="2414" y="1318"/>
                  </a:lnTo>
                  <a:lnTo>
                    <a:pt x="2400" y="1326"/>
                  </a:lnTo>
                  <a:lnTo>
                    <a:pt x="2374" y="1346"/>
                  </a:lnTo>
                  <a:lnTo>
                    <a:pt x="2368" y="1350"/>
                  </a:lnTo>
                  <a:lnTo>
                    <a:pt x="2360" y="1350"/>
                  </a:lnTo>
                  <a:lnTo>
                    <a:pt x="2356" y="1350"/>
                  </a:lnTo>
                  <a:lnTo>
                    <a:pt x="2340" y="1354"/>
                  </a:lnTo>
                  <a:lnTo>
                    <a:pt x="2326" y="1358"/>
                  </a:lnTo>
                  <a:lnTo>
                    <a:pt x="2320" y="1362"/>
                  </a:lnTo>
                  <a:lnTo>
                    <a:pt x="2318" y="1366"/>
                  </a:lnTo>
                  <a:lnTo>
                    <a:pt x="2322" y="1378"/>
                  </a:lnTo>
                  <a:lnTo>
                    <a:pt x="2326" y="1392"/>
                  </a:lnTo>
                  <a:lnTo>
                    <a:pt x="2328" y="1394"/>
                  </a:lnTo>
                  <a:lnTo>
                    <a:pt x="2330" y="1396"/>
                  </a:lnTo>
                  <a:lnTo>
                    <a:pt x="2332" y="1396"/>
                  </a:lnTo>
                  <a:lnTo>
                    <a:pt x="2334" y="1394"/>
                  </a:lnTo>
                  <a:lnTo>
                    <a:pt x="2342" y="1386"/>
                  </a:lnTo>
                  <a:lnTo>
                    <a:pt x="2348" y="1382"/>
                  </a:lnTo>
                  <a:lnTo>
                    <a:pt x="2354" y="1380"/>
                  </a:lnTo>
                  <a:lnTo>
                    <a:pt x="2358" y="1378"/>
                  </a:lnTo>
                  <a:lnTo>
                    <a:pt x="2362" y="1376"/>
                  </a:lnTo>
                  <a:lnTo>
                    <a:pt x="2366" y="1374"/>
                  </a:lnTo>
                  <a:lnTo>
                    <a:pt x="2368" y="1376"/>
                  </a:lnTo>
                  <a:lnTo>
                    <a:pt x="2370" y="1376"/>
                  </a:lnTo>
                  <a:lnTo>
                    <a:pt x="2374" y="1374"/>
                  </a:lnTo>
                  <a:lnTo>
                    <a:pt x="2382" y="1366"/>
                  </a:lnTo>
                  <a:lnTo>
                    <a:pt x="2388" y="1362"/>
                  </a:lnTo>
                  <a:lnTo>
                    <a:pt x="2392" y="1360"/>
                  </a:lnTo>
                  <a:lnTo>
                    <a:pt x="2404" y="1360"/>
                  </a:lnTo>
                  <a:lnTo>
                    <a:pt x="2408" y="1360"/>
                  </a:lnTo>
                  <a:lnTo>
                    <a:pt x="2422" y="1360"/>
                  </a:lnTo>
                  <a:lnTo>
                    <a:pt x="2432" y="1360"/>
                  </a:lnTo>
                  <a:lnTo>
                    <a:pt x="2436" y="1360"/>
                  </a:lnTo>
                  <a:lnTo>
                    <a:pt x="2440" y="1356"/>
                  </a:lnTo>
                  <a:lnTo>
                    <a:pt x="2444" y="1350"/>
                  </a:lnTo>
                  <a:lnTo>
                    <a:pt x="2446" y="1342"/>
                  </a:lnTo>
                  <a:lnTo>
                    <a:pt x="2446" y="1330"/>
                  </a:lnTo>
                  <a:lnTo>
                    <a:pt x="2446" y="1322"/>
                  </a:lnTo>
                  <a:lnTo>
                    <a:pt x="2450" y="1314"/>
                  </a:lnTo>
                  <a:lnTo>
                    <a:pt x="2452" y="1308"/>
                  </a:lnTo>
                  <a:lnTo>
                    <a:pt x="2458" y="1294"/>
                  </a:lnTo>
                  <a:lnTo>
                    <a:pt x="2462" y="1280"/>
                  </a:lnTo>
                  <a:lnTo>
                    <a:pt x="2464" y="1272"/>
                  </a:lnTo>
                  <a:lnTo>
                    <a:pt x="2460" y="1266"/>
                  </a:lnTo>
                  <a:lnTo>
                    <a:pt x="2450" y="1250"/>
                  </a:lnTo>
                  <a:lnTo>
                    <a:pt x="2448" y="1246"/>
                  </a:lnTo>
                  <a:lnTo>
                    <a:pt x="2446" y="1246"/>
                  </a:lnTo>
                  <a:lnTo>
                    <a:pt x="2446" y="1248"/>
                  </a:lnTo>
                  <a:lnTo>
                    <a:pt x="2444" y="1260"/>
                  </a:lnTo>
                  <a:lnTo>
                    <a:pt x="2438" y="1284"/>
                  </a:lnTo>
                  <a:close/>
                </a:path>
              </a:pathLst>
            </a:custGeom>
            <a:solidFill>
              <a:srgbClr val="00A1DA">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sz="1800"/>
            </a:p>
          </p:txBody>
        </p:sp>
        <p:sp>
          <p:nvSpPr>
            <p:cNvPr id="1034" name="Freeform 15"/>
            <p:cNvSpPr>
              <a:spLocks noEditPoints="1"/>
            </p:cNvSpPr>
            <p:nvPr/>
          </p:nvSpPr>
          <p:spPr bwMode="auto">
            <a:xfrm>
              <a:off x="0" y="753"/>
              <a:ext cx="2211" cy="3018"/>
            </a:xfrm>
            <a:custGeom>
              <a:avLst/>
              <a:gdLst>
                <a:gd name="T0" fmla="*/ 1757 w 2211"/>
                <a:gd name="T1" fmla="*/ 431 h 3018"/>
                <a:gd name="T2" fmla="*/ 1780 w 2211"/>
                <a:gd name="T3" fmla="*/ 502 h 3018"/>
                <a:gd name="T4" fmla="*/ 1792 w 2211"/>
                <a:gd name="T5" fmla="*/ 608 h 3018"/>
                <a:gd name="T6" fmla="*/ 1954 w 2211"/>
                <a:gd name="T7" fmla="*/ 711 h 3018"/>
                <a:gd name="T8" fmla="*/ 2035 w 2211"/>
                <a:gd name="T9" fmla="*/ 540 h 3018"/>
                <a:gd name="T10" fmla="*/ 2203 w 2211"/>
                <a:gd name="T11" fmla="*/ 366 h 3018"/>
                <a:gd name="T12" fmla="*/ 2188 w 2211"/>
                <a:gd name="T13" fmla="*/ 325 h 3018"/>
                <a:gd name="T14" fmla="*/ 2153 w 2211"/>
                <a:gd name="T15" fmla="*/ 272 h 3018"/>
                <a:gd name="T16" fmla="*/ 2085 w 2211"/>
                <a:gd name="T17" fmla="*/ 202 h 3018"/>
                <a:gd name="T18" fmla="*/ 2002 w 2211"/>
                <a:gd name="T19" fmla="*/ 129 h 3018"/>
                <a:gd name="T20" fmla="*/ 1934 w 2211"/>
                <a:gd name="T21" fmla="*/ 108 h 3018"/>
                <a:gd name="T22" fmla="*/ 1737 w 2211"/>
                <a:gd name="T23" fmla="*/ 207 h 3018"/>
                <a:gd name="T24" fmla="*/ 1288 w 2211"/>
                <a:gd name="T25" fmla="*/ 159 h 3018"/>
                <a:gd name="T26" fmla="*/ 1303 w 2211"/>
                <a:gd name="T27" fmla="*/ 194 h 3018"/>
                <a:gd name="T28" fmla="*/ 1356 w 2211"/>
                <a:gd name="T29" fmla="*/ 207 h 3018"/>
                <a:gd name="T30" fmla="*/ 1364 w 2211"/>
                <a:gd name="T31" fmla="*/ 156 h 3018"/>
                <a:gd name="T32" fmla="*/ 1374 w 2211"/>
                <a:gd name="T33" fmla="*/ 66 h 3018"/>
                <a:gd name="T34" fmla="*/ 1361 w 2211"/>
                <a:gd name="T35" fmla="*/ 3 h 3018"/>
                <a:gd name="T36" fmla="*/ 1319 w 2211"/>
                <a:gd name="T37" fmla="*/ 13 h 3018"/>
                <a:gd name="T38" fmla="*/ 1266 w 2211"/>
                <a:gd name="T39" fmla="*/ 58 h 3018"/>
                <a:gd name="T40" fmla="*/ 1248 w 2211"/>
                <a:gd name="T41" fmla="*/ 81 h 3018"/>
                <a:gd name="T42" fmla="*/ 1253 w 2211"/>
                <a:gd name="T43" fmla="*/ 144 h 3018"/>
                <a:gd name="T44" fmla="*/ 1268 w 2211"/>
                <a:gd name="T45" fmla="*/ 227 h 3018"/>
                <a:gd name="T46" fmla="*/ 1379 w 2211"/>
                <a:gd name="T47" fmla="*/ 252 h 3018"/>
                <a:gd name="T48" fmla="*/ 1271 w 2211"/>
                <a:gd name="T49" fmla="*/ 217 h 3018"/>
                <a:gd name="T50" fmla="*/ 1172 w 2211"/>
                <a:gd name="T51" fmla="*/ 1629 h 3018"/>
                <a:gd name="T52" fmla="*/ 1677 w 2211"/>
                <a:gd name="T53" fmla="*/ 1170 h 3018"/>
                <a:gd name="T54" fmla="*/ 1500 w 2211"/>
                <a:gd name="T55" fmla="*/ 703 h 3018"/>
                <a:gd name="T56" fmla="*/ 1437 w 2211"/>
                <a:gd name="T57" fmla="*/ 376 h 3018"/>
                <a:gd name="T58" fmla="*/ 1520 w 2211"/>
                <a:gd name="T59" fmla="*/ 509 h 3018"/>
                <a:gd name="T60" fmla="*/ 1606 w 2211"/>
                <a:gd name="T61" fmla="*/ 540 h 3018"/>
                <a:gd name="T62" fmla="*/ 1674 w 2211"/>
                <a:gd name="T63" fmla="*/ 527 h 3018"/>
                <a:gd name="T64" fmla="*/ 1694 w 2211"/>
                <a:gd name="T65" fmla="*/ 502 h 3018"/>
                <a:gd name="T66" fmla="*/ 1659 w 2211"/>
                <a:gd name="T67" fmla="*/ 446 h 3018"/>
                <a:gd name="T68" fmla="*/ 1634 w 2211"/>
                <a:gd name="T69" fmla="*/ 388 h 3018"/>
                <a:gd name="T70" fmla="*/ 1553 w 2211"/>
                <a:gd name="T71" fmla="*/ 345 h 3018"/>
                <a:gd name="T72" fmla="*/ 1442 w 2211"/>
                <a:gd name="T73" fmla="*/ 300 h 3018"/>
                <a:gd name="T74" fmla="*/ 1341 w 2211"/>
                <a:gd name="T75" fmla="*/ 330 h 3018"/>
                <a:gd name="T76" fmla="*/ 1319 w 2211"/>
                <a:gd name="T77" fmla="*/ 386 h 3018"/>
                <a:gd name="T78" fmla="*/ 1182 w 2211"/>
                <a:gd name="T79" fmla="*/ 424 h 3018"/>
                <a:gd name="T80" fmla="*/ 1172 w 2211"/>
                <a:gd name="T81" fmla="*/ 308 h 3018"/>
                <a:gd name="T82" fmla="*/ 1112 w 2211"/>
                <a:gd name="T83" fmla="*/ 315 h 3018"/>
                <a:gd name="T84" fmla="*/ 1024 w 2211"/>
                <a:gd name="T85" fmla="*/ 333 h 3018"/>
                <a:gd name="T86" fmla="*/ 1034 w 2211"/>
                <a:gd name="T87" fmla="*/ 383 h 3018"/>
                <a:gd name="T88" fmla="*/ 1129 w 2211"/>
                <a:gd name="T89" fmla="*/ 429 h 3018"/>
                <a:gd name="T90" fmla="*/ 451 w 2211"/>
                <a:gd name="T91" fmla="*/ 378 h 3018"/>
                <a:gd name="T92" fmla="*/ 156 w 2211"/>
                <a:gd name="T93" fmla="*/ 840 h 3018"/>
                <a:gd name="T94" fmla="*/ 837 w 2211"/>
                <a:gd name="T95" fmla="*/ 1417 h 3018"/>
                <a:gd name="T96" fmla="*/ 1256 w 2211"/>
                <a:gd name="T97" fmla="*/ 1755 h 3018"/>
                <a:gd name="T98" fmla="*/ 1629 w 2211"/>
                <a:gd name="T99" fmla="*/ 1679 h 3018"/>
                <a:gd name="T100" fmla="*/ 1553 w 2211"/>
                <a:gd name="T101" fmla="*/ 1654 h 3018"/>
                <a:gd name="T102" fmla="*/ 1414 w 2211"/>
                <a:gd name="T103" fmla="*/ 1851 h 3018"/>
                <a:gd name="T104" fmla="*/ 1891 w 2211"/>
                <a:gd name="T105" fmla="*/ 1893 h 3018"/>
                <a:gd name="T106" fmla="*/ 1591 w 2211"/>
                <a:gd name="T107" fmla="*/ 1795 h 3018"/>
                <a:gd name="T108" fmla="*/ 1435 w 2211"/>
                <a:gd name="T109" fmla="*/ 2057 h 3018"/>
                <a:gd name="T110" fmla="*/ 1629 w 2211"/>
                <a:gd name="T111" fmla="*/ 2524 h 3018"/>
                <a:gd name="T112" fmla="*/ 1740 w 2211"/>
                <a:gd name="T113" fmla="*/ 2741 h 3018"/>
                <a:gd name="T114" fmla="*/ 2110 w 2211"/>
                <a:gd name="T115" fmla="*/ 2342 h 3018"/>
                <a:gd name="T116" fmla="*/ 1472 w 2211"/>
                <a:gd name="T117" fmla="*/ 562 h 3018"/>
                <a:gd name="T118" fmla="*/ 1394 w 2211"/>
                <a:gd name="T119" fmla="*/ 577 h 3018"/>
                <a:gd name="T120" fmla="*/ 978 w 2211"/>
                <a:gd name="T121" fmla="*/ 338 h 3018"/>
                <a:gd name="T122" fmla="*/ 1039 w 2211"/>
                <a:gd name="T123" fmla="*/ 250 h 30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11" h="3018">
                  <a:moveTo>
                    <a:pt x="1636" y="295"/>
                  </a:moveTo>
                  <a:lnTo>
                    <a:pt x="1639" y="300"/>
                  </a:lnTo>
                  <a:lnTo>
                    <a:pt x="1639" y="303"/>
                  </a:lnTo>
                  <a:lnTo>
                    <a:pt x="1639" y="308"/>
                  </a:lnTo>
                  <a:lnTo>
                    <a:pt x="1636" y="310"/>
                  </a:lnTo>
                  <a:lnTo>
                    <a:pt x="1636" y="313"/>
                  </a:lnTo>
                  <a:lnTo>
                    <a:pt x="1634" y="315"/>
                  </a:lnTo>
                  <a:lnTo>
                    <a:pt x="1636" y="320"/>
                  </a:lnTo>
                  <a:lnTo>
                    <a:pt x="1636" y="323"/>
                  </a:lnTo>
                  <a:lnTo>
                    <a:pt x="1641" y="328"/>
                  </a:lnTo>
                  <a:lnTo>
                    <a:pt x="1644" y="333"/>
                  </a:lnTo>
                  <a:lnTo>
                    <a:pt x="1649" y="335"/>
                  </a:lnTo>
                  <a:lnTo>
                    <a:pt x="1651" y="338"/>
                  </a:lnTo>
                  <a:lnTo>
                    <a:pt x="1656" y="340"/>
                  </a:lnTo>
                  <a:lnTo>
                    <a:pt x="1664" y="340"/>
                  </a:lnTo>
                  <a:lnTo>
                    <a:pt x="1669" y="340"/>
                  </a:lnTo>
                  <a:lnTo>
                    <a:pt x="1679" y="340"/>
                  </a:lnTo>
                  <a:lnTo>
                    <a:pt x="1687" y="338"/>
                  </a:lnTo>
                  <a:lnTo>
                    <a:pt x="1697" y="338"/>
                  </a:lnTo>
                  <a:lnTo>
                    <a:pt x="1704" y="338"/>
                  </a:lnTo>
                  <a:lnTo>
                    <a:pt x="1712" y="338"/>
                  </a:lnTo>
                  <a:lnTo>
                    <a:pt x="1719" y="340"/>
                  </a:lnTo>
                  <a:lnTo>
                    <a:pt x="1724" y="343"/>
                  </a:lnTo>
                  <a:lnTo>
                    <a:pt x="1729" y="348"/>
                  </a:lnTo>
                  <a:lnTo>
                    <a:pt x="1732" y="356"/>
                  </a:lnTo>
                  <a:lnTo>
                    <a:pt x="1737" y="363"/>
                  </a:lnTo>
                  <a:lnTo>
                    <a:pt x="1740" y="368"/>
                  </a:lnTo>
                  <a:lnTo>
                    <a:pt x="1745" y="373"/>
                  </a:lnTo>
                  <a:lnTo>
                    <a:pt x="1750" y="378"/>
                  </a:lnTo>
                  <a:lnTo>
                    <a:pt x="1752" y="386"/>
                  </a:lnTo>
                  <a:lnTo>
                    <a:pt x="1757" y="391"/>
                  </a:lnTo>
                  <a:lnTo>
                    <a:pt x="1760" y="401"/>
                  </a:lnTo>
                  <a:lnTo>
                    <a:pt x="1760" y="411"/>
                  </a:lnTo>
                  <a:lnTo>
                    <a:pt x="1760" y="424"/>
                  </a:lnTo>
                  <a:lnTo>
                    <a:pt x="1757" y="431"/>
                  </a:lnTo>
                  <a:lnTo>
                    <a:pt x="1757" y="439"/>
                  </a:lnTo>
                  <a:lnTo>
                    <a:pt x="1757" y="444"/>
                  </a:lnTo>
                  <a:lnTo>
                    <a:pt x="1757" y="449"/>
                  </a:lnTo>
                  <a:lnTo>
                    <a:pt x="1757" y="451"/>
                  </a:lnTo>
                  <a:lnTo>
                    <a:pt x="1760" y="451"/>
                  </a:lnTo>
                  <a:lnTo>
                    <a:pt x="1765" y="454"/>
                  </a:lnTo>
                  <a:lnTo>
                    <a:pt x="1770" y="454"/>
                  </a:lnTo>
                  <a:lnTo>
                    <a:pt x="1775" y="454"/>
                  </a:lnTo>
                  <a:lnTo>
                    <a:pt x="1777" y="456"/>
                  </a:lnTo>
                  <a:lnTo>
                    <a:pt x="1782" y="456"/>
                  </a:lnTo>
                  <a:lnTo>
                    <a:pt x="1782" y="459"/>
                  </a:lnTo>
                  <a:lnTo>
                    <a:pt x="1782" y="461"/>
                  </a:lnTo>
                  <a:lnTo>
                    <a:pt x="1780" y="464"/>
                  </a:lnTo>
                  <a:lnTo>
                    <a:pt x="1772" y="464"/>
                  </a:lnTo>
                  <a:lnTo>
                    <a:pt x="1767" y="466"/>
                  </a:lnTo>
                  <a:lnTo>
                    <a:pt x="1765" y="469"/>
                  </a:lnTo>
                  <a:lnTo>
                    <a:pt x="1765" y="471"/>
                  </a:lnTo>
                  <a:lnTo>
                    <a:pt x="1767" y="471"/>
                  </a:lnTo>
                  <a:lnTo>
                    <a:pt x="1770" y="474"/>
                  </a:lnTo>
                  <a:lnTo>
                    <a:pt x="1775" y="477"/>
                  </a:lnTo>
                  <a:lnTo>
                    <a:pt x="1777" y="477"/>
                  </a:lnTo>
                  <a:lnTo>
                    <a:pt x="1775" y="477"/>
                  </a:lnTo>
                  <a:lnTo>
                    <a:pt x="1770" y="477"/>
                  </a:lnTo>
                  <a:lnTo>
                    <a:pt x="1765" y="479"/>
                  </a:lnTo>
                  <a:lnTo>
                    <a:pt x="1762" y="482"/>
                  </a:lnTo>
                  <a:lnTo>
                    <a:pt x="1757" y="484"/>
                  </a:lnTo>
                  <a:lnTo>
                    <a:pt x="1755" y="487"/>
                  </a:lnTo>
                  <a:lnTo>
                    <a:pt x="1755" y="489"/>
                  </a:lnTo>
                  <a:lnTo>
                    <a:pt x="1757" y="494"/>
                  </a:lnTo>
                  <a:lnTo>
                    <a:pt x="1762" y="497"/>
                  </a:lnTo>
                  <a:lnTo>
                    <a:pt x="1767" y="499"/>
                  </a:lnTo>
                  <a:lnTo>
                    <a:pt x="1772" y="502"/>
                  </a:lnTo>
                  <a:lnTo>
                    <a:pt x="1780" y="502"/>
                  </a:lnTo>
                  <a:lnTo>
                    <a:pt x="1785" y="502"/>
                  </a:lnTo>
                  <a:lnTo>
                    <a:pt x="1790" y="499"/>
                  </a:lnTo>
                  <a:lnTo>
                    <a:pt x="1792" y="497"/>
                  </a:lnTo>
                  <a:lnTo>
                    <a:pt x="1795" y="494"/>
                  </a:lnTo>
                  <a:lnTo>
                    <a:pt x="1798" y="492"/>
                  </a:lnTo>
                  <a:lnTo>
                    <a:pt x="1800" y="489"/>
                  </a:lnTo>
                  <a:lnTo>
                    <a:pt x="1800" y="487"/>
                  </a:lnTo>
                  <a:lnTo>
                    <a:pt x="1803" y="484"/>
                  </a:lnTo>
                  <a:lnTo>
                    <a:pt x="1805" y="484"/>
                  </a:lnTo>
                  <a:lnTo>
                    <a:pt x="1808" y="484"/>
                  </a:lnTo>
                  <a:lnTo>
                    <a:pt x="1810" y="482"/>
                  </a:lnTo>
                  <a:lnTo>
                    <a:pt x="1815" y="487"/>
                  </a:lnTo>
                  <a:lnTo>
                    <a:pt x="1815" y="494"/>
                  </a:lnTo>
                  <a:lnTo>
                    <a:pt x="1815" y="504"/>
                  </a:lnTo>
                  <a:lnTo>
                    <a:pt x="1813" y="512"/>
                  </a:lnTo>
                  <a:lnTo>
                    <a:pt x="1810" y="514"/>
                  </a:lnTo>
                  <a:lnTo>
                    <a:pt x="1805" y="514"/>
                  </a:lnTo>
                  <a:lnTo>
                    <a:pt x="1803" y="517"/>
                  </a:lnTo>
                  <a:lnTo>
                    <a:pt x="1798" y="519"/>
                  </a:lnTo>
                  <a:lnTo>
                    <a:pt x="1792" y="522"/>
                  </a:lnTo>
                  <a:lnTo>
                    <a:pt x="1787" y="527"/>
                  </a:lnTo>
                  <a:lnTo>
                    <a:pt x="1785" y="529"/>
                  </a:lnTo>
                  <a:lnTo>
                    <a:pt x="1780" y="532"/>
                  </a:lnTo>
                  <a:lnTo>
                    <a:pt x="1777" y="537"/>
                  </a:lnTo>
                  <a:lnTo>
                    <a:pt x="1777" y="545"/>
                  </a:lnTo>
                  <a:lnTo>
                    <a:pt x="1775" y="555"/>
                  </a:lnTo>
                  <a:lnTo>
                    <a:pt x="1772" y="565"/>
                  </a:lnTo>
                  <a:lnTo>
                    <a:pt x="1772" y="572"/>
                  </a:lnTo>
                  <a:lnTo>
                    <a:pt x="1772" y="582"/>
                  </a:lnTo>
                  <a:lnTo>
                    <a:pt x="1775" y="587"/>
                  </a:lnTo>
                  <a:lnTo>
                    <a:pt x="1775" y="593"/>
                  </a:lnTo>
                  <a:lnTo>
                    <a:pt x="1777" y="598"/>
                  </a:lnTo>
                  <a:lnTo>
                    <a:pt x="1782" y="600"/>
                  </a:lnTo>
                  <a:lnTo>
                    <a:pt x="1787" y="605"/>
                  </a:lnTo>
                  <a:lnTo>
                    <a:pt x="1792" y="608"/>
                  </a:lnTo>
                  <a:lnTo>
                    <a:pt x="1795" y="613"/>
                  </a:lnTo>
                  <a:lnTo>
                    <a:pt x="1800" y="618"/>
                  </a:lnTo>
                  <a:lnTo>
                    <a:pt x="1803" y="625"/>
                  </a:lnTo>
                  <a:lnTo>
                    <a:pt x="1803" y="630"/>
                  </a:lnTo>
                  <a:lnTo>
                    <a:pt x="1803" y="638"/>
                  </a:lnTo>
                  <a:lnTo>
                    <a:pt x="1805" y="643"/>
                  </a:lnTo>
                  <a:lnTo>
                    <a:pt x="1810" y="648"/>
                  </a:lnTo>
                  <a:lnTo>
                    <a:pt x="1815" y="653"/>
                  </a:lnTo>
                  <a:lnTo>
                    <a:pt x="1820" y="658"/>
                  </a:lnTo>
                  <a:lnTo>
                    <a:pt x="1825" y="661"/>
                  </a:lnTo>
                  <a:lnTo>
                    <a:pt x="1833" y="666"/>
                  </a:lnTo>
                  <a:lnTo>
                    <a:pt x="1838" y="671"/>
                  </a:lnTo>
                  <a:lnTo>
                    <a:pt x="1843" y="673"/>
                  </a:lnTo>
                  <a:lnTo>
                    <a:pt x="1848" y="678"/>
                  </a:lnTo>
                  <a:lnTo>
                    <a:pt x="1856" y="683"/>
                  </a:lnTo>
                  <a:lnTo>
                    <a:pt x="1863" y="691"/>
                  </a:lnTo>
                  <a:lnTo>
                    <a:pt x="1871" y="693"/>
                  </a:lnTo>
                  <a:lnTo>
                    <a:pt x="1881" y="698"/>
                  </a:lnTo>
                  <a:lnTo>
                    <a:pt x="1888" y="698"/>
                  </a:lnTo>
                  <a:lnTo>
                    <a:pt x="1896" y="698"/>
                  </a:lnTo>
                  <a:lnTo>
                    <a:pt x="1903" y="696"/>
                  </a:lnTo>
                  <a:lnTo>
                    <a:pt x="1908" y="696"/>
                  </a:lnTo>
                  <a:lnTo>
                    <a:pt x="1914" y="696"/>
                  </a:lnTo>
                  <a:lnTo>
                    <a:pt x="1919" y="696"/>
                  </a:lnTo>
                  <a:lnTo>
                    <a:pt x="1924" y="698"/>
                  </a:lnTo>
                  <a:lnTo>
                    <a:pt x="1926" y="701"/>
                  </a:lnTo>
                  <a:lnTo>
                    <a:pt x="1929" y="703"/>
                  </a:lnTo>
                  <a:lnTo>
                    <a:pt x="1931" y="706"/>
                  </a:lnTo>
                  <a:lnTo>
                    <a:pt x="1931" y="708"/>
                  </a:lnTo>
                  <a:lnTo>
                    <a:pt x="1934" y="708"/>
                  </a:lnTo>
                  <a:lnTo>
                    <a:pt x="1936" y="711"/>
                  </a:lnTo>
                  <a:lnTo>
                    <a:pt x="1939" y="711"/>
                  </a:lnTo>
                  <a:lnTo>
                    <a:pt x="1944" y="711"/>
                  </a:lnTo>
                  <a:lnTo>
                    <a:pt x="1949" y="711"/>
                  </a:lnTo>
                  <a:lnTo>
                    <a:pt x="1954" y="711"/>
                  </a:lnTo>
                  <a:lnTo>
                    <a:pt x="1956" y="711"/>
                  </a:lnTo>
                  <a:lnTo>
                    <a:pt x="1964" y="708"/>
                  </a:lnTo>
                  <a:lnTo>
                    <a:pt x="1966" y="708"/>
                  </a:lnTo>
                  <a:lnTo>
                    <a:pt x="1971" y="706"/>
                  </a:lnTo>
                  <a:lnTo>
                    <a:pt x="1977" y="703"/>
                  </a:lnTo>
                  <a:lnTo>
                    <a:pt x="1979" y="701"/>
                  </a:lnTo>
                  <a:lnTo>
                    <a:pt x="1982" y="698"/>
                  </a:lnTo>
                  <a:lnTo>
                    <a:pt x="1984" y="693"/>
                  </a:lnTo>
                  <a:lnTo>
                    <a:pt x="1984" y="691"/>
                  </a:lnTo>
                  <a:lnTo>
                    <a:pt x="1984" y="681"/>
                  </a:lnTo>
                  <a:lnTo>
                    <a:pt x="1984" y="673"/>
                  </a:lnTo>
                  <a:lnTo>
                    <a:pt x="1984" y="668"/>
                  </a:lnTo>
                  <a:lnTo>
                    <a:pt x="1984" y="666"/>
                  </a:lnTo>
                  <a:lnTo>
                    <a:pt x="1984" y="661"/>
                  </a:lnTo>
                  <a:lnTo>
                    <a:pt x="1987" y="658"/>
                  </a:lnTo>
                  <a:lnTo>
                    <a:pt x="1989" y="656"/>
                  </a:lnTo>
                  <a:lnTo>
                    <a:pt x="1992" y="653"/>
                  </a:lnTo>
                  <a:lnTo>
                    <a:pt x="1994" y="648"/>
                  </a:lnTo>
                  <a:lnTo>
                    <a:pt x="1992" y="640"/>
                  </a:lnTo>
                  <a:lnTo>
                    <a:pt x="1989" y="633"/>
                  </a:lnTo>
                  <a:lnTo>
                    <a:pt x="1989" y="628"/>
                  </a:lnTo>
                  <a:lnTo>
                    <a:pt x="1992" y="625"/>
                  </a:lnTo>
                  <a:lnTo>
                    <a:pt x="1994" y="620"/>
                  </a:lnTo>
                  <a:lnTo>
                    <a:pt x="1999" y="615"/>
                  </a:lnTo>
                  <a:lnTo>
                    <a:pt x="2004" y="608"/>
                  </a:lnTo>
                  <a:lnTo>
                    <a:pt x="2007" y="600"/>
                  </a:lnTo>
                  <a:lnTo>
                    <a:pt x="2009" y="593"/>
                  </a:lnTo>
                  <a:lnTo>
                    <a:pt x="2012" y="585"/>
                  </a:lnTo>
                  <a:lnTo>
                    <a:pt x="2009" y="580"/>
                  </a:lnTo>
                  <a:lnTo>
                    <a:pt x="2009" y="572"/>
                  </a:lnTo>
                  <a:lnTo>
                    <a:pt x="2012" y="565"/>
                  </a:lnTo>
                  <a:lnTo>
                    <a:pt x="2014" y="560"/>
                  </a:lnTo>
                  <a:lnTo>
                    <a:pt x="2022" y="552"/>
                  </a:lnTo>
                  <a:lnTo>
                    <a:pt x="2027" y="545"/>
                  </a:lnTo>
                  <a:lnTo>
                    <a:pt x="2035" y="540"/>
                  </a:lnTo>
                  <a:lnTo>
                    <a:pt x="2042" y="535"/>
                  </a:lnTo>
                  <a:lnTo>
                    <a:pt x="2047" y="532"/>
                  </a:lnTo>
                  <a:lnTo>
                    <a:pt x="2052" y="529"/>
                  </a:lnTo>
                  <a:lnTo>
                    <a:pt x="2057" y="527"/>
                  </a:lnTo>
                  <a:lnTo>
                    <a:pt x="2065" y="524"/>
                  </a:lnTo>
                  <a:lnTo>
                    <a:pt x="2072" y="517"/>
                  </a:lnTo>
                  <a:lnTo>
                    <a:pt x="2080" y="512"/>
                  </a:lnTo>
                  <a:lnTo>
                    <a:pt x="2087" y="502"/>
                  </a:lnTo>
                  <a:lnTo>
                    <a:pt x="2093" y="494"/>
                  </a:lnTo>
                  <a:lnTo>
                    <a:pt x="2098" y="484"/>
                  </a:lnTo>
                  <a:lnTo>
                    <a:pt x="2100" y="474"/>
                  </a:lnTo>
                  <a:lnTo>
                    <a:pt x="2105" y="466"/>
                  </a:lnTo>
                  <a:lnTo>
                    <a:pt x="2108" y="461"/>
                  </a:lnTo>
                  <a:lnTo>
                    <a:pt x="2108" y="456"/>
                  </a:lnTo>
                  <a:lnTo>
                    <a:pt x="2113" y="454"/>
                  </a:lnTo>
                  <a:lnTo>
                    <a:pt x="2118" y="451"/>
                  </a:lnTo>
                  <a:lnTo>
                    <a:pt x="2123" y="449"/>
                  </a:lnTo>
                  <a:lnTo>
                    <a:pt x="2125" y="446"/>
                  </a:lnTo>
                  <a:lnTo>
                    <a:pt x="2130" y="444"/>
                  </a:lnTo>
                  <a:lnTo>
                    <a:pt x="2135" y="439"/>
                  </a:lnTo>
                  <a:lnTo>
                    <a:pt x="2140" y="434"/>
                  </a:lnTo>
                  <a:lnTo>
                    <a:pt x="2148" y="429"/>
                  </a:lnTo>
                  <a:lnTo>
                    <a:pt x="2156" y="424"/>
                  </a:lnTo>
                  <a:lnTo>
                    <a:pt x="2163" y="416"/>
                  </a:lnTo>
                  <a:lnTo>
                    <a:pt x="2171" y="411"/>
                  </a:lnTo>
                  <a:lnTo>
                    <a:pt x="2176" y="403"/>
                  </a:lnTo>
                  <a:lnTo>
                    <a:pt x="2183" y="396"/>
                  </a:lnTo>
                  <a:lnTo>
                    <a:pt x="2191" y="391"/>
                  </a:lnTo>
                  <a:lnTo>
                    <a:pt x="2196" y="386"/>
                  </a:lnTo>
                  <a:lnTo>
                    <a:pt x="2198" y="378"/>
                  </a:lnTo>
                  <a:lnTo>
                    <a:pt x="2203" y="376"/>
                  </a:lnTo>
                  <a:lnTo>
                    <a:pt x="2203" y="371"/>
                  </a:lnTo>
                  <a:lnTo>
                    <a:pt x="2206" y="368"/>
                  </a:lnTo>
                  <a:lnTo>
                    <a:pt x="2203" y="366"/>
                  </a:lnTo>
                  <a:lnTo>
                    <a:pt x="2196" y="363"/>
                  </a:lnTo>
                  <a:lnTo>
                    <a:pt x="2188" y="363"/>
                  </a:lnTo>
                  <a:lnTo>
                    <a:pt x="2178" y="366"/>
                  </a:lnTo>
                  <a:lnTo>
                    <a:pt x="2168" y="368"/>
                  </a:lnTo>
                  <a:lnTo>
                    <a:pt x="2161" y="371"/>
                  </a:lnTo>
                  <a:lnTo>
                    <a:pt x="2150" y="376"/>
                  </a:lnTo>
                  <a:lnTo>
                    <a:pt x="2143" y="381"/>
                  </a:lnTo>
                  <a:lnTo>
                    <a:pt x="2140" y="383"/>
                  </a:lnTo>
                  <a:lnTo>
                    <a:pt x="2140" y="381"/>
                  </a:lnTo>
                  <a:lnTo>
                    <a:pt x="2143" y="378"/>
                  </a:lnTo>
                  <a:lnTo>
                    <a:pt x="2145" y="376"/>
                  </a:lnTo>
                  <a:lnTo>
                    <a:pt x="2145" y="371"/>
                  </a:lnTo>
                  <a:lnTo>
                    <a:pt x="2143" y="366"/>
                  </a:lnTo>
                  <a:lnTo>
                    <a:pt x="2138" y="366"/>
                  </a:lnTo>
                  <a:lnTo>
                    <a:pt x="2128" y="366"/>
                  </a:lnTo>
                  <a:lnTo>
                    <a:pt x="2125" y="368"/>
                  </a:lnTo>
                  <a:lnTo>
                    <a:pt x="2125" y="366"/>
                  </a:lnTo>
                  <a:lnTo>
                    <a:pt x="2130" y="363"/>
                  </a:lnTo>
                  <a:lnTo>
                    <a:pt x="2140" y="358"/>
                  </a:lnTo>
                  <a:lnTo>
                    <a:pt x="2150" y="356"/>
                  </a:lnTo>
                  <a:lnTo>
                    <a:pt x="2158" y="353"/>
                  </a:lnTo>
                  <a:lnTo>
                    <a:pt x="2166" y="350"/>
                  </a:lnTo>
                  <a:lnTo>
                    <a:pt x="2171" y="353"/>
                  </a:lnTo>
                  <a:lnTo>
                    <a:pt x="2173" y="353"/>
                  </a:lnTo>
                  <a:lnTo>
                    <a:pt x="2178" y="356"/>
                  </a:lnTo>
                  <a:lnTo>
                    <a:pt x="2183" y="353"/>
                  </a:lnTo>
                  <a:lnTo>
                    <a:pt x="2188" y="353"/>
                  </a:lnTo>
                  <a:lnTo>
                    <a:pt x="2193" y="350"/>
                  </a:lnTo>
                  <a:lnTo>
                    <a:pt x="2198" y="345"/>
                  </a:lnTo>
                  <a:lnTo>
                    <a:pt x="2201" y="343"/>
                  </a:lnTo>
                  <a:lnTo>
                    <a:pt x="2201" y="338"/>
                  </a:lnTo>
                  <a:lnTo>
                    <a:pt x="2198" y="333"/>
                  </a:lnTo>
                  <a:lnTo>
                    <a:pt x="2196" y="330"/>
                  </a:lnTo>
                  <a:lnTo>
                    <a:pt x="2193" y="328"/>
                  </a:lnTo>
                  <a:lnTo>
                    <a:pt x="2188" y="325"/>
                  </a:lnTo>
                  <a:lnTo>
                    <a:pt x="2183" y="325"/>
                  </a:lnTo>
                  <a:lnTo>
                    <a:pt x="2176" y="323"/>
                  </a:lnTo>
                  <a:lnTo>
                    <a:pt x="2168" y="323"/>
                  </a:lnTo>
                  <a:lnTo>
                    <a:pt x="2161" y="323"/>
                  </a:lnTo>
                  <a:lnTo>
                    <a:pt x="2153" y="323"/>
                  </a:lnTo>
                  <a:lnTo>
                    <a:pt x="2145" y="323"/>
                  </a:lnTo>
                  <a:lnTo>
                    <a:pt x="2140" y="323"/>
                  </a:lnTo>
                  <a:lnTo>
                    <a:pt x="2138" y="325"/>
                  </a:lnTo>
                  <a:lnTo>
                    <a:pt x="2135" y="325"/>
                  </a:lnTo>
                  <a:lnTo>
                    <a:pt x="2135" y="323"/>
                  </a:lnTo>
                  <a:lnTo>
                    <a:pt x="2138" y="320"/>
                  </a:lnTo>
                  <a:lnTo>
                    <a:pt x="2143" y="318"/>
                  </a:lnTo>
                  <a:lnTo>
                    <a:pt x="2148" y="318"/>
                  </a:lnTo>
                  <a:lnTo>
                    <a:pt x="2153" y="318"/>
                  </a:lnTo>
                  <a:lnTo>
                    <a:pt x="2158" y="318"/>
                  </a:lnTo>
                  <a:lnTo>
                    <a:pt x="2161" y="315"/>
                  </a:lnTo>
                  <a:lnTo>
                    <a:pt x="2161" y="313"/>
                  </a:lnTo>
                  <a:lnTo>
                    <a:pt x="2156" y="310"/>
                  </a:lnTo>
                  <a:lnTo>
                    <a:pt x="2150" y="308"/>
                  </a:lnTo>
                  <a:lnTo>
                    <a:pt x="2145" y="305"/>
                  </a:lnTo>
                  <a:lnTo>
                    <a:pt x="2140" y="303"/>
                  </a:lnTo>
                  <a:lnTo>
                    <a:pt x="2135" y="303"/>
                  </a:lnTo>
                  <a:lnTo>
                    <a:pt x="2133" y="300"/>
                  </a:lnTo>
                  <a:lnTo>
                    <a:pt x="2133" y="298"/>
                  </a:lnTo>
                  <a:lnTo>
                    <a:pt x="2138" y="295"/>
                  </a:lnTo>
                  <a:lnTo>
                    <a:pt x="2143" y="292"/>
                  </a:lnTo>
                  <a:lnTo>
                    <a:pt x="2148" y="290"/>
                  </a:lnTo>
                  <a:lnTo>
                    <a:pt x="2150" y="285"/>
                  </a:lnTo>
                  <a:lnTo>
                    <a:pt x="2153" y="282"/>
                  </a:lnTo>
                  <a:lnTo>
                    <a:pt x="2156" y="277"/>
                  </a:lnTo>
                  <a:lnTo>
                    <a:pt x="2156" y="275"/>
                  </a:lnTo>
                  <a:lnTo>
                    <a:pt x="2153" y="272"/>
                  </a:lnTo>
                  <a:lnTo>
                    <a:pt x="2153" y="270"/>
                  </a:lnTo>
                  <a:lnTo>
                    <a:pt x="2150" y="267"/>
                  </a:lnTo>
                  <a:lnTo>
                    <a:pt x="2150" y="265"/>
                  </a:lnTo>
                  <a:lnTo>
                    <a:pt x="2150" y="260"/>
                  </a:lnTo>
                  <a:lnTo>
                    <a:pt x="2153" y="257"/>
                  </a:lnTo>
                  <a:lnTo>
                    <a:pt x="2153" y="255"/>
                  </a:lnTo>
                  <a:lnTo>
                    <a:pt x="2153" y="252"/>
                  </a:lnTo>
                  <a:lnTo>
                    <a:pt x="2150" y="250"/>
                  </a:lnTo>
                  <a:lnTo>
                    <a:pt x="2148" y="250"/>
                  </a:lnTo>
                  <a:lnTo>
                    <a:pt x="2143" y="247"/>
                  </a:lnTo>
                  <a:lnTo>
                    <a:pt x="2140" y="245"/>
                  </a:lnTo>
                  <a:lnTo>
                    <a:pt x="2140" y="242"/>
                  </a:lnTo>
                  <a:lnTo>
                    <a:pt x="2140" y="240"/>
                  </a:lnTo>
                  <a:lnTo>
                    <a:pt x="2140" y="237"/>
                  </a:lnTo>
                  <a:lnTo>
                    <a:pt x="2138" y="234"/>
                  </a:lnTo>
                  <a:lnTo>
                    <a:pt x="2133" y="234"/>
                  </a:lnTo>
                  <a:lnTo>
                    <a:pt x="2128" y="232"/>
                  </a:lnTo>
                  <a:lnTo>
                    <a:pt x="2120" y="232"/>
                  </a:lnTo>
                  <a:lnTo>
                    <a:pt x="2113" y="229"/>
                  </a:lnTo>
                  <a:lnTo>
                    <a:pt x="2105" y="229"/>
                  </a:lnTo>
                  <a:lnTo>
                    <a:pt x="2100" y="227"/>
                  </a:lnTo>
                  <a:lnTo>
                    <a:pt x="2095" y="224"/>
                  </a:lnTo>
                  <a:lnTo>
                    <a:pt x="2095" y="219"/>
                  </a:lnTo>
                  <a:lnTo>
                    <a:pt x="2100" y="217"/>
                  </a:lnTo>
                  <a:lnTo>
                    <a:pt x="2105" y="212"/>
                  </a:lnTo>
                  <a:lnTo>
                    <a:pt x="2108" y="207"/>
                  </a:lnTo>
                  <a:lnTo>
                    <a:pt x="2110" y="204"/>
                  </a:lnTo>
                  <a:lnTo>
                    <a:pt x="2108" y="202"/>
                  </a:lnTo>
                  <a:lnTo>
                    <a:pt x="2105" y="202"/>
                  </a:lnTo>
                  <a:lnTo>
                    <a:pt x="2103" y="199"/>
                  </a:lnTo>
                  <a:lnTo>
                    <a:pt x="2098" y="202"/>
                  </a:lnTo>
                  <a:lnTo>
                    <a:pt x="2093" y="202"/>
                  </a:lnTo>
                  <a:lnTo>
                    <a:pt x="2087" y="202"/>
                  </a:lnTo>
                  <a:lnTo>
                    <a:pt x="2085" y="202"/>
                  </a:lnTo>
                  <a:lnTo>
                    <a:pt x="2082" y="199"/>
                  </a:lnTo>
                  <a:lnTo>
                    <a:pt x="2082" y="197"/>
                  </a:lnTo>
                  <a:lnTo>
                    <a:pt x="2080" y="197"/>
                  </a:lnTo>
                  <a:lnTo>
                    <a:pt x="2077" y="194"/>
                  </a:lnTo>
                  <a:lnTo>
                    <a:pt x="2075" y="194"/>
                  </a:lnTo>
                  <a:lnTo>
                    <a:pt x="2070" y="194"/>
                  </a:lnTo>
                  <a:lnTo>
                    <a:pt x="2062" y="194"/>
                  </a:lnTo>
                  <a:lnTo>
                    <a:pt x="2055" y="184"/>
                  </a:lnTo>
                  <a:lnTo>
                    <a:pt x="2052" y="174"/>
                  </a:lnTo>
                  <a:lnTo>
                    <a:pt x="2050" y="161"/>
                  </a:lnTo>
                  <a:lnTo>
                    <a:pt x="2050" y="154"/>
                  </a:lnTo>
                  <a:lnTo>
                    <a:pt x="2050" y="146"/>
                  </a:lnTo>
                  <a:lnTo>
                    <a:pt x="2050" y="141"/>
                  </a:lnTo>
                  <a:lnTo>
                    <a:pt x="2047" y="134"/>
                  </a:lnTo>
                  <a:lnTo>
                    <a:pt x="2045" y="129"/>
                  </a:lnTo>
                  <a:lnTo>
                    <a:pt x="2045" y="121"/>
                  </a:lnTo>
                  <a:lnTo>
                    <a:pt x="2047" y="111"/>
                  </a:lnTo>
                  <a:lnTo>
                    <a:pt x="2047" y="103"/>
                  </a:lnTo>
                  <a:lnTo>
                    <a:pt x="2047" y="101"/>
                  </a:lnTo>
                  <a:lnTo>
                    <a:pt x="2045" y="98"/>
                  </a:lnTo>
                  <a:lnTo>
                    <a:pt x="2042" y="98"/>
                  </a:lnTo>
                  <a:lnTo>
                    <a:pt x="2040" y="96"/>
                  </a:lnTo>
                  <a:lnTo>
                    <a:pt x="2035" y="96"/>
                  </a:lnTo>
                  <a:lnTo>
                    <a:pt x="2032" y="98"/>
                  </a:lnTo>
                  <a:lnTo>
                    <a:pt x="2029" y="98"/>
                  </a:lnTo>
                  <a:lnTo>
                    <a:pt x="2027" y="98"/>
                  </a:lnTo>
                  <a:lnTo>
                    <a:pt x="2022" y="101"/>
                  </a:lnTo>
                  <a:lnTo>
                    <a:pt x="2017" y="103"/>
                  </a:lnTo>
                  <a:lnTo>
                    <a:pt x="2014" y="106"/>
                  </a:lnTo>
                  <a:lnTo>
                    <a:pt x="2012" y="111"/>
                  </a:lnTo>
                  <a:lnTo>
                    <a:pt x="2009" y="113"/>
                  </a:lnTo>
                  <a:lnTo>
                    <a:pt x="2007" y="116"/>
                  </a:lnTo>
                  <a:lnTo>
                    <a:pt x="2004" y="121"/>
                  </a:lnTo>
                  <a:lnTo>
                    <a:pt x="2004" y="124"/>
                  </a:lnTo>
                  <a:lnTo>
                    <a:pt x="2002" y="129"/>
                  </a:lnTo>
                  <a:lnTo>
                    <a:pt x="1999" y="131"/>
                  </a:lnTo>
                  <a:lnTo>
                    <a:pt x="1997" y="131"/>
                  </a:lnTo>
                  <a:lnTo>
                    <a:pt x="1994" y="131"/>
                  </a:lnTo>
                  <a:lnTo>
                    <a:pt x="1992" y="134"/>
                  </a:lnTo>
                  <a:lnTo>
                    <a:pt x="1992" y="131"/>
                  </a:lnTo>
                  <a:lnTo>
                    <a:pt x="1989" y="131"/>
                  </a:lnTo>
                  <a:lnTo>
                    <a:pt x="1987" y="129"/>
                  </a:lnTo>
                  <a:lnTo>
                    <a:pt x="1984" y="126"/>
                  </a:lnTo>
                  <a:lnTo>
                    <a:pt x="1982" y="126"/>
                  </a:lnTo>
                  <a:lnTo>
                    <a:pt x="1979" y="126"/>
                  </a:lnTo>
                  <a:lnTo>
                    <a:pt x="1977" y="129"/>
                  </a:lnTo>
                  <a:lnTo>
                    <a:pt x="1974" y="131"/>
                  </a:lnTo>
                  <a:lnTo>
                    <a:pt x="1971" y="134"/>
                  </a:lnTo>
                  <a:lnTo>
                    <a:pt x="1969" y="136"/>
                  </a:lnTo>
                  <a:lnTo>
                    <a:pt x="1964" y="141"/>
                  </a:lnTo>
                  <a:lnTo>
                    <a:pt x="1964" y="139"/>
                  </a:lnTo>
                  <a:lnTo>
                    <a:pt x="1964" y="136"/>
                  </a:lnTo>
                  <a:lnTo>
                    <a:pt x="1964" y="134"/>
                  </a:lnTo>
                  <a:lnTo>
                    <a:pt x="1961" y="131"/>
                  </a:lnTo>
                  <a:lnTo>
                    <a:pt x="1954" y="131"/>
                  </a:lnTo>
                  <a:lnTo>
                    <a:pt x="1946" y="134"/>
                  </a:lnTo>
                  <a:lnTo>
                    <a:pt x="1946" y="131"/>
                  </a:lnTo>
                  <a:lnTo>
                    <a:pt x="1951" y="129"/>
                  </a:lnTo>
                  <a:lnTo>
                    <a:pt x="1954" y="124"/>
                  </a:lnTo>
                  <a:lnTo>
                    <a:pt x="1959" y="119"/>
                  </a:lnTo>
                  <a:lnTo>
                    <a:pt x="1961" y="116"/>
                  </a:lnTo>
                  <a:lnTo>
                    <a:pt x="1964" y="111"/>
                  </a:lnTo>
                  <a:lnTo>
                    <a:pt x="1961" y="108"/>
                  </a:lnTo>
                  <a:lnTo>
                    <a:pt x="1954" y="108"/>
                  </a:lnTo>
                  <a:lnTo>
                    <a:pt x="1949" y="111"/>
                  </a:lnTo>
                  <a:lnTo>
                    <a:pt x="1944" y="111"/>
                  </a:lnTo>
                  <a:lnTo>
                    <a:pt x="1939" y="111"/>
                  </a:lnTo>
                  <a:lnTo>
                    <a:pt x="1934" y="108"/>
                  </a:lnTo>
                  <a:lnTo>
                    <a:pt x="1931" y="108"/>
                  </a:lnTo>
                  <a:lnTo>
                    <a:pt x="1926" y="108"/>
                  </a:lnTo>
                  <a:lnTo>
                    <a:pt x="1924" y="108"/>
                  </a:lnTo>
                  <a:lnTo>
                    <a:pt x="1919" y="108"/>
                  </a:lnTo>
                  <a:lnTo>
                    <a:pt x="1916" y="108"/>
                  </a:lnTo>
                  <a:lnTo>
                    <a:pt x="1914" y="111"/>
                  </a:lnTo>
                  <a:lnTo>
                    <a:pt x="1911" y="111"/>
                  </a:lnTo>
                  <a:lnTo>
                    <a:pt x="1906" y="111"/>
                  </a:lnTo>
                  <a:lnTo>
                    <a:pt x="1898" y="116"/>
                  </a:lnTo>
                  <a:lnTo>
                    <a:pt x="1888" y="121"/>
                  </a:lnTo>
                  <a:lnTo>
                    <a:pt x="1876" y="126"/>
                  </a:lnTo>
                  <a:lnTo>
                    <a:pt x="1866" y="129"/>
                  </a:lnTo>
                  <a:lnTo>
                    <a:pt x="1853" y="134"/>
                  </a:lnTo>
                  <a:lnTo>
                    <a:pt x="1845" y="139"/>
                  </a:lnTo>
                  <a:lnTo>
                    <a:pt x="1838" y="144"/>
                  </a:lnTo>
                  <a:lnTo>
                    <a:pt x="1835" y="149"/>
                  </a:lnTo>
                  <a:lnTo>
                    <a:pt x="1833" y="151"/>
                  </a:lnTo>
                  <a:lnTo>
                    <a:pt x="1830" y="156"/>
                  </a:lnTo>
                  <a:lnTo>
                    <a:pt x="1830" y="159"/>
                  </a:lnTo>
                  <a:lnTo>
                    <a:pt x="1828" y="161"/>
                  </a:lnTo>
                  <a:lnTo>
                    <a:pt x="1825" y="164"/>
                  </a:lnTo>
                  <a:lnTo>
                    <a:pt x="1820" y="166"/>
                  </a:lnTo>
                  <a:lnTo>
                    <a:pt x="1815" y="166"/>
                  </a:lnTo>
                  <a:lnTo>
                    <a:pt x="1808" y="166"/>
                  </a:lnTo>
                  <a:lnTo>
                    <a:pt x="1800" y="169"/>
                  </a:lnTo>
                  <a:lnTo>
                    <a:pt x="1792" y="169"/>
                  </a:lnTo>
                  <a:lnTo>
                    <a:pt x="1782" y="174"/>
                  </a:lnTo>
                  <a:lnTo>
                    <a:pt x="1775" y="176"/>
                  </a:lnTo>
                  <a:lnTo>
                    <a:pt x="1767" y="182"/>
                  </a:lnTo>
                  <a:lnTo>
                    <a:pt x="1760" y="184"/>
                  </a:lnTo>
                  <a:lnTo>
                    <a:pt x="1755" y="189"/>
                  </a:lnTo>
                  <a:lnTo>
                    <a:pt x="1752" y="192"/>
                  </a:lnTo>
                  <a:lnTo>
                    <a:pt x="1750" y="197"/>
                  </a:lnTo>
                  <a:lnTo>
                    <a:pt x="1745" y="202"/>
                  </a:lnTo>
                  <a:lnTo>
                    <a:pt x="1737" y="207"/>
                  </a:lnTo>
                  <a:lnTo>
                    <a:pt x="1727" y="212"/>
                  </a:lnTo>
                  <a:lnTo>
                    <a:pt x="1719" y="217"/>
                  </a:lnTo>
                  <a:lnTo>
                    <a:pt x="1712" y="222"/>
                  </a:lnTo>
                  <a:lnTo>
                    <a:pt x="1707" y="229"/>
                  </a:lnTo>
                  <a:lnTo>
                    <a:pt x="1704" y="234"/>
                  </a:lnTo>
                  <a:lnTo>
                    <a:pt x="1704" y="240"/>
                  </a:lnTo>
                  <a:lnTo>
                    <a:pt x="1702" y="247"/>
                  </a:lnTo>
                  <a:lnTo>
                    <a:pt x="1697" y="252"/>
                  </a:lnTo>
                  <a:lnTo>
                    <a:pt x="1692" y="255"/>
                  </a:lnTo>
                  <a:lnTo>
                    <a:pt x="1684" y="260"/>
                  </a:lnTo>
                  <a:lnTo>
                    <a:pt x="1677" y="262"/>
                  </a:lnTo>
                  <a:lnTo>
                    <a:pt x="1669" y="265"/>
                  </a:lnTo>
                  <a:lnTo>
                    <a:pt x="1659" y="267"/>
                  </a:lnTo>
                  <a:lnTo>
                    <a:pt x="1651" y="270"/>
                  </a:lnTo>
                  <a:lnTo>
                    <a:pt x="1646" y="272"/>
                  </a:lnTo>
                  <a:lnTo>
                    <a:pt x="1639" y="277"/>
                  </a:lnTo>
                  <a:lnTo>
                    <a:pt x="1636" y="280"/>
                  </a:lnTo>
                  <a:lnTo>
                    <a:pt x="1634" y="282"/>
                  </a:lnTo>
                  <a:lnTo>
                    <a:pt x="1634" y="287"/>
                  </a:lnTo>
                  <a:lnTo>
                    <a:pt x="1634" y="290"/>
                  </a:lnTo>
                  <a:lnTo>
                    <a:pt x="1636" y="295"/>
                  </a:lnTo>
                  <a:close/>
                  <a:moveTo>
                    <a:pt x="1258" y="159"/>
                  </a:moveTo>
                  <a:lnTo>
                    <a:pt x="1258" y="159"/>
                  </a:lnTo>
                  <a:lnTo>
                    <a:pt x="1261" y="159"/>
                  </a:lnTo>
                  <a:lnTo>
                    <a:pt x="1263" y="164"/>
                  </a:lnTo>
                  <a:lnTo>
                    <a:pt x="1271" y="166"/>
                  </a:lnTo>
                  <a:lnTo>
                    <a:pt x="1278" y="166"/>
                  </a:lnTo>
                  <a:lnTo>
                    <a:pt x="1283" y="161"/>
                  </a:lnTo>
                  <a:lnTo>
                    <a:pt x="1288" y="159"/>
                  </a:lnTo>
                  <a:lnTo>
                    <a:pt x="1291" y="156"/>
                  </a:lnTo>
                  <a:lnTo>
                    <a:pt x="1293" y="154"/>
                  </a:lnTo>
                  <a:lnTo>
                    <a:pt x="1296" y="156"/>
                  </a:lnTo>
                  <a:lnTo>
                    <a:pt x="1301" y="159"/>
                  </a:lnTo>
                  <a:lnTo>
                    <a:pt x="1306" y="164"/>
                  </a:lnTo>
                  <a:lnTo>
                    <a:pt x="1311" y="169"/>
                  </a:lnTo>
                  <a:lnTo>
                    <a:pt x="1316" y="174"/>
                  </a:lnTo>
                  <a:lnTo>
                    <a:pt x="1316" y="176"/>
                  </a:lnTo>
                  <a:lnTo>
                    <a:pt x="1311" y="174"/>
                  </a:lnTo>
                  <a:lnTo>
                    <a:pt x="1306" y="171"/>
                  </a:lnTo>
                  <a:lnTo>
                    <a:pt x="1298" y="169"/>
                  </a:lnTo>
                  <a:lnTo>
                    <a:pt x="1296" y="171"/>
                  </a:lnTo>
                  <a:lnTo>
                    <a:pt x="1296" y="176"/>
                  </a:lnTo>
                  <a:lnTo>
                    <a:pt x="1296" y="182"/>
                  </a:lnTo>
                  <a:lnTo>
                    <a:pt x="1301" y="184"/>
                  </a:lnTo>
                  <a:lnTo>
                    <a:pt x="1303" y="189"/>
                  </a:lnTo>
                  <a:lnTo>
                    <a:pt x="1303" y="194"/>
                  </a:lnTo>
                  <a:lnTo>
                    <a:pt x="1301" y="197"/>
                  </a:lnTo>
                  <a:lnTo>
                    <a:pt x="1296" y="199"/>
                  </a:lnTo>
                  <a:lnTo>
                    <a:pt x="1293" y="202"/>
                  </a:lnTo>
                  <a:lnTo>
                    <a:pt x="1291" y="204"/>
                  </a:lnTo>
                  <a:lnTo>
                    <a:pt x="1293" y="209"/>
                  </a:lnTo>
                  <a:lnTo>
                    <a:pt x="1296" y="214"/>
                  </a:lnTo>
                  <a:lnTo>
                    <a:pt x="1298" y="214"/>
                  </a:lnTo>
                  <a:lnTo>
                    <a:pt x="1306" y="214"/>
                  </a:lnTo>
                  <a:lnTo>
                    <a:pt x="1313" y="214"/>
                  </a:lnTo>
                  <a:lnTo>
                    <a:pt x="1321" y="214"/>
                  </a:lnTo>
                  <a:lnTo>
                    <a:pt x="1326" y="214"/>
                  </a:lnTo>
                  <a:lnTo>
                    <a:pt x="1331" y="212"/>
                  </a:lnTo>
                  <a:lnTo>
                    <a:pt x="1336" y="209"/>
                  </a:lnTo>
                  <a:lnTo>
                    <a:pt x="1341" y="207"/>
                  </a:lnTo>
                  <a:lnTo>
                    <a:pt x="1346" y="204"/>
                  </a:lnTo>
                  <a:lnTo>
                    <a:pt x="1351" y="204"/>
                  </a:lnTo>
                  <a:lnTo>
                    <a:pt x="1356" y="207"/>
                  </a:lnTo>
                  <a:lnTo>
                    <a:pt x="1359" y="207"/>
                  </a:lnTo>
                  <a:lnTo>
                    <a:pt x="1364" y="207"/>
                  </a:lnTo>
                  <a:lnTo>
                    <a:pt x="1366" y="204"/>
                  </a:lnTo>
                  <a:lnTo>
                    <a:pt x="1371" y="199"/>
                  </a:lnTo>
                  <a:lnTo>
                    <a:pt x="1374" y="197"/>
                  </a:lnTo>
                  <a:lnTo>
                    <a:pt x="1377" y="194"/>
                  </a:lnTo>
                  <a:lnTo>
                    <a:pt x="1374" y="189"/>
                  </a:lnTo>
                  <a:lnTo>
                    <a:pt x="1369" y="187"/>
                  </a:lnTo>
                  <a:lnTo>
                    <a:pt x="1361" y="184"/>
                  </a:lnTo>
                  <a:lnTo>
                    <a:pt x="1359" y="182"/>
                  </a:lnTo>
                  <a:lnTo>
                    <a:pt x="1356" y="179"/>
                  </a:lnTo>
                  <a:lnTo>
                    <a:pt x="1359" y="176"/>
                  </a:lnTo>
                  <a:lnTo>
                    <a:pt x="1364" y="174"/>
                  </a:lnTo>
                  <a:lnTo>
                    <a:pt x="1364" y="171"/>
                  </a:lnTo>
                  <a:lnTo>
                    <a:pt x="1366" y="166"/>
                  </a:lnTo>
                  <a:lnTo>
                    <a:pt x="1364" y="161"/>
                  </a:lnTo>
                  <a:lnTo>
                    <a:pt x="1364" y="159"/>
                  </a:lnTo>
                  <a:lnTo>
                    <a:pt x="1364" y="156"/>
                  </a:lnTo>
                  <a:lnTo>
                    <a:pt x="1364" y="154"/>
                  </a:lnTo>
                  <a:lnTo>
                    <a:pt x="1366" y="151"/>
                  </a:lnTo>
                  <a:lnTo>
                    <a:pt x="1371" y="144"/>
                  </a:lnTo>
                  <a:lnTo>
                    <a:pt x="1377" y="136"/>
                  </a:lnTo>
                  <a:lnTo>
                    <a:pt x="1374" y="129"/>
                  </a:lnTo>
                  <a:lnTo>
                    <a:pt x="1366" y="124"/>
                  </a:lnTo>
                  <a:lnTo>
                    <a:pt x="1359" y="119"/>
                  </a:lnTo>
                  <a:lnTo>
                    <a:pt x="1354" y="116"/>
                  </a:lnTo>
                  <a:lnTo>
                    <a:pt x="1354" y="111"/>
                  </a:lnTo>
                  <a:lnTo>
                    <a:pt x="1359" y="108"/>
                  </a:lnTo>
                  <a:lnTo>
                    <a:pt x="1366" y="103"/>
                  </a:lnTo>
                  <a:lnTo>
                    <a:pt x="1371" y="98"/>
                  </a:lnTo>
                  <a:lnTo>
                    <a:pt x="1374" y="91"/>
                  </a:lnTo>
                  <a:lnTo>
                    <a:pt x="1374" y="86"/>
                  </a:lnTo>
                  <a:lnTo>
                    <a:pt x="1374" y="78"/>
                  </a:lnTo>
                  <a:lnTo>
                    <a:pt x="1374" y="71"/>
                  </a:lnTo>
                  <a:lnTo>
                    <a:pt x="1374" y="66"/>
                  </a:lnTo>
                  <a:lnTo>
                    <a:pt x="1377" y="55"/>
                  </a:lnTo>
                  <a:lnTo>
                    <a:pt x="1377" y="48"/>
                  </a:lnTo>
                  <a:lnTo>
                    <a:pt x="1379" y="40"/>
                  </a:lnTo>
                  <a:lnTo>
                    <a:pt x="1377" y="38"/>
                  </a:lnTo>
                  <a:lnTo>
                    <a:pt x="1374" y="35"/>
                  </a:lnTo>
                  <a:lnTo>
                    <a:pt x="1369" y="38"/>
                  </a:lnTo>
                  <a:lnTo>
                    <a:pt x="1366" y="35"/>
                  </a:lnTo>
                  <a:lnTo>
                    <a:pt x="1369" y="30"/>
                  </a:lnTo>
                  <a:lnTo>
                    <a:pt x="1374" y="23"/>
                  </a:lnTo>
                  <a:lnTo>
                    <a:pt x="1377" y="18"/>
                  </a:lnTo>
                  <a:lnTo>
                    <a:pt x="1377" y="10"/>
                  </a:lnTo>
                  <a:lnTo>
                    <a:pt x="1377" y="5"/>
                  </a:lnTo>
                  <a:lnTo>
                    <a:pt x="1374" y="5"/>
                  </a:lnTo>
                  <a:lnTo>
                    <a:pt x="1371" y="5"/>
                  </a:lnTo>
                  <a:lnTo>
                    <a:pt x="1369" y="5"/>
                  </a:lnTo>
                  <a:lnTo>
                    <a:pt x="1366" y="5"/>
                  </a:lnTo>
                  <a:lnTo>
                    <a:pt x="1361" y="3"/>
                  </a:lnTo>
                  <a:lnTo>
                    <a:pt x="1356" y="3"/>
                  </a:lnTo>
                  <a:lnTo>
                    <a:pt x="1354" y="0"/>
                  </a:lnTo>
                  <a:lnTo>
                    <a:pt x="1351" y="0"/>
                  </a:lnTo>
                  <a:lnTo>
                    <a:pt x="1349" y="3"/>
                  </a:lnTo>
                  <a:lnTo>
                    <a:pt x="1346" y="5"/>
                  </a:lnTo>
                  <a:lnTo>
                    <a:pt x="1341" y="5"/>
                  </a:lnTo>
                  <a:lnTo>
                    <a:pt x="1336" y="5"/>
                  </a:lnTo>
                  <a:lnTo>
                    <a:pt x="1334" y="5"/>
                  </a:lnTo>
                  <a:lnTo>
                    <a:pt x="1329" y="8"/>
                  </a:lnTo>
                  <a:lnTo>
                    <a:pt x="1326" y="8"/>
                  </a:lnTo>
                  <a:lnTo>
                    <a:pt x="1324" y="8"/>
                  </a:lnTo>
                  <a:lnTo>
                    <a:pt x="1324" y="10"/>
                  </a:lnTo>
                  <a:lnTo>
                    <a:pt x="1321" y="13"/>
                  </a:lnTo>
                  <a:lnTo>
                    <a:pt x="1319" y="13"/>
                  </a:lnTo>
                  <a:lnTo>
                    <a:pt x="1316" y="13"/>
                  </a:lnTo>
                  <a:lnTo>
                    <a:pt x="1311" y="15"/>
                  </a:lnTo>
                  <a:lnTo>
                    <a:pt x="1303" y="18"/>
                  </a:lnTo>
                  <a:lnTo>
                    <a:pt x="1301" y="20"/>
                  </a:lnTo>
                  <a:lnTo>
                    <a:pt x="1296" y="25"/>
                  </a:lnTo>
                  <a:lnTo>
                    <a:pt x="1293" y="30"/>
                  </a:lnTo>
                  <a:lnTo>
                    <a:pt x="1293" y="35"/>
                  </a:lnTo>
                  <a:lnTo>
                    <a:pt x="1293" y="38"/>
                  </a:lnTo>
                  <a:lnTo>
                    <a:pt x="1293" y="40"/>
                  </a:lnTo>
                  <a:lnTo>
                    <a:pt x="1291" y="40"/>
                  </a:lnTo>
                  <a:lnTo>
                    <a:pt x="1286" y="43"/>
                  </a:lnTo>
                  <a:lnTo>
                    <a:pt x="1281" y="43"/>
                  </a:lnTo>
                  <a:lnTo>
                    <a:pt x="1278" y="45"/>
                  </a:lnTo>
                  <a:lnTo>
                    <a:pt x="1276" y="48"/>
                  </a:lnTo>
                  <a:lnTo>
                    <a:pt x="1273" y="50"/>
                  </a:lnTo>
                  <a:lnTo>
                    <a:pt x="1271" y="53"/>
                  </a:lnTo>
                  <a:lnTo>
                    <a:pt x="1268" y="55"/>
                  </a:lnTo>
                  <a:lnTo>
                    <a:pt x="1266" y="58"/>
                  </a:lnTo>
                  <a:lnTo>
                    <a:pt x="1263" y="61"/>
                  </a:lnTo>
                  <a:lnTo>
                    <a:pt x="1261" y="66"/>
                  </a:lnTo>
                  <a:lnTo>
                    <a:pt x="1261" y="71"/>
                  </a:lnTo>
                  <a:lnTo>
                    <a:pt x="1266" y="76"/>
                  </a:lnTo>
                  <a:lnTo>
                    <a:pt x="1268" y="81"/>
                  </a:lnTo>
                  <a:lnTo>
                    <a:pt x="1271" y="86"/>
                  </a:lnTo>
                  <a:lnTo>
                    <a:pt x="1271" y="88"/>
                  </a:lnTo>
                  <a:lnTo>
                    <a:pt x="1268" y="91"/>
                  </a:lnTo>
                  <a:lnTo>
                    <a:pt x="1268" y="96"/>
                  </a:lnTo>
                  <a:lnTo>
                    <a:pt x="1266" y="96"/>
                  </a:lnTo>
                  <a:lnTo>
                    <a:pt x="1263" y="93"/>
                  </a:lnTo>
                  <a:lnTo>
                    <a:pt x="1261" y="88"/>
                  </a:lnTo>
                  <a:lnTo>
                    <a:pt x="1258" y="83"/>
                  </a:lnTo>
                  <a:lnTo>
                    <a:pt x="1256" y="78"/>
                  </a:lnTo>
                  <a:lnTo>
                    <a:pt x="1253" y="76"/>
                  </a:lnTo>
                  <a:lnTo>
                    <a:pt x="1250" y="78"/>
                  </a:lnTo>
                  <a:lnTo>
                    <a:pt x="1248" y="81"/>
                  </a:lnTo>
                  <a:lnTo>
                    <a:pt x="1245" y="86"/>
                  </a:lnTo>
                  <a:lnTo>
                    <a:pt x="1243" y="88"/>
                  </a:lnTo>
                  <a:lnTo>
                    <a:pt x="1240" y="93"/>
                  </a:lnTo>
                  <a:lnTo>
                    <a:pt x="1240" y="98"/>
                  </a:lnTo>
                  <a:lnTo>
                    <a:pt x="1238" y="108"/>
                  </a:lnTo>
                  <a:lnTo>
                    <a:pt x="1235" y="116"/>
                  </a:lnTo>
                  <a:lnTo>
                    <a:pt x="1235" y="121"/>
                  </a:lnTo>
                  <a:lnTo>
                    <a:pt x="1235" y="126"/>
                  </a:lnTo>
                  <a:lnTo>
                    <a:pt x="1238" y="131"/>
                  </a:lnTo>
                  <a:lnTo>
                    <a:pt x="1243" y="134"/>
                  </a:lnTo>
                  <a:lnTo>
                    <a:pt x="1245" y="134"/>
                  </a:lnTo>
                  <a:lnTo>
                    <a:pt x="1250" y="134"/>
                  </a:lnTo>
                  <a:lnTo>
                    <a:pt x="1253" y="136"/>
                  </a:lnTo>
                  <a:lnTo>
                    <a:pt x="1256" y="134"/>
                  </a:lnTo>
                  <a:lnTo>
                    <a:pt x="1258" y="134"/>
                  </a:lnTo>
                  <a:lnTo>
                    <a:pt x="1258" y="136"/>
                  </a:lnTo>
                  <a:lnTo>
                    <a:pt x="1256" y="141"/>
                  </a:lnTo>
                  <a:lnTo>
                    <a:pt x="1253" y="144"/>
                  </a:lnTo>
                  <a:lnTo>
                    <a:pt x="1253" y="146"/>
                  </a:lnTo>
                  <a:lnTo>
                    <a:pt x="1258" y="159"/>
                  </a:lnTo>
                  <a:close/>
                  <a:moveTo>
                    <a:pt x="1866" y="1003"/>
                  </a:moveTo>
                  <a:lnTo>
                    <a:pt x="1840" y="1024"/>
                  </a:lnTo>
                  <a:lnTo>
                    <a:pt x="1813" y="1067"/>
                  </a:lnTo>
                  <a:lnTo>
                    <a:pt x="1808" y="1082"/>
                  </a:lnTo>
                  <a:lnTo>
                    <a:pt x="1808" y="1102"/>
                  </a:lnTo>
                  <a:lnTo>
                    <a:pt x="1823" y="1097"/>
                  </a:lnTo>
                  <a:lnTo>
                    <a:pt x="1850" y="1102"/>
                  </a:lnTo>
                  <a:lnTo>
                    <a:pt x="1866" y="1112"/>
                  </a:lnTo>
                  <a:lnTo>
                    <a:pt x="1881" y="1107"/>
                  </a:lnTo>
                  <a:lnTo>
                    <a:pt x="1893" y="1122"/>
                  </a:lnTo>
                  <a:lnTo>
                    <a:pt x="1914" y="1117"/>
                  </a:lnTo>
                  <a:lnTo>
                    <a:pt x="1914" y="1097"/>
                  </a:lnTo>
                  <a:lnTo>
                    <a:pt x="1903" y="1072"/>
                  </a:lnTo>
                  <a:lnTo>
                    <a:pt x="1861" y="1051"/>
                  </a:lnTo>
                  <a:lnTo>
                    <a:pt x="1856" y="1041"/>
                  </a:lnTo>
                  <a:lnTo>
                    <a:pt x="1866" y="1019"/>
                  </a:lnTo>
                  <a:lnTo>
                    <a:pt x="1866" y="1003"/>
                  </a:lnTo>
                  <a:close/>
                  <a:moveTo>
                    <a:pt x="1258" y="247"/>
                  </a:moveTo>
                  <a:lnTo>
                    <a:pt x="1258" y="245"/>
                  </a:lnTo>
                  <a:lnTo>
                    <a:pt x="1256" y="245"/>
                  </a:lnTo>
                  <a:lnTo>
                    <a:pt x="1253" y="247"/>
                  </a:lnTo>
                  <a:lnTo>
                    <a:pt x="1258" y="247"/>
                  </a:lnTo>
                  <a:close/>
                  <a:moveTo>
                    <a:pt x="1238" y="219"/>
                  </a:moveTo>
                  <a:lnTo>
                    <a:pt x="1243" y="219"/>
                  </a:lnTo>
                  <a:lnTo>
                    <a:pt x="1250" y="224"/>
                  </a:lnTo>
                  <a:lnTo>
                    <a:pt x="1253" y="227"/>
                  </a:lnTo>
                  <a:lnTo>
                    <a:pt x="1256" y="227"/>
                  </a:lnTo>
                  <a:lnTo>
                    <a:pt x="1261" y="224"/>
                  </a:lnTo>
                  <a:lnTo>
                    <a:pt x="1266" y="224"/>
                  </a:lnTo>
                  <a:lnTo>
                    <a:pt x="1268" y="227"/>
                  </a:lnTo>
                  <a:lnTo>
                    <a:pt x="1271" y="229"/>
                  </a:lnTo>
                  <a:lnTo>
                    <a:pt x="1271" y="234"/>
                  </a:lnTo>
                  <a:lnTo>
                    <a:pt x="1273" y="237"/>
                  </a:lnTo>
                  <a:lnTo>
                    <a:pt x="1273" y="240"/>
                  </a:lnTo>
                  <a:lnTo>
                    <a:pt x="1273" y="245"/>
                  </a:lnTo>
                  <a:lnTo>
                    <a:pt x="1273" y="252"/>
                  </a:lnTo>
                  <a:lnTo>
                    <a:pt x="1273" y="257"/>
                  </a:lnTo>
                  <a:lnTo>
                    <a:pt x="1276" y="262"/>
                  </a:lnTo>
                  <a:lnTo>
                    <a:pt x="1281" y="265"/>
                  </a:lnTo>
                  <a:lnTo>
                    <a:pt x="1283" y="267"/>
                  </a:lnTo>
                  <a:lnTo>
                    <a:pt x="1288" y="270"/>
                  </a:lnTo>
                  <a:lnTo>
                    <a:pt x="1291" y="270"/>
                  </a:lnTo>
                  <a:lnTo>
                    <a:pt x="1296" y="270"/>
                  </a:lnTo>
                  <a:lnTo>
                    <a:pt x="1301" y="272"/>
                  </a:lnTo>
                  <a:lnTo>
                    <a:pt x="1306" y="272"/>
                  </a:lnTo>
                  <a:lnTo>
                    <a:pt x="1311" y="270"/>
                  </a:lnTo>
                  <a:lnTo>
                    <a:pt x="1313" y="270"/>
                  </a:lnTo>
                  <a:lnTo>
                    <a:pt x="1319" y="270"/>
                  </a:lnTo>
                  <a:lnTo>
                    <a:pt x="1321" y="267"/>
                  </a:lnTo>
                  <a:lnTo>
                    <a:pt x="1324" y="267"/>
                  </a:lnTo>
                  <a:lnTo>
                    <a:pt x="1329" y="267"/>
                  </a:lnTo>
                  <a:lnTo>
                    <a:pt x="1331" y="267"/>
                  </a:lnTo>
                  <a:lnTo>
                    <a:pt x="1336" y="267"/>
                  </a:lnTo>
                  <a:lnTo>
                    <a:pt x="1341" y="265"/>
                  </a:lnTo>
                  <a:lnTo>
                    <a:pt x="1344" y="265"/>
                  </a:lnTo>
                  <a:lnTo>
                    <a:pt x="1346" y="265"/>
                  </a:lnTo>
                  <a:lnTo>
                    <a:pt x="1349" y="260"/>
                  </a:lnTo>
                  <a:lnTo>
                    <a:pt x="1351" y="260"/>
                  </a:lnTo>
                  <a:lnTo>
                    <a:pt x="1354" y="260"/>
                  </a:lnTo>
                  <a:lnTo>
                    <a:pt x="1359" y="262"/>
                  </a:lnTo>
                  <a:lnTo>
                    <a:pt x="1364" y="262"/>
                  </a:lnTo>
                  <a:lnTo>
                    <a:pt x="1366" y="260"/>
                  </a:lnTo>
                  <a:lnTo>
                    <a:pt x="1371" y="260"/>
                  </a:lnTo>
                  <a:lnTo>
                    <a:pt x="1374" y="255"/>
                  </a:lnTo>
                  <a:lnTo>
                    <a:pt x="1379" y="252"/>
                  </a:lnTo>
                  <a:lnTo>
                    <a:pt x="1379" y="250"/>
                  </a:lnTo>
                  <a:lnTo>
                    <a:pt x="1379" y="245"/>
                  </a:lnTo>
                  <a:lnTo>
                    <a:pt x="1379" y="240"/>
                  </a:lnTo>
                  <a:lnTo>
                    <a:pt x="1377" y="234"/>
                  </a:lnTo>
                  <a:lnTo>
                    <a:pt x="1374" y="232"/>
                  </a:lnTo>
                  <a:lnTo>
                    <a:pt x="1371" y="229"/>
                  </a:lnTo>
                  <a:lnTo>
                    <a:pt x="1366" y="227"/>
                  </a:lnTo>
                  <a:lnTo>
                    <a:pt x="1361" y="224"/>
                  </a:lnTo>
                  <a:lnTo>
                    <a:pt x="1356" y="224"/>
                  </a:lnTo>
                  <a:lnTo>
                    <a:pt x="1354" y="222"/>
                  </a:lnTo>
                  <a:lnTo>
                    <a:pt x="1344" y="224"/>
                  </a:lnTo>
                  <a:lnTo>
                    <a:pt x="1341" y="224"/>
                  </a:lnTo>
                  <a:lnTo>
                    <a:pt x="1336" y="229"/>
                  </a:lnTo>
                  <a:lnTo>
                    <a:pt x="1334" y="232"/>
                  </a:lnTo>
                  <a:lnTo>
                    <a:pt x="1331" y="234"/>
                  </a:lnTo>
                  <a:lnTo>
                    <a:pt x="1326" y="240"/>
                  </a:lnTo>
                  <a:lnTo>
                    <a:pt x="1324" y="240"/>
                  </a:lnTo>
                  <a:lnTo>
                    <a:pt x="1321" y="240"/>
                  </a:lnTo>
                  <a:lnTo>
                    <a:pt x="1313" y="240"/>
                  </a:lnTo>
                  <a:lnTo>
                    <a:pt x="1306" y="240"/>
                  </a:lnTo>
                  <a:lnTo>
                    <a:pt x="1301" y="240"/>
                  </a:lnTo>
                  <a:lnTo>
                    <a:pt x="1298" y="237"/>
                  </a:lnTo>
                  <a:lnTo>
                    <a:pt x="1296" y="232"/>
                  </a:lnTo>
                  <a:lnTo>
                    <a:pt x="1293" y="227"/>
                  </a:lnTo>
                  <a:lnTo>
                    <a:pt x="1288" y="224"/>
                  </a:lnTo>
                  <a:lnTo>
                    <a:pt x="1286" y="217"/>
                  </a:lnTo>
                  <a:lnTo>
                    <a:pt x="1283" y="214"/>
                  </a:lnTo>
                  <a:lnTo>
                    <a:pt x="1283" y="212"/>
                  </a:lnTo>
                  <a:lnTo>
                    <a:pt x="1281" y="212"/>
                  </a:lnTo>
                  <a:lnTo>
                    <a:pt x="1238" y="219"/>
                  </a:lnTo>
                  <a:close/>
                  <a:moveTo>
                    <a:pt x="1271" y="217"/>
                  </a:moveTo>
                  <a:lnTo>
                    <a:pt x="1268" y="217"/>
                  </a:lnTo>
                  <a:lnTo>
                    <a:pt x="1271" y="217"/>
                  </a:lnTo>
                  <a:close/>
                  <a:moveTo>
                    <a:pt x="1404" y="1810"/>
                  </a:moveTo>
                  <a:lnTo>
                    <a:pt x="1404" y="1810"/>
                  </a:lnTo>
                  <a:lnTo>
                    <a:pt x="1404" y="1803"/>
                  </a:lnTo>
                  <a:lnTo>
                    <a:pt x="1402" y="1798"/>
                  </a:lnTo>
                  <a:lnTo>
                    <a:pt x="1399" y="1795"/>
                  </a:lnTo>
                  <a:lnTo>
                    <a:pt x="1404" y="1737"/>
                  </a:lnTo>
                  <a:lnTo>
                    <a:pt x="1377" y="1732"/>
                  </a:lnTo>
                  <a:lnTo>
                    <a:pt x="1346" y="1727"/>
                  </a:lnTo>
                  <a:lnTo>
                    <a:pt x="1339" y="1725"/>
                  </a:lnTo>
                  <a:lnTo>
                    <a:pt x="1331" y="1722"/>
                  </a:lnTo>
                  <a:lnTo>
                    <a:pt x="1329" y="1722"/>
                  </a:lnTo>
                  <a:lnTo>
                    <a:pt x="1316" y="1720"/>
                  </a:lnTo>
                  <a:lnTo>
                    <a:pt x="1308" y="1717"/>
                  </a:lnTo>
                  <a:lnTo>
                    <a:pt x="1308" y="1694"/>
                  </a:lnTo>
                  <a:lnTo>
                    <a:pt x="1303" y="1689"/>
                  </a:lnTo>
                  <a:lnTo>
                    <a:pt x="1321" y="1679"/>
                  </a:lnTo>
                  <a:lnTo>
                    <a:pt x="1336" y="1669"/>
                  </a:lnTo>
                  <a:lnTo>
                    <a:pt x="1346" y="1629"/>
                  </a:lnTo>
                  <a:lnTo>
                    <a:pt x="1283" y="1639"/>
                  </a:lnTo>
                  <a:lnTo>
                    <a:pt x="1258" y="1674"/>
                  </a:lnTo>
                  <a:lnTo>
                    <a:pt x="1215" y="1679"/>
                  </a:lnTo>
                  <a:lnTo>
                    <a:pt x="1172" y="1629"/>
                  </a:lnTo>
                  <a:lnTo>
                    <a:pt x="1167" y="1561"/>
                  </a:lnTo>
                  <a:lnTo>
                    <a:pt x="1180" y="1546"/>
                  </a:lnTo>
                  <a:lnTo>
                    <a:pt x="1177" y="1546"/>
                  </a:lnTo>
                  <a:lnTo>
                    <a:pt x="1177" y="1510"/>
                  </a:lnTo>
                  <a:lnTo>
                    <a:pt x="1200" y="1490"/>
                  </a:lnTo>
                  <a:lnTo>
                    <a:pt x="1215" y="1472"/>
                  </a:lnTo>
                  <a:lnTo>
                    <a:pt x="1268" y="1477"/>
                  </a:lnTo>
                  <a:lnTo>
                    <a:pt x="1298" y="1477"/>
                  </a:lnTo>
                  <a:lnTo>
                    <a:pt x="1341" y="1467"/>
                  </a:lnTo>
                  <a:lnTo>
                    <a:pt x="1366" y="1467"/>
                  </a:lnTo>
                  <a:lnTo>
                    <a:pt x="1392" y="1462"/>
                  </a:lnTo>
                  <a:lnTo>
                    <a:pt x="1399" y="1490"/>
                  </a:lnTo>
                  <a:lnTo>
                    <a:pt x="1409" y="1525"/>
                  </a:lnTo>
                  <a:lnTo>
                    <a:pt x="1442" y="1556"/>
                  </a:lnTo>
                  <a:lnTo>
                    <a:pt x="1457" y="1561"/>
                  </a:lnTo>
                  <a:lnTo>
                    <a:pt x="1452" y="1510"/>
                  </a:lnTo>
                  <a:lnTo>
                    <a:pt x="1429" y="1452"/>
                  </a:lnTo>
                  <a:lnTo>
                    <a:pt x="1457" y="1422"/>
                  </a:lnTo>
                  <a:lnTo>
                    <a:pt x="1482" y="1412"/>
                  </a:lnTo>
                  <a:lnTo>
                    <a:pt x="1530" y="1367"/>
                  </a:lnTo>
                  <a:lnTo>
                    <a:pt x="1525" y="1334"/>
                  </a:lnTo>
                  <a:lnTo>
                    <a:pt x="1520" y="1304"/>
                  </a:lnTo>
                  <a:lnTo>
                    <a:pt x="1535" y="1314"/>
                  </a:lnTo>
                  <a:lnTo>
                    <a:pt x="1540" y="1309"/>
                  </a:lnTo>
                  <a:lnTo>
                    <a:pt x="1535" y="1288"/>
                  </a:lnTo>
                  <a:lnTo>
                    <a:pt x="1545" y="1288"/>
                  </a:lnTo>
                  <a:lnTo>
                    <a:pt x="1561" y="1283"/>
                  </a:lnTo>
                  <a:lnTo>
                    <a:pt x="1571" y="1258"/>
                  </a:lnTo>
                  <a:lnTo>
                    <a:pt x="1593" y="1253"/>
                  </a:lnTo>
                  <a:lnTo>
                    <a:pt x="1624" y="1235"/>
                  </a:lnTo>
                  <a:lnTo>
                    <a:pt x="1624" y="1195"/>
                  </a:lnTo>
                  <a:lnTo>
                    <a:pt x="1677" y="1170"/>
                  </a:lnTo>
                  <a:lnTo>
                    <a:pt x="1666" y="1117"/>
                  </a:lnTo>
                  <a:lnTo>
                    <a:pt x="1677" y="1170"/>
                  </a:lnTo>
                  <a:lnTo>
                    <a:pt x="1699" y="1155"/>
                  </a:lnTo>
                  <a:lnTo>
                    <a:pt x="1714" y="1160"/>
                  </a:lnTo>
                  <a:lnTo>
                    <a:pt x="1704" y="1175"/>
                  </a:lnTo>
                  <a:lnTo>
                    <a:pt x="1714" y="1195"/>
                  </a:lnTo>
                  <a:lnTo>
                    <a:pt x="1760" y="1160"/>
                  </a:lnTo>
                  <a:lnTo>
                    <a:pt x="1777" y="1137"/>
                  </a:lnTo>
                  <a:lnTo>
                    <a:pt x="1729" y="1132"/>
                  </a:lnTo>
                  <a:lnTo>
                    <a:pt x="1709" y="1102"/>
                  </a:lnTo>
                  <a:lnTo>
                    <a:pt x="1724" y="1087"/>
                  </a:lnTo>
                  <a:lnTo>
                    <a:pt x="1729" y="1067"/>
                  </a:lnTo>
                  <a:lnTo>
                    <a:pt x="1656" y="1082"/>
                  </a:lnTo>
                  <a:lnTo>
                    <a:pt x="1619" y="1112"/>
                  </a:lnTo>
                  <a:lnTo>
                    <a:pt x="1636" y="1077"/>
                  </a:lnTo>
                  <a:lnTo>
                    <a:pt x="1671" y="1056"/>
                  </a:lnTo>
                  <a:lnTo>
                    <a:pt x="1692" y="1034"/>
                  </a:lnTo>
                  <a:lnTo>
                    <a:pt x="1755" y="1039"/>
                  </a:lnTo>
                  <a:lnTo>
                    <a:pt x="1803" y="1034"/>
                  </a:lnTo>
                  <a:lnTo>
                    <a:pt x="1840" y="1009"/>
                  </a:lnTo>
                  <a:lnTo>
                    <a:pt x="1866" y="988"/>
                  </a:lnTo>
                  <a:lnTo>
                    <a:pt x="1845" y="938"/>
                  </a:lnTo>
                  <a:lnTo>
                    <a:pt x="1840" y="910"/>
                  </a:lnTo>
                  <a:lnTo>
                    <a:pt x="1772" y="875"/>
                  </a:lnTo>
                  <a:lnTo>
                    <a:pt x="1772" y="855"/>
                  </a:lnTo>
                  <a:lnTo>
                    <a:pt x="1714" y="746"/>
                  </a:lnTo>
                  <a:lnTo>
                    <a:pt x="1699" y="792"/>
                  </a:lnTo>
                  <a:lnTo>
                    <a:pt x="1661" y="802"/>
                  </a:lnTo>
                  <a:lnTo>
                    <a:pt x="1651" y="792"/>
                  </a:lnTo>
                  <a:lnTo>
                    <a:pt x="1636" y="792"/>
                  </a:lnTo>
                  <a:lnTo>
                    <a:pt x="1636" y="719"/>
                  </a:lnTo>
                  <a:lnTo>
                    <a:pt x="1603" y="714"/>
                  </a:lnTo>
                  <a:lnTo>
                    <a:pt x="1578" y="678"/>
                  </a:lnTo>
                  <a:lnTo>
                    <a:pt x="1550" y="683"/>
                  </a:lnTo>
                  <a:lnTo>
                    <a:pt x="1520" y="673"/>
                  </a:lnTo>
                  <a:lnTo>
                    <a:pt x="1500" y="678"/>
                  </a:lnTo>
                  <a:lnTo>
                    <a:pt x="1500" y="703"/>
                  </a:lnTo>
                  <a:lnTo>
                    <a:pt x="1500" y="731"/>
                  </a:lnTo>
                  <a:lnTo>
                    <a:pt x="1495" y="787"/>
                  </a:lnTo>
                  <a:lnTo>
                    <a:pt x="1487" y="807"/>
                  </a:lnTo>
                  <a:lnTo>
                    <a:pt x="1520" y="870"/>
                  </a:lnTo>
                  <a:lnTo>
                    <a:pt x="1467" y="915"/>
                  </a:lnTo>
                  <a:lnTo>
                    <a:pt x="1477" y="993"/>
                  </a:lnTo>
                  <a:lnTo>
                    <a:pt x="1457" y="1009"/>
                  </a:lnTo>
                  <a:lnTo>
                    <a:pt x="1437" y="998"/>
                  </a:lnTo>
                  <a:lnTo>
                    <a:pt x="1424" y="905"/>
                  </a:lnTo>
                  <a:lnTo>
                    <a:pt x="1371" y="900"/>
                  </a:lnTo>
                  <a:lnTo>
                    <a:pt x="1273" y="845"/>
                  </a:lnTo>
                  <a:lnTo>
                    <a:pt x="1253" y="845"/>
                  </a:lnTo>
                  <a:lnTo>
                    <a:pt x="1235" y="797"/>
                  </a:lnTo>
                  <a:lnTo>
                    <a:pt x="1220" y="782"/>
                  </a:lnTo>
                  <a:lnTo>
                    <a:pt x="1263" y="658"/>
                  </a:lnTo>
                  <a:lnTo>
                    <a:pt x="1288" y="630"/>
                  </a:lnTo>
                  <a:lnTo>
                    <a:pt x="1316" y="615"/>
                  </a:lnTo>
                  <a:lnTo>
                    <a:pt x="1331" y="615"/>
                  </a:lnTo>
                  <a:lnTo>
                    <a:pt x="1346" y="565"/>
                  </a:lnTo>
                  <a:lnTo>
                    <a:pt x="1356" y="524"/>
                  </a:lnTo>
                  <a:lnTo>
                    <a:pt x="1409" y="512"/>
                  </a:lnTo>
                  <a:lnTo>
                    <a:pt x="1437" y="492"/>
                  </a:lnTo>
                  <a:lnTo>
                    <a:pt x="1419" y="446"/>
                  </a:lnTo>
                  <a:lnTo>
                    <a:pt x="1432" y="416"/>
                  </a:lnTo>
                  <a:lnTo>
                    <a:pt x="1412" y="393"/>
                  </a:lnTo>
                  <a:lnTo>
                    <a:pt x="1414" y="393"/>
                  </a:lnTo>
                  <a:lnTo>
                    <a:pt x="1417" y="391"/>
                  </a:lnTo>
                  <a:lnTo>
                    <a:pt x="1419" y="388"/>
                  </a:lnTo>
                  <a:lnTo>
                    <a:pt x="1422" y="388"/>
                  </a:lnTo>
                  <a:lnTo>
                    <a:pt x="1424" y="388"/>
                  </a:lnTo>
                  <a:lnTo>
                    <a:pt x="1432" y="388"/>
                  </a:lnTo>
                  <a:lnTo>
                    <a:pt x="1440" y="388"/>
                  </a:lnTo>
                  <a:lnTo>
                    <a:pt x="1442" y="386"/>
                  </a:lnTo>
                  <a:lnTo>
                    <a:pt x="1442" y="383"/>
                  </a:lnTo>
                  <a:lnTo>
                    <a:pt x="1437" y="376"/>
                  </a:lnTo>
                  <a:lnTo>
                    <a:pt x="1437" y="373"/>
                  </a:lnTo>
                  <a:lnTo>
                    <a:pt x="1440" y="373"/>
                  </a:lnTo>
                  <a:lnTo>
                    <a:pt x="1445" y="376"/>
                  </a:lnTo>
                  <a:lnTo>
                    <a:pt x="1452" y="378"/>
                  </a:lnTo>
                  <a:lnTo>
                    <a:pt x="1455" y="381"/>
                  </a:lnTo>
                  <a:lnTo>
                    <a:pt x="1457" y="383"/>
                  </a:lnTo>
                  <a:lnTo>
                    <a:pt x="1462" y="386"/>
                  </a:lnTo>
                  <a:lnTo>
                    <a:pt x="1467" y="388"/>
                  </a:lnTo>
                  <a:lnTo>
                    <a:pt x="1472" y="393"/>
                  </a:lnTo>
                  <a:lnTo>
                    <a:pt x="1477" y="396"/>
                  </a:lnTo>
                  <a:lnTo>
                    <a:pt x="1485" y="398"/>
                  </a:lnTo>
                  <a:lnTo>
                    <a:pt x="1490" y="401"/>
                  </a:lnTo>
                  <a:lnTo>
                    <a:pt x="1495" y="403"/>
                  </a:lnTo>
                  <a:lnTo>
                    <a:pt x="1500" y="406"/>
                  </a:lnTo>
                  <a:lnTo>
                    <a:pt x="1505" y="406"/>
                  </a:lnTo>
                  <a:lnTo>
                    <a:pt x="1510" y="411"/>
                  </a:lnTo>
                  <a:lnTo>
                    <a:pt x="1515" y="413"/>
                  </a:lnTo>
                  <a:lnTo>
                    <a:pt x="1523" y="419"/>
                  </a:lnTo>
                  <a:lnTo>
                    <a:pt x="1528" y="424"/>
                  </a:lnTo>
                  <a:lnTo>
                    <a:pt x="1535" y="431"/>
                  </a:lnTo>
                  <a:lnTo>
                    <a:pt x="1543" y="441"/>
                  </a:lnTo>
                  <a:lnTo>
                    <a:pt x="1545" y="449"/>
                  </a:lnTo>
                  <a:lnTo>
                    <a:pt x="1538" y="456"/>
                  </a:lnTo>
                  <a:lnTo>
                    <a:pt x="1530" y="466"/>
                  </a:lnTo>
                  <a:lnTo>
                    <a:pt x="1528" y="477"/>
                  </a:lnTo>
                  <a:lnTo>
                    <a:pt x="1530" y="479"/>
                  </a:lnTo>
                  <a:lnTo>
                    <a:pt x="1538" y="482"/>
                  </a:lnTo>
                  <a:lnTo>
                    <a:pt x="1543" y="487"/>
                  </a:lnTo>
                  <a:lnTo>
                    <a:pt x="1545" y="489"/>
                  </a:lnTo>
                  <a:lnTo>
                    <a:pt x="1543" y="494"/>
                  </a:lnTo>
                  <a:lnTo>
                    <a:pt x="1535" y="499"/>
                  </a:lnTo>
                  <a:lnTo>
                    <a:pt x="1528" y="504"/>
                  </a:lnTo>
                  <a:lnTo>
                    <a:pt x="1525" y="509"/>
                  </a:lnTo>
                  <a:lnTo>
                    <a:pt x="1520" y="509"/>
                  </a:lnTo>
                  <a:lnTo>
                    <a:pt x="1518" y="509"/>
                  </a:lnTo>
                  <a:lnTo>
                    <a:pt x="1515" y="509"/>
                  </a:lnTo>
                  <a:lnTo>
                    <a:pt x="1513" y="509"/>
                  </a:lnTo>
                  <a:lnTo>
                    <a:pt x="1508" y="512"/>
                  </a:lnTo>
                  <a:lnTo>
                    <a:pt x="1500" y="514"/>
                  </a:lnTo>
                  <a:lnTo>
                    <a:pt x="1495" y="519"/>
                  </a:lnTo>
                  <a:lnTo>
                    <a:pt x="1492" y="522"/>
                  </a:lnTo>
                  <a:lnTo>
                    <a:pt x="1492" y="524"/>
                  </a:lnTo>
                  <a:lnTo>
                    <a:pt x="1495" y="527"/>
                  </a:lnTo>
                  <a:lnTo>
                    <a:pt x="1498" y="529"/>
                  </a:lnTo>
                  <a:lnTo>
                    <a:pt x="1500" y="532"/>
                  </a:lnTo>
                  <a:lnTo>
                    <a:pt x="1503" y="535"/>
                  </a:lnTo>
                  <a:lnTo>
                    <a:pt x="1508" y="537"/>
                  </a:lnTo>
                  <a:lnTo>
                    <a:pt x="1513" y="540"/>
                  </a:lnTo>
                  <a:lnTo>
                    <a:pt x="1518" y="540"/>
                  </a:lnTo>
                  <a:lnTo>
                    <a:pt x="1523" y="537"/>
                  </a:lnTo>
                  <a:lnTo>
                    <a:pt x="1528" y="532"/>
                  </a:lnTo>
                  <a:lnTo>
                    <a:pt x="1530" y="529"/>
                  </a:lnTo>
                  <a:lnTo>
                    <a:pt x="1535" y="527"/>
                  </a:lnTo>
                  <a:lnTo>
                    <a:pt x="1540" y="527"/>
                  </a:lnTo>
                  <a:lnTo>
                    <a:pt x="1548" y="524"/>
                  </a:lnTo>
                  <a:lnTo>
                    <a:pt x="1556" y="519"/>
                  </a:lnTo>
                  <a:lnTo>
                    <a:pt x="1561" y="519"/>
                  </a:lnTo>
                  <a:lnTo>
                    <a:pt x="1563" y="519"/>
                  </a:lnTo>
                  <a:lnTo>
                    <a:pt x="1566" y="522"/>
                  </a:lnTo>
                  <a:lnTo>
                    <a:pt x="1568" y="524"/>
                  </a:lnTo>
                  <a:lnTo>
                    <a:pt x="1571" y="524"/>
                  </a:lnTo>
                  <a:lnTo>
                    <a:pt x="1573" y="527"/>
                  </a:lnTo>
                  <a:lnTo>
                    <a:pt x="1576" y="529"/>
                  </a:lnTo>
                  <a:lnTo>
                    <a:pt x="1578" y="529"/>
                  </a:lnTo>
                  <a:lnTo>
                    <a:pt x="1583" y="532"/>
                  </a:lnTo>
                  <a:lnTo>
                    <a:pt x="1588" y="532"/>
                  </a:lnTo>
                  <a:lnTo>
                    <a:pt x="1593" y="535"/>
                  </a:lnTo>
                  <a:lnTo>
                    <a:pt x="1603" y="535"/>
                  </a:lnTo>
                  <a:lnTo>
                    <a:pt x="1606" y="540"/>
                  </a:lnTo>
                  <a:lnTo>
                    <a:pt x="1606" y="542"/>
                  </a:lnTo>
                  <a:lnTo>
                    <a:pt x="1608" y="547"/>
                  </a:lnTo>
                  <a:lnTo>
                    <a:pt x="1611" y="547"/>
                  </a:lnTo>
                  <a:lnTo>
                    <a:pt x="1616" y="550"/>
                  </a:lnTo>
                  <a:lnTo>
                    <a:pt x="1619" y="550"/>
                  </a:lnTo>
                  <a:lnTo>
                    <a:pt x="1621" y="550"/>
                  </a:lnTo>
                  <a:lnTo>
                    <a:pt x="1624" y="547"/>
                  </a:lnTo>
                  <a:lnTo>
                    <a:pt x="1629" y="547"/>
                  </a:lnTo>
                  <a:lnTo>
                    <a:pt x="1631" y="547"/>
                  </a:lnTo>
                  <a:lnTo>
                    <a:pt x="1634" y="547"/>
                  </a:lnTo>
                  <a:lnTo>
                    <a:pt x="1639" y="547"/>
                  </a:lnTo>
                  <a:lnTo>
                    <a:pt x="1641" y="547"/>
                  </a:lnTo>
                  <a:lnTo>
                    <a:pt x="1644" y="550"/>
                  </a:lnTo>
                  <a:lnTo>
                    <a:pt x="1649" y="550"/>
                  </a:lnTo>
                  <a:lnTo>
                    <a:pt x="1651" y="550"/>
                  </a:lnTo>
                  <a:lnTo>
                    <a:pt x="1654" y="547"/>
                  </a:lnTo>
                  <a:lnTo>
                    <a:pt x="1659" y="547"/>
                  </a:lnTo>
                  <a:lnTo>
                    <a:pt x="1664" y="547"/>
                  </a:lnTo>
                  <a:lnTo>
                    <a:pt x="1669" y="545"/>
                  </a:lnTo>
                  <a:lnTo>
                    <a:pt x="1671" y="545"/>
                  </a:lnTo>
                  <a:lnTo>
                    <a:pt x="1674" y="545"/>
                  </a:lnTo>
                  <a:lnTo>
                    <a:pt x="1679" y="545"/>
                  </a:lnTo>
                  <a:lnTo>
                    <a:pt x="1682" y="545"/>
                  </a:lnTo>
                  <a:lnTo>
                    <a:pt x="1684" y="545"/>
                  </a:lnTo>
                  <a:lnTo>
                    <a:pt x="1687" y="545"/>
                  </a:lnTo>
                  <a:lnTo>
                    <a:pt x="1692" y="545"/>
                  </a:lnTo>
                  <a:lnTo>
                    <a:pt x="1697" y="545"/>
                  </a:lnTo>
                  <a:lnTo>
                    <a:pt x="1699" y="542"/>
                  </a:lnTo>
                  <a:lnTo>
                    <a:pt x="1697" y="540"/>
                  </a:lnTo>
                  <a:lnTo>
                    <a:pt x="1697" y="537"/>
                  </a:lnTo>
                  <a:lnTo>
                    <a:pt x="1692" y="535"/>
                  </a:lnTo>
                  <a:lnTo>
                    <a:pt x="1687" y="532"/>
                  </a:lnTo>
                  <a:lnTo>
                    <a:pt x="1679" y="529"/>
                  </a:lnTo>
                  <a:lnTo>
                    <a:pt x="1677" y="529"/>
                  </a:lnTo>
                  <a:lnTo>
                    <a:pt x="1674" y="527"/>
                  </a:lnTo>
                  <a:lnTo>
                    <a:pt x="1671" y="524"/>
                  </a:lnTo>
                  <a:lnTo>
                    <a:pt x="1669" y="524"/>
                  </a:lnTo>
                  <a:lnTo>
                    <a:pt x="1666" y="524"/>
                  </a:lnTo>
                  <a:lnTo>
                    <a:pt x="1664" y="524"/>
                  </a:lnTo>
                  <a:lnTo>
                    <a:pt x="1661" y="524"/>
                  </a:lnTo>
                  <a:lnTo>
                    <a:pt x="1656" y="522"/>
                  </a:lnTo>
                  <a:lnTo>
                    <a:pt x="1651" y="519"/>
                  </a:lnTo>
                  <a:lnTo>
                    <a:pt x="1641" y="517"/>
                  </a:lnTo>
                  <a:lnTo>
                    <a:pt x="1636" y="514"/>
                  </a:lnTo>
                  <a:lnTo>
                    <a:pt x="1634" y="512"/>
                  </a:lnTo>
                  <a:lnTo>
                    <a:pt x="1634" y="509"/>
                  </a:lnTo>
                  <a:lnTo>
                    <a:pt x="1636" y="509"/>
                  </a:lnTo>
                  <a:lnTo>
                    <a:pt x="1639" y="509"/>
                  </a:lnTo>
                  <a:lnTo>
                    <a:pt x="1644" y="509"/>
                  </a:lnTo>
                  <a:lnTo>
                    <a:pt x="1649" y="512"/>
                  </a:lnTo>
                  <a:lnTo>
                    <a:pt x="1651" y="512"/>
                  </a:lnTo>
                  <a:lnTo>
                    <a:pt x="1656" y="514"/>
                  </a:lnTo>
                  <a:lnTo>
                    <a:pt x="1659" y="514"/>
                  </a:lnTo>
                  <a:lnTo>
                    <a:pt x="1664" y="514"/>
                  </a:lnTo>
                  <a:lnTo>
                    <a:pt x="1666" y="519"/>
                  </a:lnTo>
                  <a:lnTo>
                    <a:pt x="1671" y="519"/>
                  </a:lnTo>
                  <a:lnTo>
                    <a:pt x="1677" y="517"/>
                  </a:lnTo>
                  <a:lnTo>
                    <a:pt x="1687" y="514"/>
                  </a:lnTo>
                  <a:lnTo>
                    <a:pt x="1694" y="514"/>
                  </a:lnTo>
                  <a:lnTo>
                    <a:pt x="1697" y="519"/>
                  </a:lnTo>
                  <a:lnTo>
                    <a:pt x="1699" y="519"/>
                  </a:lnTo>
                  <a:lnTo>
                    <a:pt x="1704" y="522"/>
                  </a:lnTo>
                  <a:lnTo>
                    <a:pt x="1707" y="524"/>
                  </a:lnTo>
                  <a:lnTo>
                    <a:pt x="1707" y="522"/>
                  </a:lnTo>
                  <a:lnTo>
                    <a:pt x="1704" y="519"/>
                  </a:lnTo>
                  <a:lnTo>
                    <a:pt x="1702" y="514"/>
                  </a:lnTo>
                  <a:lnTo>
                    <a:pt x="1699" y="514"/>
                  </a:lnTo>
                  <a:lnTo>
                    <a:pt x="1699" y="509"/>
                  </a:lnTo>
                  <a:lnTo>
                    <a:pt x="1697" y="507"/>
                  </a:lnTo>
                  <a:lnTo>
                    <a:pt x="1694" y="502"/>
                  </a:lnTo>
                  <a:lnTo>
                    <a:pt x="1692" y="494"/>
                  </a:lnTo>
                  <a:lnTo>
                    <a:pt x="1692" y="492"/>
                  </a:lnTo>
                  <a:lnTo>
                    <a:pt x="1692" y="489"/>
                  </a:lnTo>
                  <a:lnTo>
                    <a:pt x="1692" y="487"/>
                  </a:lnTo>
                  <a:lnTo>
                    <a:pt x="1689" y="482"/>
                  </a:lnTo>
                  <a:lnTo>
                    <a:pt x="1682" y="479"/>
                  </a:lnTo>
                  <a:lnTo>
                    <a:pt x="1677" y="479"/>
                  </a:lnTo>
                  <a:lnTo>
                    <a:pt x="1671" y="477"/>
                  </a:lnTo>
                  <a:lnTo>
                    <a:pt x="1669" y="471"/>
                  </a:lnTo>
                  <a:lnTo>
                    <a:pt x="1664" y="469"/>
                  </a:lnTo>
                  <a:lnTo>
                    <a:pt x="1659" y="469"/>
                  </a:lnTo>
                  <a:lnTo>
                    <a:pt x="1651" y="466"/>
                  </a:lnTo>
                  <a:lnTo>
                    <a:pt x="1646" y="466"/>
                  </a:lnTo>
                  <a:lnTo>
                    <a:pt x="1644" y="466"/>
                  </a:lnTo>
                  <a:lnTo>
                    <a:pt x="1639" y="464"/>
                  </a:lnTo>
                  <a:lnTo>
                    <a:pt x="1634" y="461"/>
                  </a:lnTo>
                  <a:lnTo>
                    <a:pt x="1631" y="459"/>
                  </a:lnTo>
                  <a:lnTo>
                    <a:pt x="1626" y="459"/>
                  </a:lnTo>
                  <a:lnTo>
                    <a:pt x="1624" y="454"/>
                  </a:lnTo>
                  <a:lnTo>
                    <a:pt x="1621" y="451"/>
                  </a:lnTo>
                  <a:lnTo>
                    <a:pt x="1616" y="446"/>
                  </a:lnTo>
                  <a:lnTo>
                    <a:pt x="1614" y="441"/>
                  </a:lnTo>
                  <a:lnTo>
                    <a:pt x="1611" y="439"/>
                  </a:lnTo>
                  <a:lnTo>
                    <a:pt x="1611" y="434"/>
                  </a:lnTo>
                  <a:lnTo>
                    <a:pt x="1614" y="431"/>
                  </a:lnTo>
                  <a:lnTo>
                    <a:pt x="1619" y="431"/>
                  </a:lnTo>
                  <a:lnTo>
                    <a:pt x="1624" y="431"/>
                  </a:lnTo>
                  <a:lnTo>
                    <a:pt x="1631" y="434"/>
                  </a:lnTo>
                  <a:lnTo>
                    <a:pt x="1636" y="436"/>
                  </a:lnTo>
                  <a:lnTo>
                    <a:pt x="1639" y="436"/>
                  </a:lnTo>
                  <a:lnTo>
                    <a:pt x="1644" y="439"/>
                  </a:lnTo>
                  <a:lnTo>
                    <a:pt x="1649" y="441"/>
                  </a:lnTo>
                  <a:lnTo>
                    <a:pt x="1654" y="444"/>
                  </a:lnTo>
                  <a:lnTo>
                    <a:pt x="1659" y="446"/>
                  </a:lnTo>
                  <a:lnTo>
                    <a:pt x="1664" y="449"/>
                  </a:lnTo>
                  <a:lnTo>
                    <a:pt x="1669" y="451"/>
                  </a:lnTo>
                  <a:lnTo>
                    <a:pt x="1671" y="451"/>
                  </a:lnTo>
                  <a:lnTo>
                    <a:pt x="1677" y="449"/>
                  </a:lnTo>
                  <a:lnTo>
                    <a:pt x="1679" y="444"/>
                  </a:lnTo>
                  <a:lnTo>
                    <a:pt x="1679" y="441"/>
                  </a:lnTo>
                  <a:lnTo>
                    <a:pt x="1677" y="436"/>
                  </a:lnTo>
                  <a:lnTo>
                    <a:pt x="1671" y="434"/>
                  </a:lnTo>
                  <a:lnTo>
                    <a:pt x="1666" y="431"/>
                  </a:lnTo>
                  <a:lnTo>
                    <a:pt x="1666" y="429"/>
                  </a:lnTo>
                  <a:lnTo>
                    <a:pt x="1666" y="426"/>
                  </a:lnTo>
                  <a:lnTo>
                    <a:pt x="1669" y="424"/>
                  </a:lnTo>
                  <a:lnTo>
                    <a:pt x="1671" y="424"/>
                  </a:lnTo>
                  <a:lnTo>
                    <a:pt x="1674" y="421"/>
                  </a:lnTo>
                  <a:lnTo>
                    <a:pt x="1677" y="419"/>
                  </a:lnTo>
                  <a:lnTo>
                    <a:pt x="1677" y="416"/>
                  </a:lnTo>
                  <a:lnTo>
                    <a:pt x="1674" y="413"/>
                  </a:lnTo>
                  <a:lnTo>
                    <a:pt x="1671" y="408"/>
                  </a:lnTo>
                  <a:lnTo>
                    <a:pt x="1669" y="406"/>
                  </a:lnTo>
                  <a:lnTo>
                    <a:pt x="1664" y="406"/>
                  </a:lnTo>
                  <a:lnTo>
                    <a:pt x="1664" y="403"/>
                  </a:lnTo>
                  <a:lnTo>
                    <a:pt x="1669" y="401"/>
                  </a:lnTo>
                  <a:lnTo>
                    <a:pt x="1674" y="398"/>
                  </a:lnTo>
                  <a:lnTo>
                    <a:pt x="1677" y="393"/>
                  </a:lnTo>
                  <a:lnTo>
                    <a:pt x="1674" y="391"/>
                  </a:lnTo>
                  <a:lnTo>
                    <a:pt x="1669" y="388"/>
                  </a:lnTo>
                  <a:lnTo>
                    <a:pt x="1661" y="386"/>
                  </a:lnTo>
                  <a:lnTo>
                    <a:pt x="1654" y="386"/>
                  </a:lnTo>
                  <a:lnTo>
                    <a:pt x="1649" y="386"/>
                  </a:lnTo>
                  <a:lnTo>
                    <a:pt x="1644" y="386"/>
                  </a:lnTo>
                  <a:lnTo>
                    <a:pt x="1639" y="388"/>
                  </a:lnTo>
                  <a:lnTo>
                    <a:pt x="1636" y="388"/>
                  </a:lnTo>
                  <a:lnTo>
                    <a:pt x="1634" y="388"/>
                  </a:lnTo>
                  <a:lnTo>
                    <a:pt x="1631" y="386"/>
                  </a:lnTo>
                  <a:lnTo>
                    <a:pt x="1634" y="383"/>
                  </a:lnTo>
                  <a:lnTo>
                    <a:pt x="1631" y="383"/>
                  </a:lnTo>
                  <a:lnTo>
                    <a:pt x="1629" y="381"/>
                  </a:lnTo>
                  <a:lnTo>
                    <a:pt x="1626" y="381"/>
                  </a:lnTo>
                  <a:lnTo>
                    <a:pt x="1621" y="381"/>
                  </a:lnTo>
                  <a:lnTo>
                    <a:pt x="1616" y="381"/>
                  </a:lnTo>
                  <a:lnTo>
                    <a:pt x="1611" y="378"/>
                  </a:lnTo>
                  <a:lnTo>
                    <a:pt x="1606" y="378"/>
                  </a:lnTo>
                  <a:lnTo>
                    <a:pt x="1603" y="378"/>
                  </a:lnTo>
                  <a:lnTo>
                    <a:pt x="1598" y="376"/>
                  </a:lnTo>
                  <a:lnTo>
                    <a:pt x="1598" y="378"/>
                  </a:lnTo>
                  <a:lnTo>
                    <a:pt x="1601" y="381"/>
                  </a:lnTo>
                  <a:lnTo>
                    <a:pt x="1603" y="386"/>
                  </a:lnTo>
                  <a:lnTo>
                    <a:pt x="1601" y="386"/>
                  </a:lnTo>
                  <a:lnTo>
                    <a:pt x="1596" y="386"/>
                  </a:lnTo>
                  <a:lnTo>
                    <a:pt x="1591" y="381"/>
                  </a:lnTo>
                  <a:lnTo>
                    <a:pt x="1583" y="376"/>
                  </a:lnTo>
                  <a:lnTo>
                    <a:pt x="1578" y="373"/>
                  </a:lnTo>
                  <a:lnTo>
                    <a:pt x="1576" y="373"/>
                  </a:lnTo>
                  <a:lnTo>
                    <a:pt x="1568" y="376"/>
                  </a:lnTo>
                  <a:lnTo>
                    <a:pt x="1563" y="373"/>
                  </a:lnTo>
                  <a:lnTo>
                    <a:pt x="1558" y="371"/>
                  </a:lnTo>
                  <a:lnTo>
                    <a:pt x="1558" y="366"/>
                  </a:lnTo>
                  <a:lnTo>
                    <a:pt x="1561" y="363"/>
                  </a:lnTo>
                  <a:lnTo>
                    <a:pt x="1561" y="361"/>
                  </a:lnTo>
                  <a:lnTo>
                    <a:pt x="1561" y="358"/>
                  </a:lnTo>
                  <a:lnTo>
                    <a:pt x="1563" y="356"/>
                  </a:lnTo>
                  <a:lnTo>
                    <a:pt x="1566" y="356"/>
                  </a:lnTo>
                  <a:lnTo>
                    <a:pt x="1568" y="356"/>
                  </a:lnTo>
                  <a:lnTo>
                    <a:pt x="1568" y="353"/>
                  </a:lnTo>
                  <a:lnTo>
                    <a:pt x="1561" y="350"/>
                  </a:lnTo>
                  <a:lnTo>
                    <a:pt x="1556" y="350"/>
                  </a:lnTo>
                  <a:lnTo>
                    <a:pt x="1553" y="345"/>
                  </a:lnTo>
                  <a:lnTo>
                    <a:pt x="1556" y="343"/>
                  </a:lnTo>
                  <a:lnTo>
                    <a:pt x="1561" y="343"/>
                  </a:lnTo>
                  <a:lnTo>
                    <a:pt x="1558" y="343"/>
                  </a:lnTo>
                  <a:lnTo>
                    <a:pt x="1556" y="340"/>
                  </a:lnTo>
                  <a:lnTo>
                    <a:pt x="1553" y="335"/>
                  </a:lnTo>
                  <a:lnTo>
                    <a:pt x="1548" y="333"/>
                  </a:lnTo>
                  <a:lnTo>
                    <a:pt x="1545" y="333"/>
                  </a:lnTo>
                  <a:lnTo>
                    <a:pt x="1540" y="333"/>
                  </a:lnTo>
                  <a:lnTo>
                    <a:pt x="1538" y="333"/>
                  </a:lnTo>
                  <a:lnTo>
                    <a:pt x="1540" y="330"/>
                  </a:lnTo>
                  <a:lnTo>
                    <a:pt x="1540" y="328"/>
                  </a:lnTo>
                  <a:lnTo>
                    <a:pt x="1538" y="325"/>
                  </a:lnTo>
                  <a:lnTo>
                    <a:pt x="1533" y="325"/>
                  </a:lnTo>
                  <a:lnTo>
                    <a:pt x="1528" y="325"/>
                  </a:lnTo>
                  <a:lnTo>
                    <a:pt x="1520" y="325"/>
                  </a:lnTo>
                  <a:lnTo>
                    <a:pt x="1515" y="325"/>
                  </a:lnTo>
                  <a:lnTo>
                    <a:pt x="1510" y="325"/>
                  </a:lnTo>
                  <a:lnTo>
                    <a:pt x="1503" y="323"/>
                  </a:lnTo>
                  <a:lnTo>
                    <a:pt x="1500" y="323"/>
                  </a:lnTo>
                  <a:lnTo>
                    <a:pt x="1500" y="320"/>
                  </a:lnTo>
                  <a:lnTo>
                    <a:pt x="1498" y="318"/>
                  </a:lnTo>
                  <a:lnTo>
                    <a:pt x="1492" y="315"/>
                  </a:lnTo>
                  <a:lnTo>
                    <a:pt x="1485" y="315"/>
                  </a:lnTo>
                  <a:lnTo>
                    <a:pt x="1480" y="318"/>
                  </a:lnTo>
                  <a:lnTo>
                    <a:pt x="1475" y="323"/>
                  </a:lnTo>
                  <a:lnTo>
                    <a:pt x="1472" y="325"/>
                  </a:lnTo>
                  <a:lnTo>
                    <a:pt x="1467" y="325"/>
                  </a:lnTo>
                  <a:lnTo>
                    <a:pt x="1462" y="320"/>
                  </a:lnTo>
                  <a:lnTo>
                    <a:pt x="1460" y="318"/>
                  </a:lnTo>
                  <a:lnTo>
                    <a:pt x="1457" y="313"/>
                  </a:lnTo>
                  <a:lnTo>
                    <a:pt x="1455" y="310"/>
                  </a:lnTo>
                  <a:lnTo>
                    <a:pt x="1450" y="305"/>
                  </a:lnTo>
                  <a:lnTo>
                    <a:pt x="1442" y="300"/>
                  </a:lnTo>
                  <a:lnTo>
                    <a:pt x="1435" y="298"/>
                  </a:lnTo>
                  <a:lnTo>
                    <a:pt x="1429" y="298"/>
                  </a:lnTo>
                  <a:lnTo>
                    <a:pt x="1427" y="300"/>
                  </a:lnTo>
                  <a:lnTo>
                    <a:pt x="1419" y="303"/>
                  </a:lnTo>
                  <a:lnTo>
                    <a:pt x="1414" y="305"/>
                  </a:lnTo>
                  <a:lnTo>
                    <a:pt x="1414" y="308"/>
                  </a:lnTo>
                  <a:lnTo>
                    <a:pt x="1414" y="313"/>
                  </a:lnTo>
                  <a:lnTo>
                    <a:pt x="1409" y="315"/>
                  </a:lnTo>
                  <a:lnTo>
                    <a:pt x="1404" y="320"/>
                  </a:lnTo>
                  <a:lnTo>
                    <a:pt x="1397" y="320"/>
                  </a:lnTo>
                  <a:lnTo>
                    <a:pt x="1394" y="320"/>
                  </a:lnTo>
                  <a:lnTo>
                    <a:pt x="1392" y="315"/>
                  </a:lnTo>
                  <a:lnTo>
                    <a:pt x="1392" y="310"/>
                  </a:lnTo>
                  <a:lnTo>
                    <a:pt x="1389" y="305"/>
                  </a:lnTo>
                  <a:lnTo>
                    <a:pt x="1389" y="303"/>
                  </a:lnTo>
                  <a:lnTo>
                    <a:pt x="1387" y="298"/>
                  </a:lnTo>
                  <a:lnTo>
                    <a:pt x="1384" y="292"/>
                  </a:lnTo>
                  <a:lnTo>
                    <a:pt x="1382" y="290"/>
                  </a:lnTo>
                  <a:lnTo>
                    <a:pt x="1374" y="285"/>
                  </a:lnTo>
                  <a:lnTo>
                    <a:pt x="1366" y="285"/>
                  </a:lnTo>
                  <a:lnTo>
                    <a:pt x="1359" y="287"/>
                  </a:lnTo>
                  <a:lnTo>
                    <a:pt x="1354" y="292"/>
                  </a:lnTo>
                  <a:lnTo>
                    <a:pt x="1351" y="303"/>
                  </a:lnTo>
                  <a:lnTo>
                    <a:pt x="1349" y="313"/>
                  </a:lnTo>
                  <a:lnTo>
                    <a:pt x="1349" y="325"/>
                  </a:lnTo>
                  <a:lnTo>
                    <a:pt x="1354" y="343"/>
                  </a:lnTo>
                  <a:lnTo>
                    <a:pt x="1359" y="356"/>
                  </a:lnTo>
                  <a:lnTo>
                    <a:pt x="1356" y="353"/>
                  </a:lnTo>
                  <a:lnTo>
                    <a:pt x="1354" y="350"/>
                  </a:lnTo>
                  <a:lnTo>
                    <a:pt x="1349" y="345"/>
                  </a:lnTo>
                  <a:lnTo>
                    <a:pt x="1344" y="338"/>
                  </a:lnTo>
                  <a:lnTo>
                    <a:pt x="1341" y="330"/>
                  </a:lnTo>
                  <a:lnTo>
                    <a:pt x="1339" y="323"/>
                  </a:lnTo>
                  <a:lnTo>
                    <a:pt x="1339" y="310"/>
                  </a:lnTo>
                  <a:lnTo>
                    <a:pt x="1344" y="298"/>
                  </a:lnTo>
                  <a:lnTo>
                    <a:pt x="1344" y="290"/>
                  </a:lnTo>
                  <a:lnTo>
                    <a:pt x="1341" y="287"/>
                  </a:lnTo>
                  <a:lnTo>
                    <a:pt x="1336" y="287"/>
                  </a:lnTo>
                  <a:lnTo>
                    <a:pt x="1331" y="287"/>
                  </a:lnTo>
                  <a:lnTo>
                    <a:pt x="1324" y="290"/>
                  </a:lnTo>
                  <a:lnTo>
                    <a:pt x="1316" y="298"/>
                  </a:lnTo>
                  <a:lnTo>
                    <a:pt x="1311" y="310"/>
                  </a:lnTo>
                  <a:lnTo>
                    <a:pt x="1308" y="325"/>
                  </a:lnTo>
                  <a:lnTo>
                    <a:pt x="1308" y="335"/>
                  </a:lnTo>
                  <a:lnTo>
                    <a:pt x="1308" y="340"/>
                  </a:lnTo>
                  <a:lnTo>
                    <a:pt x="1308" y="345"/>
                  </a:lnTo>
                  <a:lnTo>
                    <a:pt x="1308" y="356"/>
                  </a:lnTo>
                  <a:lnTo>
                    <a:pt x="1308" y="361"/>
                  </a:lnTo>
                  <a:lnTo>
                    <a:pt x="1311" y="363"/>
                  </a:lnTo>
                  <a:lnTo>
                    <a:pt x="1316" y="366"/>
                  </a:lnTo>
                  <a:lnTo>
                    <a:pt x="1319" y="366"/>
                  </a:lnTo>
                  <a:lnTo>
                    <a:pt x="1321" y="366"/>
                  </a:lnTo>
                  <a:lnTo>
                    <a:pt x="1329" y="368"/>
                  </a:lnTo>
                  <a:lnTo>
                    <a:pt x="1334" y="371"/>
                  </a:lnTo>
                  <a:lnTo>
                    <a:pt x="1339" y="371"/>
                  </a:lnTo>
                  <a:lnTo>
                    <a:pt x="1341" y="373"/>
                  </a:lnTo>
                  <a:lnTo>
                    <a:pt x="1339" y="376"/>
                  </a:lnTo>
                  <a:lnTo>
                    <a:pt x="1334" y="376"/>
                  </a:lnTo>
                  <a:lnTo>
                    <a:pt x="1331" y="376"/>
                  </a:lnTo>
                  <a:lnTo>
                    <a:pt x="1326" y="376"/>
                  </a:lnTo>
                  <a:lnTo>
                    <a:pt x="1321" y="378"/>
                  </a:lnTo>
                  <a:lnTo>
                    <a:pt x="1316" y="381"/>
                  </a:lnTo>
                  <a:lnTo>
                    <a:pt x="1316" y="383"/>
                  </a:lnTo>
                  <a:lnTo>
                    <a:pt x="1319" y="386"/>
                  </a:lnTo>
                  <a:lnTo>
                    <a:pt x="1321" y="386"/>
                  </a:lnTo>
                  <a:lnTo>
                    <a:pt x="1326" y="388"/>
                  </a:lnTo>
                  <a:lnTo>
                    <a:pt x="1331" y="391"/>
                  </a:lnTo>
                  <a:lnTo>
                    <a:pt x="1334" y="393"/>
                  </a:lnTo>
                  <a:lnTo>
                    <a:pt x="1339" y="396"/>
                  </a:lnTo>
                  <a:lnTo>
                    <a:pt x="1341" y="396"/>
                  </a:lnTo>
                  <a:lnTo>
                    <a:pt x="1346" y="396"/>
                  </a:lnTo>
                  <a:lnTo>
                    <a:pt x="1351" y="393"/>
                  </a:lnTo>
                  <a:lnTo>
                    <a:pt x="1356" y="391"/>
                  </a:lnTo>
                  <a:lnTo>
                    <a:pt x="1359" y="393"/>
                  </a:lnTo>
                  <a:lnTo>
                    <a:pt x="1361" y="396"/>
                  </a:lnTo>
                  <a:lnTo>
                    <a:pt x="1371" y="398"/>
                  </a:lnTo>
                  <a:lnTo>
                    <a:pt x="1374" y="398"/>
                  </a:lnTo>
                  <a:lnTo>
                    <a:pt x="1366" y="436"/>
                  </a:lnTo>
                  <a:lnTo>
                    <a:pt x="1336" y="482"/>
                  </a:lnTo>
                  <a:lnTo>
                    <a:pt x="1326" y="426"/>
                  </a:lnTo>
                  <a:lnTo>
                    <a:pt x="1308" y="403"/>
                  </a:lnTo>
                  <a:lnTo>
                    <a:pt x="1288" y="431"/>
                  </a:lnTo>
                  <a:lnTo>
                    <a:pt x="1278" y="403"/>
                  </a:lnTo>
                  <a:lnTo>
                    <a:pt x="1258" y="368"/>
                  </a:lnTo>
                  <a:lnTo>
                    <a:pt x="1248" y="323"/>
                  </a:lnTo>
                  <a:lnTo>
                    <a:pt x="1215" y="270"/>
                  </a:lnTo>
                  <a:lnTo>
                    <a:pt x="1190" y="343"/>
                  </a:lnTo>
                  <a:lnTo>
                    <a:pt x="1190" y="368"/>
                  </a:lnTo>
                  <a:lnTo>
                    <a:pt x="1225" y="398"/>
                  </a:lnTo>
                  <a:lnTo>
                    <a:pt x="1230" y="431"/>
                  </a:lnTo>
                  <a:lnTo>
                    <a:pt x="1205" y="456"/>
                  </a:lnTo>
                  <a:lnTo>
                    <a:pt x="1190" y="446"/>
                  </a:lnTo>
                  <a:lnTo>
                    <a:pt x="1185" y="446"/>
                  </a:lnTo>
                  <a:lnTo>
                    <a:pt x="1185" y="444"/>
                  </a:lnTo>
                  <a:lnTo>
                    <a:pt x="1187" y="439"/>
                  </a:lnTo>
                  <a:lnTo>
                    <a:pt x="1185" y="434"/>
                  </a:lnTo>
                  <a:lnTo>
                    <a:pt x="1185" y="429"/>
                  </a:lnTo>
                  <a:lnTo>
                    <a:pt x="1182" y="424"/>
                  </a:lnTo>
                  <a:lnTo>
                    <a:pt x="1185" y="424"/>
                  </a:lnTo>
                  <a:lnTo>
                    <a:pt x="1187" y="424"/>
                  </a:lnTo>
                  <a:lnTo>
                    <a:pt x="1190" y="424"/>
                  </a:lnTo>
                  <a:lnTo>
                    <a:pt x="1192" y="424"/>
                  </a:lnTo>
                  <a:lnTo>
                    <a:pt x="1195" y="424"/>
                  </a:lnTo>
                  <a:lnTo>
                    <a:pt x="1198" y="419"/>
                  </a:lnTo>
                  <a:lnTo>
                    <a:pt x="1200" y="413"/>
                  </a:lnTo>
                  <a:lnTo>
                    <a:pt x="1198" y="408"/>
                  </a:lnTo>
                  <a:lnTo>
                    <a:pt x="1192" y="406"/>
                  </a:lnTo>
                  <a:lnTo>
                    <a:pt x="1190" y="403"/>
                  </a:lnTo>
                  <a:lnTo>
                    <a:pt x="1185" y="403"/>
                  </a:lnTo>
                  <a:lnTo>
                    <a:pt x="1180" y="398"/>
                  </a:lnTo>
                  <a:lnTo>
                    <a:pt x="1175" y="396"/>
                  </a:lnTo>
                  <a:lnTo>
                    <a:pt x="1170" y="391"/>
                  </a:lnTo>
                  <a:lnTo>
                    <a:pt x="1167" y="388"/>
                  </a:lnTo>
                  <a:lnTo>
                    <a:pt x="1165" y="383"/>
                  </a:lnTo>
                  <a:lnTo>
                    <a:pt x="1162" y="378"/>
                  </a:lnTo>
                  <a:lnTo>
                    <a:pt x="1162" y="373"/>
                  </a:lnTo>
                  <a:lnTo>
                    <a:pt x="1162" y="371"/>
                  </a:lnTo>
                  <a:lnTo>
                    <a:pt x="1165" y="368"/>
                  </a:lnTo>
                  <a:lnTo>
                    <a:pt x="1165" y="363"/>
                  </a:lnTo>
                  <a:lnTo>
                    <a:pt x="1162" y="356"/>
                  </a:lnTo>
                  <a:lnTo>
                    <a:pt x="1162" y="350"/>
                  </a:lnTo>
                  <a:lnTo>
                    <a:pt x="1160" y="343"/>
                  </a:lnTo>
                  <a:lnTo>
                    <a:pt x="1160" y="338"/>
                  </a:lnTo>
                  <a:lnTo>
                    <a:pt x="1157" y="333"/>
                  </a:lnTo>
                  <a:lnTo>
                    <a:pt x="1157" y="328"/>
                  </a:lnTo>
                  <a:lnTo>
                    <a:pt x="1160" y="325"/>
                  </a:lnTo>
                  <a:lnTo>
                    <a:pt x="1162" y="323"/>
                  </a:lnTo>
                  <a:lnTo>
                    <a:pt x="1165" y="323"/>
                  </a:lnTo>
                  <a:lnTo>
                    <a:pt x="1167" y="318"/>
                  </a:lnTo>
                  <a:lnTo>
                    <a:pt x="1172" y="310"/>
                  </a:lnTo>
                  <a:lnTo>
                    <a:pt x="1172" y="308"/>
                  </a:lnTo>
                  <a:lnTo>
                    <a:pt x="1172" y="305"/>
                  </a:lnTo>
                  <a:lnTo>
                    <a:pt x="1170" y="303"/>
                  </a:lnTo>
                  <a:lnTo>
                    <a:pt x="1165" y="300"/>
                  </a:lnTo>
                  <a:lnTo>
                    <a:pt x="1162" y="300"/>
                  </a:lnTo>
                  <a:lnTo>
                    <a:pt x="1157" y="300"/>
                  </a:lnTo>
                  <a:lnTo>
                    <a:pt x="1152" y="300"/>
                  </a:lnTo>
                  <a:lnTo>
                    <a:pt x="1147" y="300"/>
                  </a:lnTo>
                  <a:lnTo>
                    <a:pt x="1142" y="303"/>
                  </a:lnTo>
                  <a:lnTo>
                    <a:pt x="1145" y="305"/>
                  </a:lnTo>
                  <a:lnTo>
                    <a:pt x="1147" y="308"/>
                  </a:lnTo>
                  <a:lnTo>
                    <a:pt x="1150" y="310"/>
                  </a:lnTo>
                  <a:lnTo>
                    <a:pt x="1152" y="313"/>
                  </a:lnTo>
                  <a:lnTo>
                    <a:pt x="1150" y="313"/>
                  </a:lnTo>
                  <a:lnTo>
                    <a:pt x="1147" y="315"/>
                  </a:lnTo>
                  <a:lnTo>
                    <a:pt x="1145" y="313"/>
                  </a:lnTo>
                  <a:lnTo>
                    <a:pt x="1142" y="310"/>
                  </a:lnTo>
                  <a:lnTo>
                    <a:pt x="1137" y="310"/>
                  </a:lnTo>
                  <a:lnTo>
                    <a:pt x="1134" y="313"/>
                  </a:lnTo>
                  <a:lnTo>
                    <a:pt x="1132" y="315"/>
                  </a:lnTo>
                  <a:lnTo>
                    <a:pt x="1132" y="320"/>
                  </a:lnTo>
                  <a:lnTo>
                    <a:pt x="1132" y="323"/>
                  </a:lnTo>
                  <a:lnTo>
                    <a:pt x="1134" y="328"/>
                  </a:lnTo>
                  <a:lnTo>
                    <a:pt x="1137" y="330"/>
                  </a:lnTo>
                  <a:lnTo>
                    <a:pt x="1134" y="335"/>
                  </a:lnTo>
                  <a:lnTo>
                    <a:pt x="1132" y="340"/>
                  </a:lnTo>
                  <a:lnTo>
                    <a:pt x="1132" y="348"/>
                  </a:lnTo>
                  <a:lnTo>
                    <a:pt x="1129" y="353"/>
                  </a:lnTo>
                  <a:lnTo>
                    <a:pt x="1127" y="350"/>
                  </a:lnTo>
                  <a:lnTo>
                    <a:pt x="1124" y="343"/>
                  </a:lnTo>
                  <a:lnTo>
                    <a:pt x="1124" y="335"/>
                  </a:lnTo>
                  <a:lnTo>
                    <a:pt x="1124" y="328"/>
                  </a:lnTo>
                  <a:lnTo>
                    <a:pt x="1119" y="323"/>
                  </a:lnTo>
                  <a:lnTo>
                    <a:pt x="1117" y="320"/>
                  </a:lnTo>
                  <a:lnTo>
                    <a:pt x="1112" y="315"/>
                  </a:lnTo>
                  <a:lnTo>
                    <a:pt x="1109" y="315"/>
                  </a:lnTo>
                  <a:lnTo>
                    <a:pt x="1109" y="318"/>
                  </a:lnTo>
                  <a:lnTo>
                    <a:pt x="1112" y="323"/>
                  </a:lnTo>
                  <a:lnTo>
                    <a:pt x="1112" y="328"/>
                  </a:lnTo>
                  <a:lnTo>
                    <a:pt x="1109" y="328"/>
                  </a:lnTo>
                  <a:lnTo>
                    <a:pt x="1104" y="328"/>
                  </a:lnTo>
                  <a:lnTo>
                    <a:pt x="1099" y="325"/>
                  </a:lnTo>
                  <a:lnTo>
                    <a:pt x="1094" y="320"/>
                  </a:lnTo>
                  <a:lnTo>
                    <a:pt x="1092" y="315"/>
                  </a:lnTo>
                  <a:lnTo>
                    <a:pt x="1092" y="313"/>
                  </a:lnTo>
                  <a:lnTo>
                    <a:pt x="1087" y="313"/>
                  </a:lnTo>
                  <a:lnTo>
                    <a:pt x="1082" y="315"/>
                  </a:lnTo>
                  <a:lnTo>
                    <a:pt x="1079" y="315"/>
                  </a:lnTo>
                  <a:lnTo>
                    <a:pt x="1077" y="313"/>
                  </a:lnTo>
                  <a:lnTo>
                    <a:pt x="1079" y="310"/>
                  </a:lnTo>
                  <a:lnTo>
                    <a:pt x="1082" y="303"/>
                  </a:lnTo>
                  <a:lnTo>
                    <a:pt x="1082" y="300"/>
                  </a:lnTo>
                  <a:lnTo>
                    <a:pt x="1077" y="298"/>
                  </a:lnTo>
                  <a:lnTo>
                    <a:pt x="1071" y="300"/>
                  </a:lnTo>
                  <a:lnTo>
                    <a:pt x="1064" y="300"/>
                  </a:lnTo>
                  <a:lnTo>
                    <a:pt x="1056" y="303"/>
                  </a:lnTo>
                  <a:lnTo>
                    <a:pt x="1051" y="303"/>
                  </a:lnTo>
                  <a:lnTo>
                    <a:pt x="1049" y="305"/>
                  </a:lnTo>
                  <a:lnTo>
                    <a:pt x="1044" y="305"/>
                  </a:lnTo>
                  <a:lnTo>
                    <a:pt x="1039" y="308"/>
                  </a:lnTo>
                  <a:lnTo>
                    <a:pt x="1036" y="310"/>
                  </a:lnTo>
                  <a:lnTo>
                    <a:pt x="1036" y="315"/>
                  </a:lnTo>
                  <a:lnTo>
                    <a:pt x="1034" y="320"/>
                  </a:lnTo>
                  <a:lnTo>
                    <a:pt x="1029" y="323"/>
                  </a:lnTo>
                  <a:lnTo>
                    <a:pt x="1024" y="323"/>
                  </a:lnTo>
                  <a:lnTo>
                    <a:pt x="1021" y="325"/>
                  </a:lnTo>
                  <a:lnTo>
                    <a:pt x="1021" y="330"/>
                  </a:lnTo>
                  <a:lnTo>
                    <a:pt x="1024" y="333"/>
                  </a:lnTo>
                  <a:lnTo>
                    <a:pt x="1029" y="338"/>
                  </a:lnTo>
                  <a:lnTo>
                    <a:pt x="1034" y="343"/>
                  </a:lnTo>
                  <a:lnTo>
                    <a:pt x="1036" y="345"/>
                  </a:lnTo>
                  <a:lnTo>
                    <a:pt x="1039" y="345"/>
                  </a:lnTo>
                  <a:lnTo>
                    <a:pt x="1039" y="350"/>
                  </a:lnTo>
                  <a:lnTo>
                    <a:pt x="1039" y="353"/>
                  </a:lnTo>
                  <a:lnTo>
                    <a:pt x="1034" y="356"/>
                  </a:lnTo>
                  <a:lnTo>
                    <a:pt x="1026" y="353"/>
                  </a:lnTo>
                  <a:lnTo>
                    <a:pt x="1021" y="356"/>
                  </a:lnTo>
                  <a:lnTo>
                    <a:pt x="1021" y="358"/>
                  </a:lnTo>
                  <a:lnTo>
                    <a:pt x="1021" y="361"/>
                  </a:lnTo>
                  <a:lnTo>
                    <a:pt x="1021" y="366"/>
                  </a:lnTo>
                  <a:lnTo>
                    <a:pt x="1024" y="371"/>
                  </a:lnTo>
                  <a:lnTo>
                    <a:pt x="1026" y="373"/>
                  </a:lnTo>
                  <a:lnTo>
                    <a:pt x="1031" y="373"/>
                  </a:lnTo>
                  <a:lnTo>
                    <a:pt x="1036" y="373"/>
                  </a:lnTo>
                  <a:lnTo>
                    <a:pt x="1044" y="373"/>
                  </a:lnTo>
                  <a:lnTo>
                    <a:pt x="1051" y="376"/>
                  </a:lnTo>
                  <a:lnTo>
                    <a:pt x="1054" y="376"/>
                  </a:lnTo>
                  <a:lnTo>
                    <a:pt x="1059" y="376"/>
                  </a:lnTo>
                  <a:lnTo>
                    <a:pt x="1069" y="378"/>
                  </a:lnTo>
                  <a:lnTo>
                    <a:pt x="1077" y="381"/>
                  </a:lnTo>
                  <a:lnTo>
                    <a:pt x="1082" y="386"/>
                  </a:lnTo>
                  <a:lnTo>
                    <a:pt x="1082" y="391"/>
                  </a:lnTo>
                  <a:lnTo>
                    <a:pt x="1079" y="396"/>
                  </a:lnTo>
                  <a:lnTo>
                    <a:pt x="1079" y="398"/>
                  </a:lnTo>
                  <a:lnTo>
                    <a:pt x="1077" y="398"/>
                  </a:lnTo>
                  <a:lnTo>
                    <a:pt x="1071" y="396"/>
                  </a:lnTo>
                  <a:lnTo>
                    <a:pt x="1066" y="396"/>
                  </a:lnTo>
                  <a:lnTo>
                    <a:pt x="1059" y="393"/>
                  </a:lnTo>
                  <a:lnTo>
                    <a:pt x="1054" y="388"/>
                  </a:lnTo>
                  <a:lnTo>
                    <a:pt x="1049" y="388"/>
                  </a:lnTo>
                  <a:lnTo>
                    <a:pt x="1044" y="386"/>
                  </a:lnTo>
                  <a:lnTo>
                    <a:pt x="1039" y="383"/>
                  </a:lnTo>
                  <a:lnTo>
                    <a:pt x="1034" y="383"/>
                  </a:lnTo>
                  <a:lnTo>
                    <a:pt x="1026" y="383"/>
                  </a:lnTo>
                  <a:lnTo>
                    <a:pt x="1021" y="383"/>
                  </a:lnTo>
                  <a:lnTo>
                    <a:pt x="1019" y="383"/>
                  </a:lnTo>
                  <a:lnTo>
                    <a:pt x="1019" y="388"/>
                  </a:lnTo>
                  <a:lnTo>
                    <a:pt x="1019" y="393"/>
                  </a:lnTo>
                  <a:lnTo>
                    <a:pt x="1019" y="398"/>
                  </a:lnTo>
                  <a:lnTo>
                    <a:pt x="1019" y="403"/>
                  </a:lnTo>
                  <a:lnTo>
                    <a:pt x="1021" y="406"/>
                  </a:lnTo>
                  <a:lnTo>
                    <a:pt x="1026" y="406"/>
                  </a:lnTo>
                  <a:lnTo>
                    <a:pt x="1031" y="408"/>
                  </a:lnTo>
                  <a:lnTo>
                    <a:pt x="1036" y="413"/>
                  </a:lnTo>
                  <a:lnTo>
                    <a:pt x="1044" y="419"/>
                  </a:lnTo>
                  <a:lnTo>
                    <a:pt x="1049" y="424"/>
                  </a:lnTo>
                  <a:lnTo>
                    <a:pt x="1049" y="429"/>
                  </a:lnTo>
                  <a:lnTo>
                    <a:pt x="1051" y="434"/>
                  </a:lnTo>
                  <a:lnTo>
                    <a:pt x="1051" y="439"/>
                  </a:lnTo>
                  <a:lnTo>
                    <a:pt x="1054" y="441"/>
                  </a:lnTo>
                  <a:lnTo>
                    <a:pt x="1056" y="441"/>
                  </a:lnTo>
                  <a:lnTo>
                    <a:pt x="1059" y="441"/>
                  </a:lnTo>
                  <a:lnTo>
                    <a:pt x="1064" y="444"/>
                  </a:lnTo>
                  <a:lnTo>
                    <a:pt x="1066" y="444"/>
                  </a:lnTo>
                  <a:lnTo>
                    <a:pt x="1071" y="446"/>
                  </a:lnTo>
                  <a:lnTo>
                    <a:pt x="1074" y="446"/>
                  </a:lnTo>
                  <a:lnTo>
                    <a:pt x="1077" y="446"/>
                  </a:lnTo>
                  <a:lnTo>
                    <a:pt x="1079" y="446"/>
                  </a:lnTo>
                  <a:lnTo>
                    <a:pt x="1084" y="446"/>
                  </a:lnTo>
                  <a:lnTo>
                    <a:pt x="1087" y="444"/>
                  </a:lnTo>
                  <a:lnTo>
                    <a:pt x="1094" y="444"/>
                  </a:lnTo>
                  <a:lnTo>
                    <a:pt x="1102" y="441"/>
                  </a:lnTo>
                  <a:lnTo>
                    <a:pt x="1107" y="439"/>
                  </a:lnTo>
                  <a:lnTo>
                    <a:pt x="1114" y="439"/>
                  </a:lnTo>
                  <a:lnTo>
                    <a:pt x="1119" y="436"/>
                  </a:lnTo>
                  <a:lnTo>
                    <a:pt x="1124" y="434"/>
                  </a:lnTo>
                  <a:lnTo>
                    <a:pt x="1129" y="429"/>
                  </a:lnTo>
                  <a:lnTo>
                    <a:pt x="1132" y="426"/>
                  </a:lnTo>
                  <a:lnTo>
                    <a:pt x="1134" y="429"/>
                  </a:lnTo>
                  <a:lnTo>
                    <a:pt x="1137" y="429"/>
                  </a:lnTo>
                  <a:lnTo>
                    <a:pt x="1142" y="434"/>
                  </a:lnTo>
                  <a:lnTo>
                    <a:pt x="1145" y="434"/>
                  </a:lnTo>
                  <a:lnTo>
                    <a:pt x="1147" y="439"/>
                  </a:lnTo>
                  <a:lnTo>
                    <a:pt x="1152" y="441"/>
                  </a:lnTo>
                  <a:lnTo>
                    <a:pt x="1157" y="444"/>
                  </a:lnTo>
                  <a:lnTo>
                    <a:pt x="1160" y="449"/>
                  </a:lnTo>
                  <a:lnTo>
                    <a:pt x="1167" y="451"/>
                  </a:lnTo>
                  <a:lnTo>
                    <a:pt x="1157" y="471"/>
                  </a:lnTo>
                  <a:lnTo>
                    <a:pt x="1122" y="461"/>
                  </a:lnTo>
                  <a:lnTo>
                    <a:pt x="1069" y="461"/>
                  </a:lnTo>
                  <a:lnTo>
                    <a:pt x="1039" y="441"/>
                  </a:lnTo>
                  <a:lnTo>
                    <a:pt x="991" y="451"/>
                  </a:lnTo>
                  <a:lnTo>
                    <a:pt x="996" y="466"/>
                  </a:lnTo>
                  <a:lnTo>
                    <a:pt x="1001" y="497"/>
                  </a:lnTo>
                  <a:lnTo>
                    <a:pt x="986" y="492"/>
                  </a:lnTo>
                  <a:lnTo>
                    <a:pt x="958" y="461"/>
                  </a:lnTo>
                  <a:lnTo>
                    <a:pt x="903" y="471"/>
                  </a:lnTo>
                  <a:lnTo>
                    <a:pt x="875" y="451"/>
                  </a:lnTo>
                  <a:lnTo>
                    <a:pt x="885" y="431"/>
                  </a:lnTo>
                  <a:lnTo>
                    <a:pt x="850" y="421"/>
                  </a:lnTo>
                  <a:lnTo>
                    <a:pt x="807" y="398"/>
                  </a:lnTo>
                  <a:lnTo>
                    <a:pt x="749" y="383"/>
                  </a:lnTo>
                  <a:lnTo>
                    <a:pt x="713" y="393"/>
                  </a:lnTo>
                  <a:lnTo>
                    <a:pt x="676" y="353"/>
                  </a:lnTo>
                  <a:lnTo>
                    <a:pt x="577" y="398"/>
                  </a:lnTo>
                  <a:lnTo>
                    <a:pt x="550" y="426"/>
                  </a:lnTo>
                  <a:lnTo>
                    <a:pt x="509" y="416"/>
                  </a:lnTo>
                  <a:lnTo>
                    <a:pt x="482" y="388"/>
                  </a:lnTo>
                  <a:lnTo>
                    <a:pt x="451" y="378"/>
                  </a:lnTo>
                  <a:lnTo>
                    <a:pt x="439" y="378"/>
                  </a:lnTo>
                  <a:lnTo>
                    <a:pt x="424" y="363"/>
                  </a:lnTo>
                  <a:lnTo>
                    <a:pt x="376" y="368"/>
                  </a:lnTo>
                  <a:lnTo>
                    <a:pt x="308" y="338"/>
                  </a:lnTo>
                  <a:lnTo>
                    <a:pt x="277" y="343"/>
                  </a:lnTo>
                  <a:lnTo>
                    <a:pt x="252" y="328"/>
                  </a:lnTo>
                  <a:lnTo>
                    <a:pt x="245" y="310"/>
                  </a:lnTo>
                  <a:lnTo>
                    <a:pt x="199" y="295"/>
                  </a:lnTo>
                  <a:lnTo>
                    <a:pt x="171" y="315"/>
                  </a:lnTo>
                  <a:lnTo>
                    <a:pt x="131" y="333"/>
                  </a:lnTo>
                  <a:lnTo>
                    <a:pt x="98" y="353"/>
                  </a:lnTo>
                  <a:lnTo>
                    <a:pt x="78" y="403"/>
                  </a:lnTo>
                  <a:lnTo>
                    <a:pt x="35" y="413"/>
                  </a:lnTo>
                  <a:lnTo>
                    <a:pt x="35" y="446"/>
                  </a:lnTo>
                  <a:lnTo>
                    <a:pt x="68" y="487"/>
                  </a:lnTo>
                  <a:lnTo>
                    <a:pt x="98" y="502"/>
                  </a:lnTo>
                  <a:lnTo>
                    <a:pt x="98" y="522"/>
                  </a:lnTo>
                  <a:lnTo>
                    <a:pt x="78" y="532"/>
                  </a:lnTo>
                  <a:lnTo>
                    <a:pt x="50" y="522"/>
                  </a:lnTo>
                  <a:lnTo>
                    <a:pt x="0" y="560"/>
                  </a:lnTo>
                  <a:lnTo>
                    <a:pt x="15" y="575"/>
                  </a:lnTo>
                  <a:lnTo>
                    <a:pt x="35" y="595"/>
                  </a:lnTo>
                  <a:lnTo>
                    <a:pt x="83" y="595"/>
                  </a:lnTo>
                  <a:lnTo>
                    <a:pt x="118" y="600"/>
                  </a:lnTo>
                  <a:lnTo>
                    <a:pt x="103" y="635"/>
                  </a:lnTo>
                  <a:lnTo>
                    <a:pt x="63" y="653"/>
                  </a:lnTo>
                  <a:lnTo>
                    <a:pt x="30" y="673"/>
                  </a:lnTo>
                  <a:lnTo>
                    <a:pt x="25" y="698"/>
                  </a:lnTo>
                  <a:lnTo>
                    <a:pt x="63" y="724"/>
                  </a:lnTo>
                  <a:lnTo>
                    <a:pt x="68" y="751"/>
                  </a:lnTo>
                  <a:lnTo>
                    <a:pt x="93" y="761"/>
                  </a:lnTo>
                  <a:lnTo>
                    <a:pt x="98" y="797"/>
                  </a:lnTo>
                  <a:lnTo>
                    <a:pt x="136" y="792"/>
                  </a:lnTo>
                  <a:lnTo>
                    <a:pt x="182" y="792"/>
                  </a:lnTo>
                  <a:lnTo>
                    <a:pt x="156" y="840"/>
                  </a:lnTo>
                  <a:lnTo>
                    <a:pt x="78" y="905"/>
                  </a:lnTo>
                  <a:lnTo>
                    <a:pt x="166" y="860"/>
                  </a:lnTo>
                  <a:lnTo>
                    <a:pt x="234" y="787"/>
                  </a:lnTo>
                  <a:lnTo>
                    <a:pt x="229" y="772"/>
                  </a:lnTo>
                  <a:lnTo>
                    <a:pt x="272" y="719"/>
                  </a:lnTo>
                  <a:lnTo>
                    <a:pt x="282" y="741"/>
                  </a:lnTo>
                  <a:lnTo>
                    <a:pt x="287" y="766"/>
                  </a:lnTo>
                  <a:lnTo>
                    <a:pt x="320" y="741"/>
                  </a:lnTo>
                  <a:lnTo>
                    <a:pt x="355" y="719"/>
                  </a:lnTo>
                  <a:lnTo>
                    <a:pt x="371" y="731"/>
                  </a:lnTo>
                  <a:lnTo>
                    <a:pt x="451" y="746"/>
                  </a:lnTo>
                  <a:lnTo>
                    <a:pt x="504" y="772"/>
                  </a:lnTo>
                  <a:lnTo>
                    <a:pt x="545" y="751"/>
                  </a:lnTo>
                  <a:lnTo>
                    <a:pt x="603" y="855"/>
                  </a:lnTo>
                  <a:lnTo>
                    <a:pt x="640" y="880"/>
                  </a:lnTo>
                  <a:lnTo>
                    <a:pt x="635" y="920"/>
                  </a:lnTo>
                  <a:lnTo>
                    <a:pt x="650" y="953"/>
                  </a:lnTo>
                  <a:lnTo>
                    <a:pt x="691" y="1009"/>
                  </a:lnTo>
                  <a:lnTo>
                    <a:pt x="749" y="1046"/>
                  </a:lnTo>
                  <a:lnTo>
                    <a:pt x="754" y="1072"/>
                  </a:lnTo>
                  <a:lnTo>
                    <a:pt x="759" y="1102"/>
                  </a:lnTo>
                  <a:lnTo>
                    <a:pt x="744" y="1112"/>
                  </a:lnTo>
                  <a:lnTo>
                    <a:pt x="749" y="1092"/>
                  </a:lnTo>
                  <a:lnTo>
                    <a:pt x="719" y="1082"/>
                  </a:lnTo>
                  <a:lnTo>
                    <a:pt x="734" y="1137"/>
                  </a:lnTo>
                  <a:lnTo>
                    <a:pt x="729" y="1180"/>
                  </a:lnTo>
                  <a:lnTo>
                    <a:pt x="719" y="1220"/>
                  </a:lnTo>
                  <a:lnTo>
                    <a:pt x="729" y="1253"/>
                  </a:lnTo>
                  <a:lnTo>
                    <a:pt x="729" y="1273"/>
                  </a:lnTo>
                  <a:lnTo>
                    <a:pt x="754" y="1324"/>
                  </a:lnTo>
                  <a:lnTo>
                    <a:pt x="774" y="1359"/>
                  </a:lnTo>
                  <a:lnTo>
                    <a:pt x="792" y="1387"/>
                  </a:lnTo>
                  <a:lnTo>
                    <a:pt x="837" y="1417"/>
                  </a:lnTo>
                  <a:lnTo>
                    <a:pt x="842" y="1427"/>
                  </a:lnTo>
                  <a:lnTo>
                    <a:pt x="845" y="1427"/>
                  </a:lnTo>
                  <a:lnTo>
                    <a:pt x="875" y="1483"/>
                  </a:lnTo>
                  <a:lnTo>
                    <a:pt x="895" y="1515"/>
                  </a:lnTo>
                  <a:lnTo>
                    <a:pt x="890" y="1525"/>
                  </a:lnTo>
                  <a:lnTo>
                    <a:pt x="928" y="1551"/>
                  </a:lnTo>
                  <a:lnTo>
                    <a:pt x="933" y="1576"/>
                  </a:lnTo>
                  <a:lnTo>
                    <a:pt x="948" y="1586"/>
                  </a:lnTo>
                  <a:lnTo>
                    <a:pt x="968" y="1606"/>
                  </a:lnTo>
                  <a:lnTo>
                    <a:pt x="976" y="1591"/>
                  </a:lnTo>
                  <a:lnTo>
                    <a:pt x="953" y="1576"/>
                  </a:lnTo>
                  <a:lnTo>
                    <a:pt x="933" y="1530"/>
                  </a:lnTo>
                  <a:lnTo>
                    <a:pt x="895" y="1477"/>
                  </a:lnTo>
                  <a:lnTo>
                    <a:pt x="885" y="1447"/>
                  </a:lnTo>
                  <a:lnTo>
                    <a:pt x="913" y="1457"/>
                  </a:lnTo>
                  <a:lnTo>
                    <a:pt x="938" y="1510"/>
                  </a:lnTo>
                  <a:lnTo>
                    <a:pt x="948" y="1525"/>
                  </a:lnTo>
                  <a:lnTo>
                    <a:pt x="976" y="1541"/>
                  </a:lnTo>
                  <a:lnTo>
                    <a:pt x="976" y="1556"/>
                  </a:lnTo>
                  <a:lnTo>
                    <a:pt x="996" y="1566"/>
                  </a:lnTo>
                  <a:lnTo>
                    <a:pt x="1006" y="1581"/>
                  </a:lnTo>
                  <a:lnTo>
                    <a:pt x="1031" y="1606"/>
                  </a:lnTo>
                  <a:lnTo>
                    <a:pt x="1036" y="1644"/>
                  </a:lnTo>
                  <a:lnTo>
                    <a:pt x="1036" y="1659"/>
                  </a:lnTo>
                  <a:lnTo>
                    <a:pt x="1104" y="1699"/>
                  </a:lnTo>
                  <a:lnTo>
                    <a:pt x="1137" y="1717"/>
                  </a:lnTo>
                  <a:lnTo>
                    <a:pt x="1195" y="1732"/>
                  </a:lnTo>
                  <a:lnTo>
                    <a:pt x="1210" y="1727"/>
                  </a:lnTo>
                  <a:lnTo>
                    <a:pt x="1225" y="1727"/>
                  </a:lnTo>
                  <a:lnTo>
                    <a:pt x="1250" y="1747"/>
                  </a:lnTo>
                  <a:lnTo>
                    <a:pt x="1256" y="1755"/>
                  </a:lnTo>
                  <a:lnTo>
                    <a:pt x="1288" y="1760"/>
                  </a:lnTo>
                  <a:lnTo>
                    <a:pt x="1303" y="1755"/>
                  </a:lnTo>
                  <a:lnTo>
                    <a:pt x="1303" y="1752"/>
                  </a:lnTo>
                  <a:lnTo>
                    <a:pt x="1331" y="1767"/>
                  </a:lnTo>
                  <a:lnTo>
                    <a:pt x="1361" y="1755"/>
                  </a:lnTo>
                  <a:lnTo>
                    <a:pt x="1329" y="1767"/>
                  </a:lnTo>
                  <a:lnTo>
                    <a:pt x="1356" y="1810"/>
                  </a:lnTo>
                  <a:lnTo>
                    <a:pt x="1366" y="1820"/>
                  </a:lnTo>
                  <a:lnTo>
                    <a:pt x="1414" y="1851"/>
                  </a:lnTo>
                  <a:lnTo>
                    <a:pt x="1419" y="1830"/>
                  </a:lnTo>
                  <a:lnTo>
                    <a:pt x="1404" y="1810"/>
                  </a:lnTo>
                  <a:close/>
                  <a:moveTo>
                    <a:pt x="1268" y="1722"/>
                  </a:moveTo>
                  <a:lnTo>
                    <a:pt x="1268" y="1722"/>
                  </a:lnTo>
                  <a:lnTo>
                    <a:pt x="1281" y="1722"/>
                  </a:lnTo>
                  <a:lnTo>
                    <a:pt x="1283" y="1722"/>
                  </a:lnTo>
                  <a:lnTo>
                    <a:pt x="1268" y="1722"/>
                  </a:lnTo>
                  <a:close/>
                  <a:moveTo>
                    <a:pt x="1593" y="1692"/>
                  </a:moveTo>
                  <a:lnTo>
                    <a:pt x="1614" y="1692"/>
                  </a:lnTo>
                  <a:lnTo>
                    <a:pt x="1629" y="1679"/>
                  </a:lnTo>
                  <a:lnTo>
                    <a:pt x="1671" y="1687"/>
                  </a:lnTo>
                  <a:lnTo>
                    <a:pt x="1651" y="1674"/>
                  </a:lnTo>
                  <a:lnTo>
                    <a:pt x="1619" y="1659"/>
                  </a:lnTo>
                  <a:lnTo>
                    <a:pt x="1578" y="1659"/>
                  </a:lnTo>
                  <a:lnTo>
                    <a:pt x="1578" y="1669"/>
                  </a:lnTo>
                  <a:lnTo>
                    <a:pt x="1556" y="1674"/>
                  </a:lnTo>
                  <a:lnTo>
                    <a:pt x="1583" y="1687"/>
                  </a:lnTo>
                  <a:lnTo>
                    <a:pt x="1593" y="1692"/>
                  </a:lnTo>
                  <a:close/>
                  <a:moveTo>
                    <a:pt x="1520" y="1634"/>
                  </a:moveTo>
                  <a:lnTo>
                    <a:pt x="1520" y="1634"/>
                  </a:lnTo>
                  <a:lnTo>
                    <a:pt x="1513" y="1624"/>
                  </a:lnTo>
                  <a:lnTo>
                    <a:pt x="1510" y="1619"/>
                  </a:lnTo>
                  <a:lnTo>
                    <a:pt x="1472" y="1604"/>
                  </a:lnTo>
                  <a:lnTo>
                    <a:pt x="1414" y="1604"/>
                  </a:lnTo>
                  <a:lnTo>
                    <a:pt x="1382" y="1609"/>
                  </a:lnTo>
                  <a:lnTo>
                    <a:pt x="1371" y="1619"/>
                  </a:lnTo>
                  <a:lnTo>
                    <a:pt x="1397" y="1624"/>
                  </a:lnTo>
                  <a:lnTo>
                    <a:pt x="1419" y="1624"/>
                  </a:lnTo>
                  <a:lnTo>
                    <a:pt x="1450" y="1624"/>
                  </a:lnTo>
                  <a:lnTo>
                    <a:pt x="1482" y="1629"/>
                  </a:lnTo>
                  <a:lnTo>
                    <a:pt x="1492" y="1644"/>
                  </a:lnTo>
                  <a:lnTo>
                    <a:pt x="1503" y="1654"/>
                  </a:lnTo>
                  <a:lnTo>
                    <a:pt x="1545" y="1654"/>
                  </a:lnTo>
                  <a:lnTo>
                    <a:pt x="1553" y="1654"/>
                  </a:lnTo>
                  <a:lnTo>
                    <a:pt x="1556" y="1651"/>
                  </a:lnTo>
                  <a:lnTo>
                    <a:pt x="1556" y="1649"/>
                  </a:lnTo>
                  <a:lnTo>
                    <a:pt x="1545" y="1639"/>
                  </a:lnTo>
                  <a:lnTo>
                    <a:pt x="1538" y="1639"/>
                  </a:lnTo>
                  <a:lnTo>
                    <a:pt x="1528" y="1636"/>
                  </a:lnTo>
                  <a:lnTo>
                    <a:pt x="1520" y="1634"/>
                  </a:lnTo>
                  <a:close/>
                  <a:moveTo>
                    <a:pt x="1704" y="1717"/>
                  </a:moveTo>
                  <a:lnTo>
                    <a:pt x="1729" y="1722"/>
                  </a:lnTo>
                  <a:lnTo>
                    <a:pt x="1729" y="1709"/>
                  </a:lnTo>
                  <a:lnTo>
                    <a:pt x="1707" y="1709"/>
                  </a:lnTo>
                  <a:lnTo>
                    <a:pt x="1704" y="1717"/>
                  </a:lnTo>
                  <a:close/>
                  <a:moveTo>
                    <a:pt x="1452" y="1861"/>
                  </a:moveTo>
                  <a:lnTo>
                    <a:pt x="1452" y="1861"/>
                  </a:lnTo>
                  <a:lnTo>
                    <a:pt x="1467" y="1846"/>
                  </a:lnTo>
                  <a:lnTo>
                    <a:pt x="1487" y="1851"/>
                  </a:lnTo>
                  <a:lnTo>
                    <a:pt x="1492" y="1866"/>
                  </a:lnTo>
                  <a:lnTo>
                    <a:pt x="1508" y="1851"/>
                  </a:lnTo>
                  <a:lnTo>
                    <a:pt x="1487" y="1836"/>
                  </a:lnTo>
                  <a:lnTo>
                    <a:pt x="1462" y="1836"/>
                  </a:lnTo>
                  <a:lnTo>
                    <a:pt x="1445" y="1838"/>
                  </a:lnTo>
                  <a:lnTo>
                    <a:pt x="1432" y="1838"/>
                  </a:lnTo>
                  <a:lnTo>
                    <a:pt x="1424" y="1836"/>
                  </a:lnTo>
                  <a:lnTo>
                    <a:pt x="1419" y="1836"/>
                  </a:lnTo>
                  <a:lnTo>
                    <a:pt x="1419" y="1830"/>
                  </a:lnTo>
                  <a:lnTo>
                    <a:pt x="1414" y="1851"/>
                  </a:lnTo>
                  <a:lnTo>
                    <a:pt x="1435" y="1871"/>
                  </a:lnTo>
                  <a:lnTo>
                    <a:pt x="1445" y="1871"/>
                  </a:lnTo>
                  <a:lnTo>
                    <a:pt x="1452" y="1861"/>
                  </a:lnTo>
                  <a:close/>
                  <a:moveTo>
                    <a:pt x="2201" y="2073"/>
                  </a:moveTo>
                  <a:lnTo>
                    <a:pt x="2201" y="2073"/>
                  </a:lnTo>
                  <a:lnTo>
                    <a:pt x="2168" y="2062"/>
                  </a:lnTo>
                  <a:lnTo>
                    <a:pt x="2123" y="2037"/>
                  </a:lnTo>
                  <a:lnTo>
                    <a:pt x="2070" y="2032"/>
                  </a:lnTo>
                  <a:lnTo>
                    <a:pt x="2055" y="2027"/>
                  </a:lnTo>
                  <a:lnTo>
                    <a:pt x="2042" y="2012"/>
                  </a:lnTo>
                  <a:lnTo>
                    <a:pt x="2002" y="1997"/>
                  </a:lnTo>
                  <a:lnTo>
                    <a:pt x="1964" y="1974"/>
                  </a:lnTo>
                  <a:lnTo>
                    <a:pt x="1959" y="1954"/>
                  </a:lnTo>
                  <a:lnTo>
                    <a:pt x="1944" y="1914"/>
                  </a:lnTo>
                  <a:lnTo>
                    <a:pt x="1939" y="1914"/>
                  </a:lnTo>
                  <a:lnTo>
                    <a:pt x="1903" y="1893"/>
                  </a:lnTo>
                  <a:lnTo>
                    <a:pt x="1891" y="1893"/>
                  </a:lnTo>
                  <a:lnTo>
                    <a:pt x="1891" y="1896"/>
                  </a:lnTo>
                  <a:lnTo>
                    <a:pt x="1891" y="1893"/>
                  </a:lnTo>
                  <a:lnTo>
                    <a:pt x="1848" y="1888"/>
                  </a:lnTo>
                  <a:lnTo>
                    <a:pt x="1848" y="1883"/>
                  </a:lnTo>
                  <a:lnTo>
                    <a:pt x="1848" y="1888"/>
                  </a:lnTo>
                  <a:lnTo>
                    <a:pt x="1848" y="1881"/>
                  </a:lnTo>
                  <a:lnTo>
                    <a:pt x="1828" y="1876"/>
                  </a:lnTo>
                  <a:lnTo>
                    <a:pt x="1823" y="1861"/>
                  </a:lnTo>
                  <a:lnTo>
                    <a:pt x="1803" y="1846"/>
                  </a:lnTo>
                  <a:lnTo>
                    <a:pt x="1798" y="1846"/>
                  </a:lnTo>
                  <a:lnTo>
                    <a:pt x="1782" y="1841"/>
                  </a:lnTo>
                  <a:lnTo>
                    <a:pt x="1777" y="1830"/>
                  </a:lnTo>
                  <a:lnTo>
                    <a:pt x="1745" y="1815"/>
                  </a:lnTo>
                  <a:lnTo>
                    <a:pt x="1694" y="1820"/>
                  </a:lnTo>
                  <a:lnTo>
                    <a:pt x="1666" y="1815"/>
                  </a:lnTo>
                  <a:lnTo>
                    <a:pt x="1661" y="1805"/>
                  </a:lnTo>
                  <a:lnTo>
                    <a:pt x="1636" y="1800"/>
                  </a:lnTo>
                  <a:lnTo>
                    <a:pt x="1608" y="1805"/>
                  </a:lnTo>
                  <a:lnTo>
                    <a:pt x="1606" y="1803"/>
                  </a:lnTo>
                  <a:lnTo>
                    <a:pt x="1606" y="1798"/>
                  </a:lnTo>
                  <a:lnTo>
                    <a:pt x="1603" y="1790"/>
                  </a:lnTo>
                  <a:lnTo>
                    <a:pt x="1591" y="1795"/>
                  </a:lnTo>
                  <a:lnTo>
                    <a:pt x="1603" y="1790"/>
                  </a:lnTo>
                  <a:lnTo>
                    <a:pt x="1603" y="1785"/>
                  </a:lnTo>
                  <a:lnTo>
                    <a:pt x="1566" y="1795"/>
                  </a:lnTo>
                  <a:lnTo>
                    <a:pt x="1545" y="1805"/>
                  </a:lnTo>
                  <a:lnTo>
                    <a:pt x="1535" y="1830"/>
                  </a:lnTo>
                  <a:lnTo>
                    <a:pt x="1525" y="1836"/>
                  </a:lnTo>
                  <a:lnTo>
                    <a:pt x="1508" y="1851"/>
                  </a:lnTo>
                  <a:lnTo>
                    <a:pt x="1492" y="1866"/>
                  </a:lnTo>
                  <a:lnTo>
                    <a:pt x="1498" y="1878"/>
                  </a:lnTo>
                  <a:lnTo>
                    <a:pt x="1503" y="1904"/>
                  </a:lnTo>
                  <a:lnTo>
                    <a:pt x="1503" y="1919"/>
                  </a:lnTo>
                  <a:lnTo>
                    <a:pt x="1508" y="1939"/>
                  </a:lnTo>
                  <a:lnTo>
                    <a:pt x="1487" y="1954"/>
                  </a:lnTo>
                  <a:lnTo>
                    <a:pt x="1477" y="1964"/>
                  </a:lnTo>
                  <a:lnTo>
                    <a:pt x="1472" y="1974"/>
                  </a:lnTo>
                  <a:lnTo>
                    <a:pt x="1450" y="2022"/>
                  </a:lnTo>
                  <a:lnTo>
                    <a:pt x="1462" y="2042"/>
                  </a:lnTo>
                  <a:lnTo>
                    <a:pt x="1450" y="2047"/>
                  </a:lnTo>
                  <a:lnTo>
                    <a:pt x="1452" y="2047"/>
                  </a:lnTo>
                  <a:lnTo>
                    <a:pt x="1435" y="2057"/>
                  </a:lnTo>
                  <a:lnTo>
                    <a:pt x="1452" y="2093"/>
                  </a:lnTo>
                  <a:lnTo>
                    <a:pt x="1482" y="2146"/>
                  </a:lnTo>
                  <a:lnTo>
                    <a:pt x="1515" y="2211"/>
                  </a:lnTo>
                  <a:lnTo>
                    <a:pt x="1515" y="2221"/>
                  </a:lnTo>
                  <a:lnTo>
                    <a:pt x="1626" y="2284"/>
                  </a:lnTo>
                  <a:lnTo>
                    <a:pt x="1631" y="2284"/>
                  </a:lnTo>
                  <a:lnTo>
                    <a:pt x="1631" y="2282"/>
                  </a:lnTo>
                  <a:lnTo>
                    <a:pt x="1634" y="2279"/>
                  </a:lnTo>
                  <a:lnTo>
                    <a:pt x="1649" y="2294"/>
                  </a:lnTo>
                  <a:lnTo>
                    <a:pt x="1649" y="2297"/>
                  </a:lnTo>
                  <a:lnTo>
                    <a:pt x="1644" y="2315"/>
                  </a:lnTo>
                  <a:lnTo>
                    <a:pt x="1666" y="2352"/>
                  </a:lnTo>
                  <a:lnTo>
                    <a:pt x="1671" y="2362"/>
                  </a:lnTo>
                  <a:lnTo>
                    <a:pt x="1677" y="2357"/>
                  </a:lnTo>
                  <a:lnTo>
                    <a:pt x="1677" y="2360"/>
                  </a:lnTo>
                  <a:lnTo>
                    <a:pt x="1671" y="2362"/>
                  </a:lnTo>
                  <a:lnTo>
                    <a:pt x="1677" y="2368"/>
                  </a:lnTo>
                  <a:lnTo>
                    <a:pt x="1671" y="2388"/>
                  </a:lnTo>
                  <a:lnTo>
                    <a:pt x="1656" y="2405"/>
                  </a:lnTo>
                  <a:lnTo>
                    <a:pt x="1656" y="2436"/>
                  </a:lnTo>
                  <a:lnTo>
                    <a:pt x="1646" y="2456"/>
                  </a:lnTo>
                  <a:lnTo>
                    <a:pt x="1629" y="2524"/>
                  </a:lnTo>
                  <a:lnTo>
                    <a:pt x="1634" y="2574"/>
                  </a:lnTo>
                  <a:lnTo>
                    <a:pt x="1603" y="2642"/>
                  </a:lnTo>
                  <a:lnTo>
                    <a:pt x="1598" y="2713"/>
                  </a:lnTo>
                  <a:lnTo>
                    <a:pt x="1598" y="2751"/>
                  </a:lnTo>
                  <a:lnTo>
                    <a:pt x="1593" y="2786"/>
                  </a:lnTo>
                  <a:lnTo>
                    <a:pt x="1603" y="2806"/>
                  </a:lnTo>
                  <a:lnTo>
                    <a:pt x="1588" y="2889"/>
                  </a:lnTo>
                  <a:lnTo>
                    <a:pt x="1571" y="2925"/>
                  </a:lnTo>
                  <a:lnTo>
                    <a:pt x="1578" y="2950"/>
                  </a:lnTo>
                  <a:lnTo>
                    <a:pt x="1593" y="2983"/>
                  </a:lnTo>
                  <a:lnTo>
                    <a:pt x="1677" y="3018"/>
                  </a:lnTo>
                  <a:lnTo>
                    <a:pt x="1656" y="2998"/>
                  </a:lnTo>
                  <a:lnTo>
                    <a:pt x="1654" y="2993"/>
                  </a:lnTo>
                  <a:lnTo>
                    <a:pt x="1679" y="3018"/>
                  </a:lnTo>
                  <a:lnTo>
                    <a:pt x="1651" y="2960"/>
                  </a:lnTo>
                  <a:lnTo>
                    <a:pt x="1671" y="2927"/>
                  </a:lnTo>
                  <a:lnTo>
                    <a:pt x="1694" y="2894"/>
                  </a:lnTo>
                  <a:lnTo>
                    <a:pt x="1702" y="2862"/>
                  </a:lnTo>
                  <a:lnTo>
                    <a:pt x="1689" y="2847"/>
                  </a:lnTo>
                  <a:lnTo>
                    <a:pt x="1687" y="2824"/>
                  </a:lnTo>
                  <a:lnTo>
                    <a:pt x="1722" y="2781"/>
                  </a:lnTo>
                  <a:lnTo>
                    <a:pt x="1740" y="2741"/>
                  </a:lnTo>
                  <a:lnTo>
                    <a:pt x="1727" y="2726"/>
                  </a:lnTo>
                  <a:lnTo>
                    <a:pt x="1752" y="2715"/>
                  </a:lnTo>
                  <a:lnTo>
                    <a:pt x="1780" y="2673"/>
                  </a:lnTo>
                  <a:lnTo>
                    <a:pt x="1828" y="2655"/>
                  </a:lnTo>
                  <a:lnTo>
                    <a:pt x="1848" y="2642"/>
                  </a:lnTo>
                  <a:lnTo>
                    <a:pt x="1856" y="2605"/>
                  </a:lnTo>
                  <a:lnTo>
                    <a:pt x="1840" y="2594"/>
                  </a:lnTo>
                  <a:lnTo>
                    <a:pt x="1840" y="2584"/>
                  </a:lnTo>
                  <a:lnTo>
                    <a:pt x="1850" y="2594"/>
                  </a:lnTo>
                  <a:lnTo>
                    <a:pt x="1876" y="2599"/>
                  </a:lnTo>
                  <a:lnTo>
                    <a:pt x="1901" y="2579"/>
                  </a:lnTo>
                  <a:lnTo>
                    <a:pt x="1906" y="2569"/>
                  </a:lnTo>
                  <a:lnTo>
                    <a:pt x="1903" y="2559"/>
                  </a:lnTo>
                  <a:lnTo>
                    <a:pt x="1906" y="2569"/>
                  </a:lnTo>
                  <a:lnTo>
                    <a:pt x="1914" y="2552"/>
                  </a:lnTo>
                  <a:lnTo>
                    <a:pt x="1934" y="2531"/>
                  </a:lnTo>
                  <a:lnTo>
                    <a:pt x="1959" y="2506"/>
                  </a:lnTo>
                  <a:lnTo>
                    <a:pt x="1982" y="2438"/>
                  </a:lnTo>
                  <a:lnTo>
                    <a:pt x="1997" y="2408"/>
                  </a:lnTo>
                  <a:lnTo>
                    <a:pt x="2055" y="2373"/>
                  </a:lnTo>
                  <a:lnTo>
                    <a:pt x="2090" y="2368"/>
                  </a:lnTo>
                  <a:lnTo>
                    <a:pt x="2100" y="2362"/>
                  </a:lnTo>
                  <a:lnTo>
                    <a:pt x="2110" y="2342"/>
                  </a:lnTo>
                  <a:lnTo>
                    <a:pt x="2118" y="2320"/>
                  </a:lnTo>
                  <a:lnTo>
                    <a:pt x="2133" y="2294"/>
                  </a:lnTo>
                  <a:lnTo>
                    <a:pt x="2138" y="2284"/>
                  </a:lnTo>
                  <a:lnTo>
                    <a:pt x="2143" y="2196"/>
                  </a:lnTo>
                  <a:lnTo>
                    <a:pt x="2158" y="2191"/>
                  </a:lnTo>
                  <a:lnTo>
                    <a:pt x="2211" y="2125"/>
                  </a:lnTo>
                  <a:lnTo>
                    <a:pt x="2211" y="2110"/>
                  </a:lnTo>
                  <a:lnTo>
                    <a:pt x="2201" y="2073"/>
                  </a:lnTo>
                  <a:close/>
                  <a:moveTo>
                    <a:pt x="1440" y="567"/>
                  </a:moveTo>
                  <a:lnTo>
                    <a:pt x="1445" y="570"/>
                  </a:lnTo>
                  <a:lnTo>
                    <a:pt x="1447" y="570"/>
                  </a:lnTo>
                  <a:lnTo>
                    <a:pt x="1450" y="572"/>
                  </a:lnTo>
                  <a:lnTo>
                    <a:pt x="1455" y="575"/>
                  </a:lnTo>
                  <a:lnTo>
                    <a:pt x="1457" y="575"/>
                  </a:lnTo>
                  <a:lnTo>
                    <a:pt x="1462" y="577"/>
                  </a:lnTo>
                  <a:lnTo>
                    <a:pt x="1467" y="577"/>
                  </a:lnTo>
                  <a:lnTo>
                    <a:pt x="1470" y="580"/>
                  </a:lnTo>
                  <a:lnTo>
                    <a:pt x="1472" y="580"/>
                  </a:lnTo>
                  <a:lnTo>
                    <a:pt x="1475" y="577"/>
                  </a:lnTo>
                  <a:lnTo>
                    <a:pt x="1475" y="575"/>
                  </a:lnTo>
                  <a:lnTo>
                    <a:pt x="1477" y="575"/>
                  </a:lnTo>
                  <a:lnTo>
                    <a:pt x="1480" y="570"/>
                  </a:lnTo>
                  <a:lnTo>
                    <a:pt x="1482" y="567"/>
                  </a:lnTo>
                  <a:lnTo>
                    <a:pt x="1480" y="565"/>
                  </a:lnTo>
                  <a:lnTo>
                    <a:pt x="1475" y="565"/>
                  </a:lnTo>
                  <a:lnTo>
                    <a:pt x="1472" y="562"/>
                  </a:lnTo>
                  <a:lnTo>
                    <a:pt x="1457" y="562"/>
                  </a:lnTo>
                  <a:lnTo>
                    <a:pt x="1455" y="560"/>
                  </a:lnTo>
                  <a:lnTo>
                    <a:pt x="1452" y="555"/>
                  </a:lnTo>
                  <a:lnTo>
                    <a:pt x="1450" y="550"/>
                  </a:lnTo>
                  <a:lnTo>
                    <a:pt x="1447" y="545"/>
                  </a:lnTo>
                  <a:lnTo>
                    <a:pt x="1442" y="545"/>
                  </a:lnTo>
                  <a:lnTo>
                    <a:pt x="1435" y="542"/>
                  </a:lnTo>
                  <a:lnTo>
                    <a:pt x="1429" y="540"/>
                  </a:lnTo>
                  <a:lnTo>
                    <a:pt x="1424" y="540"/>
                  </a:lnTo>
                  <a:lnTo>
                    <a:pt x="1419" y="540"/>
                  </a:lnTo>
                  <a:lnTo>
                    <a:pt x="1417" y="540"/>
                  </a:lnTo>
                  <a:lnTo>
                    <a:pt x="1414" y="542"/>
                  </a:lnTo>
                  <a:lnTo>
                    <a:pt x="1412" y="545"/>
                  </a:lnTo>
                  <a:lnTo>
                    <a:pt x="1409" y="545"/>
                  </a:lnTo>
                  <a:lnTo>
                    <a:pt x="1409" y="542"/>
                  </a:lnTo>
                  <a:lnTo>
                    <a:pt x="1407" y="535"/>
                  </a:lnTo>
                  <a:lnTo>
                    <a:pt x="1404" y="529"/>
                  </a:lnTo>
                  <a:lnTo>
                    <a:pt x="1402" y="527"/>
                  </a:lnTo>
                  <a:lnTo>
                    <a:pt x="1399" y="524"/>
                  </a:lnTo>
                  <a:lnTo>
                    <a:pt x="1394" y="524"/>
                  </a:lnTo>
                  <a:lnTo>
                    <a:pt x="1392" y="524"/>
                  </a:lnTo>
                  <a:lnTo>
                    <a:pt x="1392" y="529"/>
                  </a:lnTo>
                  <a:lnTo>
                    <a:pt x="1392" y="535"/>
                  </a:lnTo>
                  <a:lnTo>
                    <a:pt x="1392" y="542"/>
                  </a:lnTo>
                  <a:lnTo>
                    <a:pt x="1392" y="547"/>
                  </a:lnTo>
                  <a:lnTo>
                    <a:pt x="1392" y="550"/>
                  </a:lnTo>
                  <a:lnTo>
                    <a:pt x="1394" y="552"/>
                  </a:lnTo>
                  <a:lnTo>
                    <a:pt x="1394" y="555"/>
                  </a:lnTo>
                  <a:lnTo>
                    <a:pt x="1394" y="560"/>
                  </a:lnTo>
                  <a:lnTo>
                    <a:pt x="1394" y="565"/>
                  </a:lnTo>
                  <a:lnTo>
                    <a:pt x="1394" y="570"/>
                  </a:lnTo>
                  <a:lnTo>
                    <a:pt x="1397" y="575"/>
                  </a:lnTo>
                  <a:lnTo>
                    <a:pt x="1397" y="577"/>
                  </a:lnTo>
                  <a:lnTo>
                    <a:pt x="1394" y="577"/>
                  </a:lnTo>
                  <a:lnTo>
                    <a:pt x="1392" y="580"/>
                  </a:lnTo>
                  <a:lnTo>
                    <a:pt x="1389" y="585"/>
                  </a:lnTo>
                  <a:lnTo>
                    <a:pt x="1387" y="587"/>
                  </a:lnTo>
                  <a:lnTo>
                    <a:pt x="1384" y="590"/>
                  </a:lnTo>
                  <a:lnTo>
                    <a:pt x="1387" y="593"/>
                  </a:lnTo>
                  <a:lnTo>
                    <a:pt x="1392" y="593"/>
                  </a:lnTo>
                  <a:lnTo>
                    <a:pt x="1397" y="590"/>
                  </a:lnTo>
                  <a:lnTo>
                    <a:pt x="1399" y="590"/>
                  </a:lnTo>
                  <a:lnTo>
                    <a:pt x="1402" y="590"/>
                  </a:lnTo>
                  <a:lnTo>
                    <a:pt x="1407" y="590"/>
                  </a:lnTo>
                  <a:lnTo>
                    <a:pt x="1409" y="590"/>
                  </a:lnTo>
                  <a:lnTo>
                    <a:pt x="1412" y="593"/>
                  </a:lnTo>
                  <a:lnTo>
                    <a:pt x="1414" y="598"/>
                  </a:lnTo>
                  <a:lnTo>
                    <a:pt x="1414" y="600"/>
                  </a:lnTo>
                  <a:lnTo>
                    <a:pt x="1417" y="603"/>
                  </a:lnTo>
                  <a:lnTo>
                    <a:pt x="1419" y="603"/>
                  </a:lnTo>
                  <a:lnTo>
                    <a:pt x="1424" y="600"/>
                  </a:lnTo>
                  <a:lnTo>
                    <a:pt x="1424" y="598"/>
                  </a:lnTo>
                  <a:lnTo>
                    <a:pt x="1427" y="595"/>
                  </a:lnTo>
                  <a:lnTo>
                    <a:pt x="1427" y="593"/>
                  </a:lnTo>
                  <a:lnTo>
                    <a:pt x="1429" y="590"/>
                  </a:lnTo>
                  <a:lnTo>
                    <a:pt x="1435" y="587"/>
                  </a:lnTo>
                  <a:lnTo>
                    <a:pt x="1437" y="585"/>
                  </a:lnTo>
                  <a:lnTo>
                    <a:pt x="1437" y="580"/>
                  </a:lnTo>
                  <a:lnTo>
                    <a:pt x="1437" y="575"/>
                  </a:lnTo>
                  <a:lnTo>
                    <a:pt x="1435" y="570"/>
                  </a:lnTo>
                  <a:lnTo>
                    <a:pt x="1437" y="567"/>
                  </a:lnTo>
                  <a:lnTo>
                    <a:pt x="1440" y="567"/>
                  </a:lnTo>
                  <a:close/>
                  <a:moveTo>
                    <a:pt x="966" y="300"/>
                  </a:moveTo>
                  <a:lnTo>
                    <a:pt x="968" y="303"/>
                  </a:lnTo>
                  <a:lnTo>
                    <a:pt x="971" y="310"/>
                  </a:lnTo>
                  <a:lnTo>
                    <a:pt x="973" y="323"/>
                  </a:lnTo>
                  <a:lnTo>
                    <a:pt x="973" y="330"/>
                  </a:lnTo>
                  <a:lnTo>
                    <a:pt x="973" y="335"/>
                  </a:lnTo>
                  <a:lnTo>
                    <a:pt x="978" y="338"/>
                  </a:lnTo>
                  <a:lnTo>
                    <a:pt x="983" y="335"/>
                  </a:lnTo>
                  <a:lnTo>
                    <a:pt x="986" y="333"/>
                  </a:lnTo>
                  <a:lnTo>
                    <a:pt x="988" y="330"/>
                  </a:lnTo>
                  <a:lnTo>
                    <a:pt x="991" y="333"/>
                  </a:lnTo>
                  <a:lnTo>
                    <a:pt x="996" y="335"/>
                  </a:lnTo>
                  <a:lnTo>
                    <a:pt x="998" y="338"/>
                  </a:lnTo>
                  <a:lnTo>
                    <a:pt x="1003" y="335"/>
                  </a:lnTo>
                  <a:lnTo>
                    <a:pt x="1006" y="330"/>
                  </a:lnTo>
                  <a:lnTo>
                    <a:pt x="1011" y="323"/>
                  </a:lnTo>
                  <a:lnTo>
                    <a:pt x="1016" y="320"/>
                  </a:lnTo>
                  <a:lnTo>
                    <a:pt x="1024" y="318"/>
                  </a:lnTo>
                  <a:lnTo>
                    <a:pt x="1026" y="315"/>
                  </a:lnTo>
                  <a:lnTo>
                    <a:pt x="1026" y="310"/>
                  </a:lnTo>
                  <a:lnTo>
                    <a:pt x="1026" y="305"/>
                  </a:lnTo>
                  <a:lnTo>
                    <a:pt x="1029" y="305"/>
                  </a:lnTo>
                  <a:lnTo>
                    <a:pt x="1039" y="303"/>
                  </a:lnTo>
                  <a:lnTo>
                    <a:pt x="1044" y="300"/>
                  </a:lnTo>
                  <a:lnTo>
                    <a:pt x="1049" y="300"/>
                  </a:lnTo>
                  <a:lnTo>
                    <a:pt x="1054" y="298"/>
                  </a:lnTo>
                  <a:lnTo>
                    <a:pt x="1059" y="295"/>
                  </a:lnTo>
                  <a:lnTo>
                    <a:pt x="1064" y="295"/>
                  </a:lnTo>
                  <a:lnTo>
                    <a:pt x="1066" y="292"/>
                  </a:lnTo>
                  <a:lnTo>
                    <a:pt x="1066" y="290"/>
                  </a:lnTo>
                  <a:lnTo>
                    <a:pt x="1069" y="287"/>
                  </a:lnTo>
                  <a:lnTo>
                    <a:pt x="1066" y="285"/>
                  </a:lnTo>
                  <a:lnTo>
                    <a:pt x="1066" y="277"/>
                  </a:lnTo>
                  <a:lnTo>
                    <a:pt x="1064" y="270"/>
                  </a:lnTo>
                  <a:lnTo>
                    <a:pt x="1059" y="265"/>
                  </a:lnTo>
                  <a:lnTo>
                    <a:pt x="1056" y="262"/>
                  </a:lnTo>
                  <a:lnTo>
                    <a:pt x="1054" y="262"/>
                  </a:lnTo>
                  <a:lnTo>
                    <a:pt x="1049" y="262"/>
                  </a:lnTo>
                  <a:lnTo>
                    <a:pt x="1046" y="262"/>
                  </a:lnTo>
                  <a:lnTo>
                    <a:pt x="1044" y="257"/>
                  </a:lnTo>
                  <a:lnTo>
                    <a:pt x="1041" y="255"/>
                  </a:lnTo>
                  <a:lnTo>
                    <a:pt x="1039" y="250"/>
                  </a:lnTo>
                  <a:lnTo>
                    <a:pt x="1031" y="247"/>
                  </a:lnTo>
                  <a:lnTo>
                    <a:pt x="1026" y="247"/>
                  </a:lnTo>
                  <a:lnTo>
                    <a:pt x="1021" y="247"/>
                  </a:lnTo>
                  <a:lnTo>
                    <a:pt x="1019" y="245"/>
                  </a:lnTo>
                  <a:lnTo>
                    <a:pt x="1016" y="242"/>
                  </a:lnTo>
                  <a:lnTo>
                    <a:pt x="1011" y="242"/>
                  </a:lnTo>
                  <a:lnTo>
                    <a:pt x="1008" y="240"/>
                  </a:lnTo>
                  <a:lnTo>
                    <a:pt x="1006" y="242"/>
                  </a:lnTo>
                  <a:lnTo>
                    <a:pt x="1006" y="245"/>
                  </a:lnTo>
                  <a:lnTo>
                    <a:pt x="1006" y="250"/>
                  </a:lnTo>
                  <a:lnTo>
                    <a:pt x="1003" y="255"/>
                  </a:lnTo>
                  <a:lnTo>
                    <a:pt x="1003" y="257"/>
                  </a:lnTo>
                  <a:lnTo>
                    <a:pt x="998" y="260"/>
                  </a:lnTo>
                  <a:lnTo>
                    <a:pt x="993" y="267"/>
                  </a:lnTo>
                  <a:lnTo>
                    <a:pt x="986" y="272"/>
                  </a:lnTo>
                  <a:lnTo>
                    <a:pt x="983" y="277"/>
                  </a:lnTo>
                  <a:lnTo>
                    <a:pt x="978" y="282"/>
                  </a:lnTo>
                  <a:lnTo>
                    <a:pt x="971" y="287"/>
                  </a:lnTo>
                  <a:lnTo>
                    <a:pt x="966" y="295"/>
                  </a:lnTo>
                  <a:lnTo>
                    <a:pt x="963" y="300"/>
                  </a:lnTo>
                  <a:lnTo>
                    <a:pt x="966" y="300"/>
                  </a:lnTo>
                  <a:close/>
                  <a:moveTo>
                    <a:pt x="1498" y="494"/>
                  </a:moveTo>
                  <a:lnTo>
                    <a:pt x="1498" y="494"/>
                  </a:lnTo>
                  <a:lnTo>
                    <a:pt x="1498" y="492"/>
                  </a:lnTo>
                  <a:lnTo>
                    <a:pt x="1498" y="489"/>
                  </a:lnTo>
                  <a:lnTo>
                    <a:pt x="1495" y="489"/>
                  </a:lnTo>
                  <a:lnTo>
                    <a:pt x="1495" y="492"/>
                  </a:lnTo>
                  <a:lnTo>
                    <a:pt x="1498" y="494"/>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800"/>
            </a:p>
          </p:txBody>
        </p:sp>
        <p:sp>
          <p:nvSpPr>
            <p:cNvPr id="1035" name="Freeform 16"/>
            <p:cNvSpPr>
              <a:spLocks/>
            </p:cNvSpPr>
            <p:nvPr/>
          </p:nvSpPr>
          <p:spPr bwMode="auto">
            <a:xfrm>
              <a:off x="3218" y="2127"/>
              <a:ext cx="46" cy="28"/>
            </a:xfrm>
            <a:custGeom>
              <a:avLst/>
              <a:gdLst>
                <a:gd name="T0" fmla="*/ 0 w 46"/>
                <a:gd name="T1" fmla="*/ 15 h 28"/>
                <a:gd name="T2" fmla="*/ 3 w 46"/>
                <a:gd name="T3" fmla="*/ 17 h 28"/>
                <a:gd name="T4" fmla="*/ 12 w 46"/>
                <a:gd name="T5" fmla="*/ 14 h 28"/>
                <a:gd name="T6" fmla="*/ 13 w 46"/>
                <a:gd name="T7" fmla="*/ 8 h 28"/>
                <a:gd name="T8" fmla="*/ 27 w 46"/>
                <a:gd name="T9" fmla="*/ 9 h 28"/>
                <a:gd name="T10" fmla="*/ 46 w 46"/>
                <a:gd name="T11" fmla="*/ 0 h 28"/>
                <a:gd name="T12" fmla="*/ 46 w 46"/>
                <a:gd name="T13" fmla="*/ 1 h 28"/>
                <a:gd name="T14" fmla="*/ 33 w 46"/>
                <a:gd name="T15" fmla="*/ 11 h 28"/>
                <a:gd name="T16" fmla="*/ 36 w 46"/>
                <a:gd name="T17" fmla="*/ 18 h 28"/>
                <a:gd name="T18" fmla="*/ 27 w 46"/>
                <a:gd name="T19" fmla="*/ 21 h 28"/>
                <a:gd name="T20" fmla="*/ 15 w 46"/>
                <a:gd name="T21" fmla="*/ 28 h 28"/>
                <a:gd name="T22" fmla="*/ 13 w 46"/>
                <a:gd name="T23" fmla="*/ 28 h 28"/>
                <a:gd name="T24" fmla="*/ 8 w 46"/>
                <a:gd name="T25" fmla="*/ 26 h 28"/>
                <a:gd name="T26" fmla="*/ 2 w 46"/>
                <a:gd name="T27" fmla="*/ 23 h 28"/>
                <a:gd name="T28" fmla="*/ 0 w 46"/>
                <a:gd name="T29" fmla="*/ 15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800"/>
            </a:p>
          </p:txBody>
        </p:sp>
      </p:grpSp>
      <p:sp>
        <p:nvSpPr>
          <p:cNvPr id="1028" name="Rectangle 2"/>
          <p:cNvSpPr>
            <a:spLocks noGrp="1" noChangeArrowheads="1"/>
          </p:cNvSpPr>
          <p:nvPr>
            <p:ph type="title"/>
          </p:nvPr>
        </p:nvSpPr>
        <p:spPr bwMode="auto">
          <a:xfrm>
            <a:off x="9144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914400" y="1981200"/>
            <a:ext cx="10363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2" name="Rectangle 4"/>
          <p:cNvSpPr>
            <a:spLocks noGrp="1" noChangeArrowheads="1"/>
          </p:cNvSpPr>
          <p:nvPr>
            <p:ph type="dt" sz="half" idx="2"/>
          </p:nvPr>
        </p:nvSpPr>
        <p:spPr bwMode="auto">
          <a:xfrm>
            <a:off x="914400" y="61722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30B2D08A-5B94-41EF-99D8-AF3DB9CA9D83}" type="datetime1">
              <a:rPr lang="en-US" smtClean="0"/>
              <a:t>9/5/19</a:t>
            </a:fld>
            <a:endParaRPr lang="en-US"/>
          </a:p>
        </p:txBody>
      </p:sp>
      <p:sp>
        <p:nvSpPr>
          <p:cNvPr id="3" name="Rectangle 5"/>
          <p:cNvSpPr>
            <a:spLocks noGrp="1" noChangeArrowheads="1"/>
          </p:cNvSpPr>
          <p:nvPr>
            <p:ph type="ftr" sz="quarter" idx="3"/>
          </p:nvPr>
        </p:nvSpPr>
        <p:spPr bwMode="auto">
          <a:xfrm>
            <a:off x="4165600" y="61722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r>
              <a:rPr lang="en-US"/>
              <a:t>C-S 743</a:t>
            </a:r>
          </a:p>
        </p:txBody>
      </p:sp>
      <p:sp>
        <p:nvSpPr>
          <p:cNvPr id="1030" name="Rectangle 6"/>
          <p:cNvSpPr>
            <a:spLocks noGrp="1" noChangeArrowheads="1"/>
          </p:cNvSpPr>
          <p:nvPr>
            <p:ph type="sldNum" sz="quarter" idx="4"/>
          </p:nvPr>
        </p:nvSpPr>
        <p:spPr bwMode="auto">
          <a:xfrm>
            <a:off x="8737600" y="61722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F141F4FF-765B-435E-A0D3-7999797996A4}" type="slidenum">
              <a:rPr lang="en-US" smtClean="0"/>
              <a:t>‹#›</a:t>
            </a:fld>
            <a:endParaRPr lang="en-US"/>
          </a:p>
        </p:txBody>
      </p:sp>
    </p:spTree>
    <p:extLst>
      <p:ext uri="{BB962C8B-B14F-4D97-AF65-F5344CB8AC3E}">
        <p14:creationId xmlns:p14="http://schemas.microsoft.com/office/powerpoint/2010/main" val="94939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rtl="0" eaLnBrk="1" fontAlgn="base" hangingPunct="1">
        <a:spcBef>
          <a:spcPct val="0"/>
        </a:spcBef>
        <a:spcAft>
          <a:spcPct val="0"/>
        </a:spcAft>
        <a:defRPr sz="3000" b="1" kern="1200">
          <a:solidFill>
            <a:schemeClr val="tx2"/>
          </a:solidFill>
          <a:latin typeface="+mj-lt"/>
          <a:ea typeface="+mj-ea"/>
          <a:cs typeface="+mj-cs"/>
        </a:defRPr>
      </a:lvl1pPr>
      <a:lvl2pPr algn="l" rtl="0" eaLnBrk="1" fontAlgn="base" hangingPunct="1">
        <a:spcBef>
          <a:spcPct val="0"/>
        </a:spcBef>
        <a:spcAft>
          <a:spcPct val="0"/>
        </a:spcAft>
        <a:defRPr sz="3000" b="1">
          <a:solidFill>
            <a:schemeClr val="tx2"/>
          </a:solidFill>
          <a:latin typeface="Arial" panose="020B0604020202020204" pitchFamily="34" charset="0"/>
        </a:defRPr>
      </a:lvl2pPr>
      <a:lvl3pPr algn="l" rtl="0" eaLnBrk="1" fontAlgn="base" hangingPunct="1">
        <a:spcBef>
          <a:spcPct val="0"/>
        </a:spcBef>
        <a:spcAft>
          <a:spcPct val="0"/>
        </a:spcAft>
        <a:defRPr sz="3000" b="1">
          <a:solidFill>
            <a:schemeClr val="tx2"/>
          </a:solidFill>
          <a:latin typeface="Arial" panose="020B0604020202020204" pitchFamily="34" charset="0"/>
        </a:defRPr>
      </a:lvl3pPr>
      <a:lvl4pPr algn="l" rtl="0" eaLnBrk="1" fontAlgn="base" hangingPunct="1">
        <a:spcBef>
          <a:spcPct val="0"/>
        </a:spcBef>
        <a:spcAft>
          <a:spcPct val="0"/>
        </a:spcAft>
        <a:defRPr sz="3000" b="1">
          <a:solidFill>
            <a:schemeClr val="tx2"/>
          </a:solidFill>
          <a:latin typeface="Arial" panose="020B0604020202020204" pitchFamily="34" charset="0"/>
        </a:defRPr>
      </a:lvl4pPr>
      <a:lvl5pPr algn="l" rtl="0" eaLnBrk="1" fontAlgn="base" hangingPunct="1">
        <a:spcBef>
          <a:spcPct val="0"/>
        </a:spcBef>
        <a:spcAft>
          <a:spcPct val="0"/>
        </a:spcAft>
        <a:defRPr sz="3000" b="1">
          <a:solidFill>
            <a:schemeClr val="tx2"/>
          </a:solidFill>
          <a:latin typeface="Arial" panose="020B0604020202020204" pitchFamily="34" charset="0"/>
        </a:defRPr>
      </a:lvl5pPr>
      <a:lvl6pPr marL="457200" algn="l" rtl="0" eaLnBrk="1" fontAlgn="base" hangingPunct="1">
        <a:spcBef>
          <a:spcPct val="0"/>
        </a:spcBef>
        <a:spcAft>
          <a:spcPct val="0"/>
        </a:spcAft>
        <a:defRPr sz="3000" b="1">
          <a:solidFill>
            <a:schemeClr val="tx2"/>
          </a:solidFill>
          <a:latin typeface="Arial" panose="020B0604020202020204" pitchFamily="34" charset="0"/>
        </a:defRPr>
      </a:lvl6pPr>
      <a:lvl7pPr marL="914400" algn="l" rtl="0" eaLnBrk="1" fontAlgn="base" hangingPunct="1">
        <a:spcBef>
          <a:spcPct val="0"/>
        </a:spcBef>
        <a:spcAft>
          <a:spcPct val="0"/>
        </a:spcAft>
        <a:defRPr sz="3000" b="1">
          <a:solidFill>
            <a:schemeClr val="tx2"/>
          </a:solidFill>
          <a:latin typeface="Arial" panose="020B0604020202020204" pitchFamily="34" charset="0"/>
        </a:defRPr>
      </a:lvl7pPr>
      <a:lvl8pPr marL="1371600" algn="l" rtl="0" eaLnBrk="1" fontAlgn="base" hangingPunct="1">
        <a:spcBef>
          <a:spcPct val="0"/>
        </a:spcBef>
        <a:spcAft>
          <a:spcPct val="0"/>
        </a:spcAft>
        <a:defRPr sz="3000" b="1">
          <a:solidFill>
            <a:schemeClr val="tx2"/>
          </a:solidFill>
          <a:latin typeface="Arial" panose="020B0604020202020204" pitchFamily="34" charset="0"/>
        </a:defRPr>
      </a:lvl8pPr>
      <a:lvl9pPr marL="1828800" algn="l" rtl="0" eaLnBrk="1" fontAlgn="base" hangingPunct="1">
        <a:spcBef>
          <a:spcPct val="0"/>
        </a:spcBef>
        <a:spcAft>
          <a:spcPct val="0"/>
        </a:spcAft>
        <a:defRPr sz="30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Char char="•"/>
        <a:defRPr sz="25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Char char="•"/>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970BC4-01D4-4DA1-B777-6469C4D5BD3C}"/>
              </a:ext>
            </a:extLst>
          </p:cNvPr>
          <p:cNvSpPr>
            <a:spLocks noGrp="1"/>
          </p:cNvSpPr>
          <p:nvPr>
            <p:ph type="ctrTitle"/>
          </p:nvPr>
        </p:nvSpPr>
        <p:spPr>
          <a:xfrm>
            <a:off x="1158240" y="1122363"/>
            <a:ext cx="6339840" cy="2387600"/>
          </a:xfrm>
        </p:spPr>
        <p:txBody>
          <a:bodyPr>
            <a:normAutofit fontScale="90000"/>
          </a:bodyPr>
          <a:lstStyle/>
          <a:p>
            <a:pPr algn="l"/>
            <a:r>
              <a:rPr lang="en-US" sz="6600">
                <a:solidFill>
                  <a:schemeClr val="tx1">
                    <a:lumMod val="85000"/>
                    <a:lumOff val="15000"/>
                  </a:schemeClr>
                </a:solidFill>
              </a:rPr>
              <a:t>Introduction to Software Testing</a:t>
            </a:r>
          </a:p>
        </p:txBody>
      </p:sp>
      <p:sp>
        <p:nvSpPr>
          <p:cNvPr id="3" name="Subtitle 2">
            <a:extLst>
              <a:ext uri="{FF2B5EF4-FFF2-40B4-BE49-F238E27FC236}">
                <a16:creationId xmlns="" xmlns:a16="http://schemas.microsoft.com/office/drawing/2014/main" id="{0407253C-7A66-4579-952B-59AF882B3E53}"/>
              </a:ext>
            </a:extLst>
          </p:cNvPr>
          <p:cNvSpPr>
            <a:spLocks noGrp="1"/>
          </p:cNvSpPr>
          <p:nvPr>
            <p:ph type="subTitle" idx="1"/>
          </p:nvPr>
        </p:nvSpPr>
        <p:spPr>
          <a:xfrm>
            <a:off x="1158240" y="4700588"/>
            <a:ext cx="5252288" cy="1655762"/>
          </a:xfrm>
        </p:spPr>
        <p:txBody>
          <a:bodyPr>
            <a:normAutofit/>
          </a:bodyPr>
          <a:lstStyle/>
          <a:p>
            <a:pPr algn="l"/>
            <a:endParaRPr lang="en-US">
              <a:solidFill>
                <a:schemeClr val="tx1">
                  <a:lumMod val="85000"/>
                  <a:lumOff val="15000"/>
                </a:schemeClr>
              </a:solidFill>
            </a:endParaRPr>
          </a:p>
        </p:txBody>
      </p:sp>
    </p:spTree>
    <p:extLst>
      <p:ext uri="{BB962C8B-B14F-4D97-AF65-F5344CB8AC3E}">
        <p14:creationId xmlns:p14="http://schemas.microsoft.com/office/powerpoint/2010/main" val="13945971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209800" y="0"/>
            <a:ext cx="7772400" cy="762000"/>
          </a:xfrm>
        </p:spPr>
        <p:txBody>
          <a:bodyPr/>
          <a:lstStyle/>
          <a:p>
            <a:pPr eaLnBrk="1" hangingPunct="1"/>
            <a:r>
              <a:rPr lang="en-US"/>
              <a:t>Regions on the diagram</a:t>
            </a:r>
          </a:p>
        </p:txBody>
      </p:sp>
      <p:graphicFrame>
        <p:nvGraphicFramePr>
          <p:cNvPr id="19495" name="Group 39"/>
          <p:cNvGraphicFramePr>
            <a:graphicFrameLocks noGrp="1"/>
          </p:cNvGraphicFramePr>
          <p:nvPr>
            <p:ph type="tbl" idx="1"/>
          </p:nvPr>
        </p:nvGraphicFramePr>
        <p:xfrm>
          <a:off x="2209800" y="762000"/>
          <a:ext cx="7772400" cy="5638800"/>
        </p:xfrm>
        <a:graphic>
          <a:graphicData uri="http://schemas.openxmlformats.org/drawingml/2006/table">
            <a:tbl>
              <a:tblPr/>
              <a:tblGrid>
                <a:gridCol w="9144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specified, implemented and tested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specified and implemented but not tested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specified and test cases generated for them, but are not implemented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implemented and tested but were not originally specified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specified, but neither implemented, nor test cases generated for them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for which test cases are available but were neither specified nor implemented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Behaviors implemented but were not specified; test cases not generated for them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4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143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80EB05-A988-4CF6-8C61-99F68FFFE12B}" type="slidenum">
              <a:rPr lang="en-US">
                <a:solidFill>
                  <a:schemeClr val="tx2"/>
                </a:solidFill>
              </a:rPr>
              <a:pPr eaLnBrk="1" hangingPunct="1"/>
              <a:t>10</a:t>
            </a:fld>
            <a:endParaRPr lang="en-US">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304800"/>
            <a:ext cx="10363200" cy="533400"/>
          </a:xfrm>
        </p:spPr>
        <p:txBody>
          <a:bodyPr/>
          <a:lstStyle/>
          <a:p>
            <a:pPr eaLnBrk="1" hangingPunct="1"/>
            <a:r>
              <a:rPr lang="en-US" dirty="0"/>
              <a:t>Try to achieve</a:t>
            </a:r>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E3A932-E141-48B5-85BE-BB12B3FC8C79}" type="slidenum">
              <a:rPr lang="en-US">
                <a:solidFill>
                  <a:schemeClr val="tx2"/>
                </a:solidFill>
              </a:rPr>
              <a:pPr eaLnBrk="1" hangingPunct="1"/>
              <a:t>11</a:t>
            </a:fld>
            <a:endParaRPr lang="en-US">
              <a:solidFill>
                <a:schemeClr val="tx2"/>
              </a:solidFill>
            </a:endParaRPr>
          </a:p>
        </p:txBody>
      </p:sp>
      <p:sp>
        <p:nvSpPr>
          <p:cNvPr id="15364" name="Oval 3"/>
          <p:cNvSpPr>
            <a:spLocks noChangeArrowheads="1"/>
          </p:cNvSpPr>
          <p:nvPr/>
        </p:nvSpPr>
        <p:spPr bwMode="auto">
          <a:xfrm>
            <a:off x="4519247" y="1866900"/>
            <a:ext cx="2819400" cy="28194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65" name="Oval 4"/>
          <p:cNvSpPr>
            <a:spLocks noChangeArrowheads="1"/>
          </p:cNvSpPr>
          <p:nvPr/>
        </p:nvSpPr>
        <p:spPr bwMode="auto">
          <a:xfrm>
            <a:off x="4976447" y="1866900"/>
            <a:ext cx="2819400" cy="28194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66" name="Oval 5"/>
          <p:cNvSpPr>
            <a:spLocks noChangeArrowheads="1"/>
          </p:cNvSpPr>
          <p:nvPr/>
        </p:nvSpPr>
        <p:spPr bwMode="auto">
          <a:xfrm>
            <a:off x="4747847" y="2171700"/>
            <a:ext cx="2819400" cy="2819400"/>
          </a:xfrm>
          <a:prstGeom prst="ellipse">
            <a:avLst/>
          </a:pr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67" name="Text Box 6"/>
          <p:cNvSpPr txBox="1">
            <a:spLocks noChangeArrowheads="1"/>
          </p:cNvSpPr>
          <p:nvPr/>
        </p:nvSpPr>
        <p:spPr bwMode="auto">
          <a:xfrm>
            <a:off x="3223847" y="15621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Specification</a:t>
            </a:r>
          </a:p>
        </p:txBody>
      </p:sp>
      <p:sp>
        <p:nvSpPr>
          <p:cNvPr id="15368" name="Text Box 7"/>
          <p:cNvSpPr txBox="1">
            <a:spLocks noChangeArrowheads="1"/>
          </p:cNvSpPr>
          <p:nvPr/>
        </p:nvSpPr>
        <p:spPr bwMode="auto">
          <a:xfrm>
            <a:off x="7948247" y="17145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Program</a:t>
            </a:r>
          </a:p>
        </p:txBody>
      </p:sp>
      <p:sp>
        <p:nvSpPr>
          <p:cNvPr id="15369" name="Text Box 8"/>
          <p:cNvSpPr txBox="1">
            <a:spLocks noChangeArrowheads="1"/>
          </p:cNvSpPr>
          <p:nvPr/>
        </p:nvSpPr>
        <p:spPr bwMode="auto">
          <a:xfrm>
            <a:off x="6424247" y="54483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Test cases</a:t>
            </a:r>
          </a:p>
        </p:txBody>
      </p:sp>
      <p:sp>
        <p:nvSpPr>
          <p:cNvPr id="15370" name="Rectangle 16"/>
          <p:cNvSpPr>
            <a:spLocks noChangeArrowheads="1"/>
          </p:cNvSpPr>
          <p:nvPr/>
        </p:nvSpPr>
        <p:spPr bwMode="auto">
          <a:xfrm>
            <a:off x="2309447" y="876300"/>
            <a:ext cx="73914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71" name="Text Box 17"/>
          <p:cNvSpPr txBox="1">
            <a:spLocks noChangeArrowheads="1"/>
          </p:cNvSpPr>
          <p:nvPr/>
        </p:nvSpPr>
        <p:spPr bwMode="auto">
          <a:xfrm>
            <a:off x="7795847" y="10287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Universe</a:t>
            </a:r>
          </a:p>
        </p:txBody>
      </p:sp>
      <p:sp>
        <p:nvSpPr>
          <p:cNvPr id="15372" name="Line 18"/>
          <p:cNvSpPr>
            <a:spLocks noChangeShapeType="1"/>
          </p:cNvSpPr>
          <p:nvPr/>
        </p:nvSpPr>
        <p:spPr bwMode="auto">
          <a:xfrm flipH="1">
            <a:off x="7643447" y="21717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Line 19"/>
          <p:cNvSpPr>
            <a:spLocks noChangeShapeType="1"/>
          </p:cNvSpPr>
          <p:nvPr/>
        </p:nvSpPr>
        <p:spPr bwMode="auto">
          <a:xfrm flipH="1" flipV="1">
            <a:off x="6119447" y="49911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20"/>
          <p:cNvSpPr>
            <a:spLocks noChangeShapeType="1"/>
          </p:cNvSpPr>
          <p:nvPr/>
        </p:nvSpPr>
        <p:spPr bwMode="auto">
          <a:xfrm>
            <a:off x="4671647" y="19431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Footer Placeholder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15376" name="Text Box 28"/>
          <p:cNvSpPr txBox="1">
            <a:spLocks noChangeArrowheads="1"/>
          </p:cNvSpPr>
          <p:nvPr/>
        </p:nvSpPr>
        <p:spPr bwMode="auto">
          <a:xfrm>
            <a:off x="495300" y="6471138"/>
            <a:ext cx="358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800" dirty="0">
                <a:cs typeface="Arial" panose="020B0604020202020204" pitchFamily="34" charset="0"/>
              </a:rPr>
              <a:t>© Paul Jorgensen, 2008</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Black-box testing - Definition</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E270DC-A00D-478A-9E5C-E3C4ACCFFB21}" type="slidenum">
              <a:rPr lang="en-US">
                <a:solidFill>
                  <a:schemeClr val="tx2"/>
                </a:solidFill>
              </a:rPr>
              <a:pPr eaLnBrk="1" hangingPunct="1"/>
              <a:t>12</a:t>
            </a:fld>
            <a:endParaRPr lang="en-US">
              <a:solidFill>
                <a:schemeClr val="tx2"/>
              </a:solidFill>
            </a:endParaRPr>
          </a:p>
        </p:txBody>
      </p:sp>
      <p:sp>
        <p:nvSpPr>
          <p:cNvPr id="16388" name="Rectangle 3"/>
          <p:cNvSpPr>
            <a:spLocks noGrp="1" noChangeArrowheads="1"/>
          </p:cNvSpPr>
          <p:nvPr>
            <p:ph sz="quarter" idx="1"/>
          </p:nvPr>
        </p:nvSpPr>
        <p:spPr>
          <a:xfrm>
            <a:off x="1981200" y="1219201"/>
            <a:ext cx="8229600" cy="4937125"/>
          </a:xfrm>
        </p:spPr>
        <p:txBody>
          <a:bodyPr/>
          <a:lstStyle/>
          <a:p>
            <a:pPr eaLnBrk="1" hangingPunct="1"/>
            <a:r>
              <a:rPr lang="en-US" dirty="0"/>
              <a:t>Testing process in which test cases are derived from the requirements specification or design specification</a:t>
            </a:r>
          </a:p>
          <a:p>
            <a:pPr eaLnBrk="1" hangingPunct="1"/>
            <a:r>
              <a:rPr lang="en-US" dirty="0"/>
              <a:t>No knowledge of internal structure or code</a:t>
            </a:r>
          </a:p>
          <a:p>
            <a:pPr eaLnBrk="1" hangingPunct="1"/>
            <a:r>
              <a:rPr lang="en-US" dirty="0"/>
              <a:t>Test results are collected by sole observation of the output from the code</a:t>
            </a:r>
          </a:p>
          <a:p>
            <a:pPr eaLnBrk="1" hangingPunct="1"/>
            <a:r>
              <a:rPr lang="en-US" dirty="0"/>
              <a:t>GUI testing and acceptance testing also fall into the same category</a:t>
            </a: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Black-box testing</a:t>
            </a:r>
          </a:p>
        </p:txBody>
      </p:sp>
      <p:sp>
        <p:nvSpPr>
          <p:cNvPr id="174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7305E2-9C3A-471E-8FA8-A17DF6794832}" type="slidenum">
              <a:rPr lang="en-US">
                <a:solidFill>
                  <a:schemeClr val="tx2"/>
                </a:solidFill>
              </a:rPr>
              <a:pPr eaLnBrk="1" hangingPunct="1"/>
              <a:t>13</a:t>
            </a:fld>
            <a:endParaRPr lang="en-US">
              <a:solidFill>
                <a:schemeClr val="tx2"/>
              </a:solidFill>
            </a:endParaRPr>
          </a:p>
        </p:txBody>
      </p:sp>
      <p:sp>
        <p:nvSpPr>
          <p:cNvPr id="17412" name="Oval 3"/>
          <p:cNvSpPr>
            <a:spLocks noChangeArrowheads="1"/>
          </p:cNvSpPr>
          <p:nvPr/>
        </p:nvSpPr>
        <p:spPr bwMode="auto">
          <a:xfrm>
            <a:off x="2895600" y="2362200"/>
            <a:ext cx="2819400" cy="28194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3" name="Oval 4"/>
          <p:cNvSpPr>
            <a:spLocks noChangeArrowheads="1"/>
          </p:cNvSpPr>
          <p:nvPr/>
        </p:nvSpPr>
        <p:spPr bwMode="auto">
          <a:xfrm>
            <a:off x="4419600" y="2362200"/>
            <a:ext cx="2819400" cy="28194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4" name="Oval 5"/>
          <p:cNvSpPr>
            <a:spLocks noChangeArrowheads="1"/>
          </p:cNvSpPr>
          <p:nvPr/>
        </p:nvSpPr>
        <p:spPr bwMode="auto">
          <a:xfrm>
            <a:off x="3429000" y="2743200"/>
            <a:ext cx="2286000" cy="2286000"/>
          </a:xfrm>
          <a:prstGeom prst="ellipse">
            <a:avLst/>
          </a:pr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5" name="Text Box 6"/>
          <p:cNvSpPr txBox="1">
            <a:spLocks noChangeArrowheads="1"/>
          </p:cNvSpPr>
          <p:nvPr/>
        </p:nvSpPr>
        <p:spPr bwMode="auto">
          <a:xfrm>
            <a:off x="1905000" y="2133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Specification</a:t>
            </a:r>
          </a:p>
        </p:txBody>
      </p:sp>
      <p:sp>
        <p:nvSpPr>
          <p:cNvPr id="17416" name="Text Box 7"/>
          <p:cNvSpPr txBox="1">
            <a:spLocks noChangeArrowheads="1"/>
          </p:cNvSpPr>
          <p:nvPr/>
        </p:nvSpPr>
        <p:spPr bwMode="auto">
          <a:xfrm>
            <a:off x="7162800" y="2895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Program</a:t>
            </a:r>
          </a:p>
        </p:txBody>
      </p:sp>
      <p:sp>
        <p:nvSpPr>
          <p:cNvPr id="17417" name="Text Box 8"/>
          <p:cNvSpPr txBox="1">
            <a:spLocks noChangeArrowheads="1"/>
          </p:cNvSpPr>
          <p:nvPr/>
        </p:nvSpPr>
        <p:spPr bwMode="auto">
          <a:xfrm>
            <a:off x="2895600" y="5638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Test cases</a:t>
            </a:r>
          </a:p>
        </p:txBody>
      </p:sp>
      <p:sp>
        <p:nvSpPr>
          <p:cNvPr id="17418" name="Line 9"/>
          <p:cNvSpPr>
            <a:spLocks noChangeShapeType="1"/>
          </p:cNvSpPr>
          <p:nvPr/>
        </p:nvSpPr>
        <p:spPr bwMode="auto">
          <a:xfrm flipV="1">
            <a:off x="3810000" y="49530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19" name="Rectangle 10"/>
          <p:cNvSpPr>
            <a:spLocks noChangeArrowheads="1"/>
          </p:cNvSpPr>
          <p:nvPr/>
        </p:nvSpPr>
        <p:spPr bwMode="auto">
          <a:xfrm>
            <a:off x="1905000" y="1143000"/>
            <a:ext cx="76200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20" name="Text Box 11"/>
          <p:cNvSpPr txBox="1">
            <a:spLocks noChangeArrowheads="1"/>
          </p:cNvSpPr>
          <p:nvPr/>
        </p:nvSpPr>
        <p:spPr bwMode="auto">
          <a:xfrm>
            <a:off x="7848600" y="1371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Universe</a:t>
            </a:r>
          </a:p>
        </p:txBody>
      </p:sp>
      <p:sp>
        <p:nvSpPr>
          <p:cNvPr id="17421" name="Line 12"/>
          <p:cNvSpPr>
            <a:spLocks noChangeShapeType="1"/>
          </p:cNvSpPr>
          <p:nvPr/>
        </p:nvSpPr>
        <p:spPr bwMode="auto">
          <a:xfrm flipH="1">
            <a:off x="7239000" y="33528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13"/>
          <p:cNvSpPr>
            <a:spLocks noChangeShapeType="1"/>
          </p:cNvSpPr>
          <p:nvPr/>
        </p:nvSpPr>
        <p:spPr bwMode="auto">
          <a:xfrm>
            <a:off x="2819400" y="25908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3" name="Footer Placeholder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17424" name="Text Box 28"/>
          <p:cNvSpPr txBox="1">
            <a:spLocks noChangeArrowheads="1"/>
          </p:cNvSpPr>
          <p:nvPr/>
        </p:nvSpPr>
        <p:spPr bwMode="auto">
          <a:xfrm>
            <a:off x="517770" y="6400800"/>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800" dirty="0">
                <a:cs typeface="Arial" panose="020B0604020202020204" pitchFamily="34" charset="0"/>
              </a:rPr>
              <a:t>© Paul Jorgensen, 2008</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White-box testing - Definition</a:t>
            </a:r>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FA1539-700D-4419-A473-DFD528A247A8}" type="slidenum">
              <a:rPr lang="en-US">
                <a:solidFill>
                  <a:schemeClr val="tx2"/>
                </a:solidFill>
              </a:rPr>
              <a:pPr eaLnBrk="1" hangingPunct="1"/>
              <a:t>14</a:t>
            </a:fld>
            <a:endParaRPr lang="en-US">
              <a:solidFill>
                <a:schemeClr val="tx2"/>
              </a:solidFill>
            </a:endParaRPr>
          </a:p>
        </p:txBody>
      </p:sp>
      <p:sp>
        <p:nvSpPr>
          <p:cNvPr id="18436" name="Rectangle 3"/>
          <p:cNvSpPr>
            <a:spLocks noGrp="1" noChangeArrowheads="1"/>
          </p:cNvSpPr>
          <p:nvPr>
            <p:ph sz="quarter" idx="1"/>
          </p:nvPr>
        </p:nvSpPr>
        <p:spPr>
          <a:xfrm>
            <a:off x="1981200" y="1219201"/>
            <a:ext cx="8229600" cy="4937125"/>
          </a:xfrm>
        </p:spPr>
        <p:txBody>
          <a:bodyPr/>
          <a:lstStyle/>
          <a:p>
            <a:pPr eaLnBrk="1" hangingPunct="1"/>
            <a:r>
              <a:rPr lang="en-US" dirty="0"/>
              <a:t>Testing process in which test cases are derived from the source code</a:t>
            </a:r>
          </a:p>
          <a:p>
            <a:pPr eaLnBrk="1" hangingPunct="1"/>
            <a:r>
              <a:rPr lang="en-US" dirty="0"/>
              <a:t>Purpose of this type of testing is check whether the code is written satisfactorily</a:t>
            </a:r>
          </a:p>
          <a:p>
            <a:pPr lvl="1" eaLnBrk="1" hangingPunct="1"/>
            <a:r>
              <a:rPr lang="en-US" dirty="0"/>
              <a:t>It is possible that the code might not return the correct output but has the correct logic implemented</a:t>
            </a:r>
          </a:p>
          <a:p>
            <a:pPr eaLnBrk="1" hangingPunct="1"/>
            <a:r>
              <a:rPr lang="en-US" dirty="0"/>
              <a:t>Knowledge of the programming language used is required to perform white box testing</a:t>
            </a: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White-box testing</a:t>
            </a: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4FF2F4-55E5-45D8-9F97-3E90D576CCF4}" type="slidenum">
              <a:rPr lang="en-US">
                <a:solidFill>
                  <a:schemeClr val="tx2"/>
                </a:solidFill>
              </a:rPr>
              <a:pPr eaLnBrk="1" hangingPunct="1"/>
              <a:t>15</a:t>
            </a:fld>
            <a:endParaRPr lang="en-US">
              <a:solidFill>
                <a:schemeClr val="tx2"/>
              </a:solidFill>
            </a:endParaRPr>
          </a:p>
        </p:txBody>
      </p:sp>
      <p:sp>
        <p:nvSpPr>
          <p:cNvPr id="19460" name="Oval 3"/>
          <p:cNvSpPr>
            <a:spLocks noChangeArrowheads="1"/>
          </p:cNvSpPr>
          <p:nvPr/>
        </p:nvSpPr>
        <p:spPr bwMode="auto">
          <a:xfrm>
            <a:off x="2895600" y="2362200"/>
            <a:ext cx="2819400" cy="28194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1" name="Oval 4"/>
          <p:cNvSpPr>
            <a:spLocks noChangeArrowheads="1"/>
          </p:cNvSpPr>
          <p:nvPr/>
        </p:nvSpPr>
        <p:spPr bwMode="auto">
          <a:xfrm>
            <a:off x="4419600" y="2362200"/>
            <a:ext cx="2819400" cy="28194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2" name="Oval 5"/>
          <p:cNvSpPr>
            <a:spLocks noChangeArrowheads="1"/>
          </p:cNvSpPr>
          <p:nvPr/>
        </p:nvSpPr>
        <p:spPr bwMode="auto">
          <a:xfrm>
            <a:off x="4495800" y="2819400"/>
            <a:ext cx="2286000" cy="2286000"/>
          </a:xfrm>
          <a:prstGeom prst="ellipse">
            <a:avLst/>
          </a:pr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3" name="Text Box 6"/>
          <p:cNvSpPr txBox="1">
            <a:spLocks noChangeArrowheads="1"/>
          </p:cNvSpPr>
          <p:nvPr/>
        </p:nvSpPr>
        <p:spPr bwMode="auto">
          <a:xfrm>
            <a:off x="1905000" y="2133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Specification</a:t>
            </a:r>
          </a:p>
        </p:txBody>
      </p:sp>
      <p:sp>
        <p:nvSpPr>
          <p:cNvPr id="19464" name="Text Box 7"/>
          <p:cNvSpPr txBox="1">
            <a:spLocks noChangeArrowheads="1"/>
          </p:cNvSpPr>
          <p:nvPr/>
        </p:nvSpPr>
        <p:spPr bwMode="auto">
          <a:xfrm>
            <a:off x="7162800" y="2895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Program</a:t>
            </a:r>
          </a:p>
        </p:txBody>
      </p:sp>
      <p:sp>
        <p:nvSpPr>
          <p:cNvPr id="19465" name="Text Box 8"/>
          <p:cNvSpPr txBox="1">
            <a:spLocks noChangeArrowheads="1"/>
          </p:cNvSpPr>
          <p:nvPr/>
        </p:nvSpPr>
        <p:spPr bwMode="auto">
          <a:xfrm>
            <a:off x="4419600" y="5562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Test cases</a:t>
            </a:r>
          </a:p>
        </p:txBody>
      </p:sp>
      <p:sp>
        <p:nvSpPr>
          <p:cNvPr id="19466" name="Line 9"/>
          <p:cNvSpPr>
            <a:spLocks noChangeShapeType="1"/>
          </p:cNvSpPr>
          <p:nvPr/>
        </p:nvSpPr>
        <p:spPr bwMode="auto">
          <a:xfrm flipV="1">
            <a:off x="5562600" y="50292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67" name="Rectangle 10"/>
          <p:cNvSpPr>
            <a:spLocks noChangeArrowheads="1"/>
          </p:cNvSpPr>
          <p:nvPr/>
        </p:nvSpPr>
        <p:spPr bwMode="auto">
          <a:xfrm>
            <a:off x="1905000" y="1219200"/>
            <a:ext cx="81534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8" name="Text Box 11"/>
          <p:cNvSpPr txBox="1">
            <a:spLocks noChangeArrowheads="1"/>
          </p:cNvSpPr>
          <p:nvPr/>
        </p:nvSpPr>
        <p:spPr bwMode="auto">
          <a:xfrm>
            <a:off x="8229600" y="1295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Universe</a:t>
            </a:r>
          </a:p>
        </p:txBody>
      </p:sp>
      <p:sp>
        <p:nvSpPr>
          <p:cNvPr id="19469" name="Line 12"/>
          <p:cNvSpPr>
            <a:spLocks noChangeShapeType="1"/>
          </p:cNvSpPr>
          <p:nvPr/>
        </p:nvSpPr>
        <p:spPr bwMode="auto">
          <a:xfrm flipH="1">
            <a:off x="7239000" y="33528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2743200" y="26670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Footer Placeholder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19472" name="Text Box 28"/>
          <p:cNvSpPr txBox="1">
            <a:spLocks noChangeArrowheads="1"/>
          </p:cNvSpPr>
          <p:nvPr/>
        </p:nvSpPr>
        <p:spPr bwMode="auto">
          <a:xfrm>
            <a:off x="495300" y="6368534"/>
            <a:ext cx="381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800" dirty="0">
                <a:cs typeface="Arial" panose="020B0604020202020204" pitchFamily="34" charset="0"/>
              </a:rPr>
              <a:t>© Paul Jorgensen, 2008</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Gray-box testing</a:t>
            </a:r>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4D8C8D-A016-4E9A-AC4E-815B48DD1861}" type="slidenum">
              <a:rPr lang="en-US">
                <a:solidFill>
                  <a:schemeClr val="tx2"/>
                </a:solidFill>
              </a:rPr>
              <a:pPr eaLnBrk="1" hangingPunct="1"/>
              <a:t>16</a:t>
            </a:fld>
            <a:endParaRPr lang="en-US">
              <a:solidFill>
                <a:schemeClr val="tx2"/>
              </a:solidFill>
            </a:endParaRPr>
          </a:p>
        </p:txBody>
      </p:sp>
      <p:sp>
        <p:nvSpPr>
          <p:cNvPr id="20484" name="Rectangle 3"/>
          <p:cNvSpPr>
            <a:spLocks noGrp="1" noChangeArrowheads="1"/>
          </p:cNvSpPr>
          <p:nvPr>
            <p:ph sz="quarter" idx="1"/>
          </p:nvPr>
        </p:nvSpPr>
        <p:spPr>
          <a:xfrm>
            <a:off x="1981200" y="1219201"/>
            <a:ext cx="8229600" cy="4937125"/>
          </a:xfrm>
        </p:spPr>
        <p:txBody>
          <a:bodyPr/>
          <a:lstStyle/>
          <a:p>
            <a:pPr eaLnBrk="1" hangingPunct="1"/>
            <a:r>
              <a:rPr lang="en-US"/>
              <a:t>Can you guess what “gray-box testing” is?</a:t>
            </a: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6" name="Oval 3"/>
          <p:cNvSpPr>
            <a:spLocks noChangeArrowheads="1"/>
          </p:cNvSpPr>
          <p:nvPr/>
        </p:nvSpPr>
        <p:spPr bwMode="auto">
          <a:xfrm>
            <a:off x="2895600" y="2362200"/>
            <a:ext cx="2819400" cy="28194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 name="Oval 4"/>
          <p:cNvSpPr>
            <a:spLocks noChangeArrowheads="1"/>
          </p:cNvSpPr>
          <p:nvPr/>
        </p:nvSpPr>
        <p:spPr bwMode="auto">
          <a:xfrm>
            <a:off x="4419600" y="2362200"/>
            <a:ext cx="2819400" cy="28194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 name="Oval 5"/>
          <p:cNvSpPr>
            <a:spLocks noChangeArrowheads="1"/>
          </p:cNvSpPr>
          <p:nvPr/>
        </p:nvSpPr>
        <p:spPr bwMode="auto">
          <a:xfrm>
            <a:off x="3810000" y="2703513"/>
            <a:ext cx="2286000" cy="2286000"/>
          </a:xfrm>
          <a:prstGeom prst="ellipse">
            <a:avLst/>
          </a:pr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 name="Text Box 6"/>
          <p:cNvSpPr txBox="1">
            <a:spLocks noChangeArrowheads="1"/>
          </p:cNvSpPr>
          <p:nvPr/>
        </p:nvSpPr>
        <p:spPr bwMode="auto">
          <a:xfrm>
            <a:off x="1905000" y="2133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Specification</a:t>
            </a:r>
          </a:p>
        </p:txBody>
      </p:sp>
      <p:sp>
        <p:nvSpPr>
          <p:cNvPr id="10" name="Text Box 7"/>
          <p:cNvSpPr txBox="1">
            <a:spLocks noChangeArrowheads="1"/>
          </p:cNvSpPr>
          <p:nvPr/>
        </p:nvSpPr>
        <p:spPr bwMode="auto">
          <a:xfrm>
            <a:off x="7162800" y="2895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Program</a:t>
            </a:r>
          </a:p>
        </p:txBody>
      </p:sp>
      <p:sp>
        <p:nvSpPr>
          <p:cNvPr id="11" name="Text Box 8"/>
          <p:cNvSpPr txBox="1">
            <a:spLocks noChangeArrowheads="1"/>
          </p:cNvSpPr>
          <p:nvPr/>
        </p:nvSpPr>
        <p:spPr bwMode="auto">
          <a:xfrm>
            <a:off x="4419600" y="5562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Test cases</a:t>
            </a:r>
          </a:p>
        </p:txBody>
      </p:sp>
      <p:sp>
        <p:nvSpPr>
          <p:cNvPr id="12" name="Line 9"/>
          <p:cNvSpPr>
            <a:spLocks noChangeShapeType="1"/>
          </p:cNvSpPr>
          <p:nvPr/>
        </p:nvSpPr>
        <p:spPr bwMode="auto">
          <a:xfrm flipH="1" flipV="1">
            <a:off x="5257800" y="4953000"/>
            <a:ext cx="304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Line 12"/>
          <p:cNvSpPr>
            <a:spLocks noChangeShapeType="1"/>
          </p:cNvSpPr>
          <p:nvPr/>
        </p:nvSpPr>
        <p:spPr bwMode="auto">
          <a:xfrm flipH="1">
            <a:off x="7239000" y="33528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nvSpPr>
        <p:spPr bwMode="auto">
          <a:xfrm>
            <a:off x="2743200" y="26670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Text Box 28"/>
          <p:cNvSpPr txBox="1">
            <a:spLocks noChangeArrowheads="1"/>
          </p:cNvSpPr>
          <p:nvPr/>
        </p:nvSpPr>
        <p:spPr bwMode="auto">
          <a:xfrm>
            <a:off x="550985" y="6257965"/>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800" dirty="0">
                <a:cs typeface="Arial" panose="020B0604020202020204" pitchFamily="34" charset="0"/>
              </a:rPr>
              <a:t>© Paul Jorgensen, 2008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6" grpId="0" animBg="1"/>
      <p:bldP spid="7" grpId="0" animBg="1"/>
      <p:bldP spid="8" grpId="0" animBg="1"/>
      <p:bldP spid="9" grpId="0"/>
      <p:bldP spid="10" grpId="0"/>
      <p:bldP spid="11" grpId="0"/>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Levels of testing</a:t>
            </a:r>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40C343-9201-407A-BBCC-08A2DE95DD79}" type="slidenum">
              <a:rPr lang="en-US">
                <a:solidFill>
                  <a:schemeClr val="tx2"/>
                </a:solidFill>
              </a:rPr>
              <a:pPr eaLnBrk="1" hangingPunct="1"/>
              <a:t>17</a:t>
            </a:fld>
            <a:endParaRPr lang="en-US">
              <a:solidFill>
                <a:schemeClr val="tx2"/>
              </a:solidFill>
            </a:endParaRPr>
          </a:p>
        </p:txBody>
      </p:sp>
      <p:sp>
        <p:nvSpPr>
          <p:cNvPr id="21508" name="Rectangle 3"/>
          <p:cNvSpPr>
            <a:spLocks noGrp="1" noChangeArrowheads="1"/>
          </p:cNvSpPr>
          <p:nvPr>
            <p:ph sz="quarter" idx="1"/>
          </p:nvPr>
        </p:nvSpPr>
        <p:spPr>
          <a:xfrm>
            <a:off x="1981200" y="1219201"/>
            <a:ext cx="8229600" cy="4937125"/>
          </a:xfrm>
        </p:spPr>
        <p:txBody>
          <a:bodyPr/>
          <a:lstStyle/>
          <a:p>
            <a:pPr eaLnBrk="1" hangingPunct="1">
              <a:lnSpc>
                <a:spcPct val="90000"/>
              </a:lnSpc>
            </a:pPr>
            <a:r>
              <a:rPr lang="en-US" sz="2800"/>
              <a:t>Unit testing</a:t>
            </a:r>
          </a:p>
          <a:p>
            <a:pPr lvl="1" eaLnBrk="1" hangingPunct="1">
              <a:lnSpc>
                <a:spcPct val="90000"/>
              </a:lnSpc>
            </a:pPr>
            <a:r>
              <a:rPr lang="en-US" sz="2400"/>
              <a:t>Testing individual units (smallest piece of software)</a:t>
            </a:r>
          </a:p>
          <a:p>
            <a:pPr eaLnBrk="1" hangingPunct="1">
              <a:lnSpc>
                <a:spcPct val="90000"/>
              </a:lnSpc>
            </a:pPr>
            <a:r>
              <a:rPr lang="en-US" sz="2800"/>
              <a:t>Integration testing</a:t>
            </a:r>
          </a:p>
          <a:p>
            <a:pPr lvl="1" eaLnBrk="1" hangingPunct="1">
              <a:lnSpc>
                <a:spcPct val="90000"/>
              </a:lnSpc>
            </a:pPr>
            <a:r>
              <a:rPr lang="en-US" sz="2400"/>
              <a:t>Composing/assembling units into a module or a subsystem</a:t>
            </a:r>
          </a:p>
          <a:p>
            <a:pPr eaLnBrk="1" hangingPunct="1">
              <a:lnSpc>
                <a:spcPct val="90000"/>
              </a:lnSpc>
            </a:pPr>
            <a:r>
              <a:rPr lang="en-US" sz="2800"/>
              <a:t>System testing</a:t>
            </a:r>
          </a:p>
          <a:p>
            <a:pPr lvl="1" eaLnBrk="1" hangingPunct="1">
              <a:lnSpc>
                <a:spcPct val="90000"/>
              </a:lnSpc>
            </a:pPr>
            <a:r>
              <a:rPr lang="en-US" sz="2400"/>
              <a:t>Testing the entire system</a:t>
            </a:r>
          </a:p>
          <a:p>
            <a:pPr lvl="1" eaLnBrk="1" hangingPunct="1">
              <a:lnSpc>
                <a:spcPct val="90000"/>
              </a:lnSpc>
            </a:pPr>
            <a:r>
              <a:rPr lang="en-US" sz="2400"/>
              <a:t>GUI testing</a:t>
            </a:r>
          </a:p>
          <a:p>
            <a:pPr eaLnBrk="1" hangingPunct="1">
              <a:lnSpc>
                <a:spcPct val="90000"/>
              </a:lnSpc>
            </a:pPr>
            <a:r>
              <a:rPr lang="en-US" sz="2800"/>
              <a:t>Acceptance testing</a:t>
            </a:r>
          </a:p>
          <a:p>
            <a:pPr lvl="1" eaLnBrk="1" hangingPunct="1">
              <a:lnSpc>
                <a:spcPct val="90000"/>
              </a:lnSpc>
            </a:pPr>
            <a:r>
              <a:rPr lang="en-US" sz="2400"/>
              <a:t>Testing to ensure that customers accept the product</a:t>
            </a:r>
          </a:p>
          <a:p>
            <a:pPr lvl="1" eaLnBrk="1" hangingPunct="1">
              <a:lnSpc>
                <a:spcPct val="90000"/>
              </a:lnSpc>
            </a:pPr>
            <a:r>
              <a:rPr lang="en-US" sz="2400"/>
              <a:t>Testing to conform with standards</a:t>
            </a: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1DF49B-2584-409D-802E-02C792134C20}" type="slidenum">
              <a:rPr lang="en-US">
                <a:solidFill>
                  <a:schemeClr val="tx2"/>
                </a:solidFill>
              </a:rPr>
              <a:pPr eaLnBrk="1" hangingPunct="1"/>
              <a:t>18</a:t>
            </a:fld>
            <a:endParaRPr lang="en-US">
              <a:solidFill>
                <a:schemeClr val="tx2"/>
              </a:solidFill>
            </a:endParaRPr>
          </a:p>
        </p:txBody>
      </p:sp>
      <p:sp>
        <p:nvSpPr>
          <p:cNvPr id="22531" name="AutoShape 4"/>
          <p:cNvSpPr>
            <a:spLocks noChangeArrowheads="1"/>
          </p:cNvSpPr>
          <p:nvPr/>
        </p:nvSpPr>
        <p:spPr bwMode="auto">
          <a:xfrm>
            <a:off x="2467708" y="4806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Requirements</a:t>
            </a:r>
          </a:p>
          <a:p>
            <a:pPr algn="ctr" eaLnBrk="1" hangingPunct="1"/>
            <a:r>
              <a:rPr lang="en-US" sz="1800" dirty="0"/>
              <a:t>Specification</a:t>
            </a:r>
            <a:endParaRPr lang="en-US" dirty="0"/>
          </a:p>
        </p:txBody>
      </p:sp>
      <p:sp>
        <p:nvSpPr>
          <p:cNvPr id="22532" name="AutoShape 5"/>
          <p:cNvSpPr>
            <a:spLocks noChangeArrowheads="1"/>
          </p:cNvSpPr>
          <p:nvPr/>
        </p:nvSpPr>
        <p:spPr bwMode="auto">
          <a:xfrm>
            <a:off x="2924908" y="18522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Preliminary</a:t>
            </a:r>
          </a:p>
          <a:p>
            <a:pPr algn="ctr" eaLnBrk="1" hangingPunct="1"/>
            <a:r>
              <a:rPr lang="en-US" sz="1800" dirty="0"/>
              <a:t>Design</a:t>
            </a:r>
          </a:p>
        </p:txBody>
      </p:sp>
      <p:sp>
        <p:nvSpPr>
          <p:cNvPr id="22533" name="AutoShape 6"/>
          <p:cNvSpPr>
            <a:spLocks noChangeArrowheads="1"/>
          </p:cNvSpPr>
          <p:nvPr/>
        </p:nvSpPr>
        <p:spPr bwMode="auto">
          <a:xfrm>
            <a:off x="3534508" y="32238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Detailed</a:t>
            </a:r>
          </a:p>
          <a:p>
            <a:pPr algn="ctr" eaLnBrk="1" hangingPunct="1"/>
            <a:r>
              <a:rPr lang="en-US" sz="1800" dirty="0"/>
              <a:t>Design</a:t>
            </a:r>
          </a:p>
        </p:txBody>
      </p:sp>
      <p:sp>
        <p:nvSpPr>
          <p:cNvPr id="22534" name="AutoShape 7"/>
          <p:cNvSpPr>
            <a:spLocks noChangeArrowheads="1"/>
          </p:cNvSpPr>
          <p:nvPr/>
        </p:nvSpPr>
        <p:spPr bwMode="auto">
          <a:xfrm>
            <a:off x="4677508" y="45954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Code</a:t>
            </a:r>
          </a:p>
        </p:txBody>
      </p:sp>
      <p:sp>
        <p:nvSpPr>
          <p:cNvPr id="22535" name="AutoShape 8"/>
          <p:cNvSpPr>
            <a:spLocks noChangeArrowheads="1"/>
          </p:cNvSpPr>
          <p:nvPr/>
        </p:nvSpPr>
        <p:spPr bwMode="auto">
          <a:xfrm>
            <a:off x="5896708" y="32238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Unit Testing</a:t>
            </a:r>
          </a:p>
        </p:txBody>
      </p:sp>
      <p:sp>
        <p:nvSpPr>
          <p:cNvPr id="22536" name="AutoShape 9"/>
          <p:cNvSpPr>
            <a:spLocks noChangeArrowheads="1"/>
          </p:cNvSpPr>
          <p:nvPr/>
        </p:nvSpPr>
        <p:spPr bwMode="auto">
          <a:xfrm>
            <a:off x="6506308" y="18522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Integration </a:t>
            </a:r>
          </a:p>
          <a:p>
            <a:pPr algn="ctr" eaLnBrk="1" hangingPunct="1"/>
            <a:r>
              <a:rPr lang="en-US" sz="1800" dirty="0"/>
              <a:t>Testing</a:t>
            </a:r>
          </a:p>
        </p:txBody>
      </p:sp>
      <p:sp>
        <p:nvSpPr>
          <p:cNvPr id="22537" name="AutoShape 10"/>
          <p:cNvSpPr>
            <a:spLocks noChangeArrowheads="1"/>
          </p:cNvSpPr>
          <p:nvPr/>
        </p:nvSpPr>
        <p:spPr bwMode="auto">
          <a:xfrm>
            <a:off x="6963508" y="480646"/>
            <a:ext cx="14478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800" dirty="0"/>
              <a:t>System</a:t>
            </a:r>
          </a:p>
          <a:p>
            <a:pPr algn="ctr" eaLnBrk="1" hangingPunct="1"/>
            <a:r>
              <a:rPr lang="en-US" sz="1800" dirty="0"/>
              <a:t>Testing</a:t>
            </a:r>
          </a:p>
        </p:txBody>
      </p:sp>
      <p:sp>
        <p:nvSpPr>
          <p:cNvPr id="22538" name="Line 11"/>
          <p:cNvSpPr>
            <a:spLocks noChangeShapeType="1"/>
          </p:cNvSpPr>
          <p:nvPr/>
        </p:nvSpPr>
        <p:spPr bwMode="auto">
          <a:xfrm>
            <a:off x="3229708" y="1395046"/>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9" name="Line 12"/>
          <p:cNvSpPr>
            <a:spLocks noChangeShapeType="1"/>
          </p:cNvSpPr>
          <p:nvPr/>
        </p:nvSpPr>
        <p:spPr bwMode="auto">
          <a:xfrm>
            <a:off x="3610708" y="2766646"/>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3"/>
          <p:cNvSpPr>
            <a:spLocks noChangeShapeType="1"/>
          </p:cNvSpPr>
          <p:nvPr/>
        </p:nvSpPr>
        <p:spPr bwMode="auto">
          <a:xfrm>
            <a:off x="4144108" y="4138246"/>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Line 14"/>
          <p:cNvSpPr>
            <a:spLocks noChangeShapeType="1"/>
          </p:cNvSpPr>
          <p:nvPr/>
        </p:nvSpPr>
        <p:spPr bwMode="auto">
          <a:xfrm flipV="1">
            <a:off x="5439508" y="4138246"/>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Line 15"/>
          <p:cNvSpPr>
            <a:spLocks noChangeShapeType="1"/>
          </p:cNvSpPr>
          <p:nvPr/>
        </p:nvSpPr>
        <p:spPr bwMode="auto">
          <a:xfrm flipV="1">
            <a:off x="6582508" y="2766646"/>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3" name="Line 16"/>
          <p:cNvSpPr>
            <a:spLocks noChangeShapeType="1"/>
          </p:cNvSpPr>
          <p:nvPr/>
        </p:nvSpPr>
        <p:spPr bwMode="auto">
          <a:xfrm flipV="1">
            <a:off x="7192108" y="1395046"/>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Line 17"/>
          <p:cNvSpPr>
            <a:spLocks noChangeShapeType="1"/>
          </p:cNvSpPr>
          <p:nvPr/>
        </p:nvSpPr>
        <p:spPr bwMode="auto">
          <a:xfrm>
            <a:off x="3915508" y="937846"/>
            <a:ext cx="3048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8"/>
          <p:cNvSpPr>
            <a:spLocks noChangeShapeType="1"/>
          </p:cNvSpPr>
          <p:nvPr/>
        </p:nvSpPr>
        <p:spPr bwMode="auto">
          <a:xfrm>
            <a:off x="4372708" y="2309446"/>
            <a:ext cx="213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19"/>
          <p:cNvSpPr>
            <a:spLocks noChangeShapeType="1"/>
          </p:cNvSpPr>
          <p:nvPr/>
        </p:nvSpPr>
        <p:spPr bwMode="auto">
          <a:xfrm>
            <a:off x="4982308" y="3681046"/>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Text Box 28"/>
          <p:cNvSpPr txBox="1">
            <a:spLocks noChangeArrowheads="1"/>
          </p:cNvSpPr>
          <p:nvPr/>
        </p:nvSpPr>
        <p:spPr bwMode="auto">
          <a:xfrm>
            <a:off x="524608" y="6216134"/>
            <a:ext cx="678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800" dirty="0">
                <a:cs typeface="Arial" panose="020B0604020202020204" pitchFamily="34" charset="0"/>
              </a:rPr>
              <a:t>© Paul Jorgensen, 2008</a:t>
            </a:r>
          </a:p>
        </p:txBody>
      </p:sp>
      <p:sp>
        <p:nvSpPr>
          <p:cNvPr id="22548" name="Footer Placeholder 19"/>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C-S 743</a:t>
            </a:r>
          </a:p>
        </p:txBody>
      </p:sp>
      <p:sp>
        <p:nvSpPr>
          <p:cNvPr id="3" name="Slide Number Placeholder 2"/>
          <p:cNvSpPr>
            <a:spLocks noGrp="1"/>
          </p:cNvSpPr>
          <p:nvPr>
            <p:ph type="sldNum" sz="quarter" idx="12"/>
          </p:nvPr>
        </p:nvSpPr>
        <p:spPr/>
        <p:txBody>
          <a:bodyPr/>
          <a:lstStyle/>
          <a:p>
            <a:fld id="{9D4E6B4F-1F87-44F8-A7C6-1E44999E90E9}" type="slidenum">
              <a:rPr lang="en-US" smtClean="0"/>
              <a:pPr/>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1"/>
            <a:ext cx="8305800" cy="6000941"/>
          </a:xfrm>
          <a:prstGeom prst="rect">
            <a:avLst/>
          </a:prstGeom>
        </p:spPr>
      </p:pic>
      <p:sp>
        <p:nvSpPr>
          <p:cNvPr id="5" name="TextBox 4"/>
          <p:cNvSpPr txBox="1"/>
          <p:nvPr/>
        </p:nvSpPr>
        <p:spPr>
          <a:xfrm>
            <a:off x="317500" y="6381886"/>
            <a:ext cx="6273800" cy="369332"/>
          </a:xfrm>
          <a:prstGeom prst="rect">
            <a:avLst/>
          </a:prstGeom>
          <a:noFill/>
        </p:spPr>
        <p:txBody>
          <a:bodyPr wrap="square" rtlCol="0">
            <a:spAutoFit/>
          </a:bodyPr>
          <a:lstStyle/>
          <a:p>
            <a:r>
              <a:rPr lang="en-US" sz="1800" dirty="0"/>
              <a:t>© Business Analyst, 2016</a:t>
            </a:r>
          </a:p>
        </p:txBody>
      </p:sp>
    </p:spTree>
    <p:extLst>
      <p:ext uri="{BB962C8B-B14F-4D97-AF65-F5344CB8AC3E}">
        <p14:creationId xmlns:p14="http://schemas.microsoft.com/office/powerpoint/2010/main" val="3347830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Software Testing</a:t>
            </a:r>
          </a:p>
        </p:txBody>
      </p:sp>
      <p:sp>
        <p:nvSpPr>
          <p:cNvPr id="102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EA5C6A-5244-4EA8-A3B4-CE300E66ED83}" type="slidenum">
              <a:rPr lang="en-US">
                <a:solidFill>
                  <a:schemeClr val="tx2"/>
                </a:solidFill>
              </a:rPr>
              <a:pPr eaLnBrk="1" hangingPunct="1"/>
              <a:t>2</a:t>
            </a:fld>
            <a:endParaRPr lang="en-US">
              <a:solidFill>
                <a:schemeClr val="tx2"/>
              </a:solidFill>
            </a:endParaRPr>
          </a:p>
        </p:txBody>
      </p:sp>
      <p:sp>
        <p:nvSpPr>
          <p:cNvPr id="10244" name="Rectangle 3"/>
          <p:cNvSpPr>
            <a:spLocks noGrp="1" noChangeArrowheads="1"/>
          </p:cNvSpPr>
          <p:nvPr>
            <p:ph sz="quarter" idx="1"/>
          </p:nvPr>
        </p:nvSpPr>
        <p:spPr>
          <a:xfrm>
            <a:off x="914400" y="1219201"/>
            <a:ext cx="9296400" cy="4937125"/>
          </a:xfrm>
        </p:spPr>
        <p:txBody>
          <a:bodyPr/>
          <a:lstStyle/>
          <a:p>
            <a:pPr eaLnBrk="1" hangingPunct="1"/>
            <a:r>
              <a:rPr lang="en-US" sz="2800" dirty="0"/>
              <a:t>Myers’ definition (1979)</a:t>
            </a:r>
          </a:p>
          <a:p>
            <a:pPr lvl="1" eaLnBrk="1" hangingPunct="1"/>
            <a:r>
              <a:rPr lang="en-US" sz="2400" dirty="0"/>
              <a:t>Software testing is a </a:t>
            </a:r>
            <a:r>
              <a:rPr lang="en-US" sz="2400" u="sng" dirty="0"/>
              <a:t>process of finding errors </a:t>
            </a:r>
            <a:r>
              <a:rPr lang="en-US" sz="2400" dirty="0"/>
              <a:t>in a software product</a:t>
            </a:r>
          </a:p>
          <a:p>
            <a:pPr lvl="2" eaLnBrk="1" hangingPunct="1"/>
            <a:r>
              <a:rPr lang="en-US" dirty="0"/>
              <a:t>Testing never ends </a:t>
            </a:r>
          </a:p>
          <a:p>
            <a:pPr eaLnBrk="1" hangingPunct="1"/>
            <a:r>
              <a:rPr lang="en-US" sz="2800" dirty="0"/>
              <a:t>IEEE Standard 829-2008 on Software and System Test Documentation</a:t>
            </a:r>
          </a:p>
          <a:p>
            <a:pPr lvl="1" eaLnBrk="1" hangingPunct="1"/>
            <a:r>
              <a:rPr lang="en-US" sz="2500" dirty="0"/>
              <a:t>An activity in which a system or component is executed under specified conditions, the results are observed or recorded, and an evaluation is made of some aspect of the system or component.</a:t>
            </a:r>
            <a:endParaRPr lang="en-US" dirty="0"/>
          </a:p>
          <a:p>
            <a:pPr eaLnBrk="1" hangingPunct="1"/>
            <a:r>
              <a:rPr lang="en-US" dirty="0"/>
              <a:t>Ensure that the software product meets its requirements </a:t>
            </a:r>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Some definitions</a:t>
            </a:r>
          </a:p>
        </p:txBody>
      </p:sp>
      <p:sp>
        <p:nvSpPr>
          <p:cNvPr id="245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8E08DD-FFE4-41DC-99F0-E8E44807F8D1}" type="slidenum">
              <a:rPr lang="en-US">
                <a:solidFill>
                  <a:schemeClr val="tx2"/>
                </a:solidFill>
              </a:rPr>
              <a:pPr eaLnBrk="1" hangingPunct="1"/>
              <a:t>20</a:t>
            </a:fld>
            <a:endParaRPr lang="en-US">
              <a:solidFill>
                <a:schemeClr val="tx2"/>
              </a:solidFill>
            </a:endParaRPr>
          </a:p>
        </p:txBody>
      </p:sp>
      <p:sp>
        <p:nvSpPr>
          <p:cNvPr id="24580" name="Rectangle 3"/>
          <p:cNvSpPr>
            <a:spLocks noGrp="1" noChangeArrowheads="1"/>
          </p:cNvSpPr>
          <p:nvPr>
            <p:ph sz="quarter" idx="1"/>
          </p:nvPr>
        </p:nvSpPr>
        <p:spPr>
          <a:xfrm>
            <a:off x="914400" y="1219201"/>
            <a:ext cx="9296400" cy="4937125"/>
          </a:xfrm>
        </p:spPr>
        <p:txBody>
          <a:bodyPr/>
          <a:lstStyle/>
          <a:p>
            <a:pPr eaLnBrk="1" hangingPunct="1">
              <a:lnSpc>
                <a:spcPct val="90000"/>
              </a:lnSpc>
            </a:pPr>
            <a:r>
              <a:rPr lang="en-US" sz="2800" dirty="0"/>
              <a:t>Test</a:t>
            </a:r>
          </a:p>
          <a:p>
            <a:pPr lvl="1" eaLnBrk="1" hangingPunct="1">
              <a:lnSpc>
                <a:spcPct val="90000"/>
              </a:lnSpc>
            </a:pPr>
            <a:r>
              <a:rPr lang="en-US" sz="2400" dirty="0"/>
              <a:t>A process of finding errors through the occurrences of faults</a:t>
            </a:r>
          </a:p>
          <a:p>
            <a:pPr lvl="1" eaLnBrk="1" hangingPunct="1">
              <a:lnSpc>
                <a:spcPct val="90000"/>
              </a:lnSpc>
            </a:pPr>
            <a:r>
              <a:rPr lang="en-US" sz="2400" dirty="0"/>
              <a:t>Another definition: the act of exercising test cases</a:t>
            </a:r>
          </a:p>
          <a:p>
            <a:pPr eaLnBrk="1" hangingPunct="1">
              <a:lnSpc>
                <a:spcPct val="90000"/>
              </a:lnSpc>
            </a:pPr>
            <a:r>
              <a:rPr lang="en-US" sz="2800" dirty="0"/>
              <a:t>Test case</a:t>
            </a:r>
          </a:p>
          <a:p>
            <a:pPr lvl="1" eaLnBrk="1" hangingPunct="1">
              <a:lnSpc>
                <a:spcPct val="90000"/>
              </a:lnSpc>
            </a:pPr>
            <a:r>
              <a:rPr lang="en-US" sz="2400" dirty="0"/>
              <a:t>Description of a set of inputs along with expected outputs</a:t>
            </a:r>
          </a:p>
          <a:p>
            <a:pPr eaLnBrk="1" hangingPunct="1">
              <a:lnSpc>
                <a:spcPct val="90000"/>
              </a:lnSpc>
            </a:pPr>
            <a:r>
              <a:rPr lang="en-US" sz="2800" dirty="0"/>
              <a:t>Test data</a:t>
            </a:r>
          </a:p>
          <a:p>
            <a:pPr lvl="1" eaLnBrk="1" hangingPunct="1">
              <a:lnSpc>
                <a:spcPct val="90000"/>
              </a:lnSpc>
            </a:pPr>
            <a:r>
              <a:rPr lang="en-US" sz="2400" dirty="0"/>
              <a:t>Values that instantiate a test case</a:t>
            </a:r>
          </a:p>
          <a:p>
            <a:pPr eaLnBrk="1" hangingPunct="1">
              <a:lnSpc>
                <a:spcPct val="90000"/>
              </a:lnSpc>
            </a:pPr>
            <a:r>
              <a:rPr lang="en-US" sz="2700" dirty="0"/>
              <a:t>Test Suite</a:t>
            </a:r>
          </a:p>
          <a:p>
            <a:pPr lvl="1" eaLnBrk="1" hangingPunct="1">
              <a:lnSpc>
                <a:spcPct val="90000"/>
              </a:lnSpc>
            </a:pPr>
            <a:r>
              <a:rPr lang="en-US" sz="2400" dirty="0"/>
              <a:t>A collection of test cases targeted to test a set of properties such as user interface functionalities, reliability, performance and so on.</a:t>
            </a: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Some definitions (continued)</a:t>
            </a:r>
          </a:p>
        </p:txBody>
      </p:sp>
      <p:sp>
        <p:nvSpPr>
          <p:cNvPr id="2560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49CEE4-120C-488A-82BB-C98A9D7D493E}" type="slidenum">
              <a:rPr lang="en-US">
                <a:solidFill>
                  <a:schemeClr val="tx2"/>
                </a:solidFill>
              </a:rPr>
              <a:pPr eaLnBrk="1" hangingPunct="1"/>
              <a:t>21</a:t>
            </a:fld>
            <a:endParaRPr lang="en-US">
              <a:solidFill>
                <a:schemeClr val="tx2"/>
              </a:solidFill>
            </a:endParaRPr>
          </a:p>
        </p:txBody>
      </p:sp>
      <p:sp>
        <p:nvSpPr>
          <p:cNvPr id="25605" name="Content Placeholder 4"/>
          <p:cNvSpPr>
            <a:spLocks noGrp="1"/>
          </p:cNvSpPr>
          <p:nvPr>
            <p:ph sz="quarter" idx="1"/>
          </p:nvPr>
        </p:nvSpPr>
        <p:spPr>
          <a:xfrm>
            <a:off x="1113692" y="1219201"/>
            <a:ext cx="9097108" cy="4937125"/>
          </a:xfrm>
        </p:spPr>
        <p:txBody>
          <a:bodyPr/>
          <a:lstStyle/>
          <a:p>
            <a:pPr eaLnBrk="1" hangingPunct="1"/>
            <a:r>
              <a:rPr lang="en-US" dirty="0"/>
              <a:t>SUT</a:t>
            </a:r>
          </a:p>
          <a:p>
            <a:pPr lvl="1" eaLnBrk="1" hangingPunct="1"/>
            <a:r>
              <a:rPr lang="en-US" dirty="0"/>
              <a:t>System (or Software) Under Test</a:t>
            </a:r>
          </a:p>
          <a:p>
            <a:pPr eaLnBrk="1" hangingPunct="1"/>
            <a:r>
              <a:rPr lang="en-US" dirty="0"/>
              <a:t>Test Harness</a:t>
            </a:r>
          </a:p>
          <a:p>
            <a:pPr lvl="1" eaLnBrk="1" hangingPunct="1"/>
            <a:r>
              <a:rPr lang="en-US" dirty="0"/>
              <a:t>Software along with a set of executable test cases to test a SUT.  This is part of an automated testing process.</a:t>
            </a:r>
          </a:p>
          <a:p>
            <a:pPr eaLnBrk="1" hangingPunct="1"/>
            <a:r>
              <a:rPr lang="en-US" dirty="0"/>
              <a:t>Testing and debugging</a:t>
            </a:r>
          </a:p>
          <a:p>
            <a:pPr lvl="1" eaLnBrk="1" hangingPunct="1"/>
            <a:r>
              <a:rPr lang="en-US" dirty="0"/>
              <a:t>Testing is a process of finding the presence of an error</a:t>
            </a:r>
          </a:p>
          <a:p>
            <a:pPr lvl="2" eaLnBrk="1" hangingPunct="1"/>
            <a:r>
              <a:rPr lang="en-US" dirty="0"/>
              <a:t>May be performed by several people including the programmer</a:t>
            </a:r>
          </a:p>
          <a:p>
            <a:pPr lvl="1" eaLnBrk="1" hangingPunct="1"/>
            <a:r>
              <a:rPr lang="en-US" dirty="0"/>
              <a:t>Debugging is a process of finding the source of an error, if it is present</a:t>
            </a:r>
          </a:p>
          <a:p>
            <a:pPr lvl="2" eaLnBrk="1" hangingPunct="1"/>
            <a:r>
              <a:rPr lang="en-US" dirty="0"/>
              <a:t>Mostly performed by the programmer</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757B04-EFF0-4D68-A103-E0D4ABBD8C81}"/>
              </a:ext>
            </a:extLst>
          </p:cNvPr>
          <p:cNvSpPr>
            <a:spLocks noGrp="1"/>
          </p:cNvSpPr>
          <p:nvPr>
            <p:ph type="title"/>
          </p:nvPr>
        </p:nvSpPr>
        <p:spPr/>
        <p:txBody>
          <a:bodyPr/>
          <a:lstStyle/>
          <a:p>
            <a:r>
              <a:rPr lang="en-US" dirty="0"/>
              <a:t>Three Important Questions to ask </a:t>
            </a:r>
            <a:r>
              <a:rPr lang="en-US" baseline="30000" dirty="0">
                <a:solidFill>
                  <a:srgbClr val="FF0000"/>
                </a:solidFill>
              </a:rPr>
              <a:t>†</a:t>
            </a:r>
          </a:p>
        </p:txBody>
      </p:sp>
      <p:sp>
        <p:nvSpPr>
          <p:cNvPr id="3" name="Content Placeholder 2">
            <a:extLst>
              <a:ext uri="{FF2B5EF4-FFF2-40B4-BE49-F238E27FC236}">
                <a16:creationId xmlns="" xmlns:a16="http://schemas.microsoft.com/office/drawing/2014/main" id="{8226008D-98DA-4853-B489-01A79ECD5771}"/>
              </a:ext>
            </a:extLst>
          </p:cNvPr>
          <p:cNvSpPr>
            <a:spLocks noGrp="1"/>
          </p:cNvSpPr>
          <p:nvPr>
            <p:ph idx="1"/>
          </p:nvPr>
        </p:nvSpPr>
        <p:spPr>
          <a:xfrm>
            <a:off x="914400" y="1306286"/>
            <a:ext cx="10363200" cy="4561114"/>
          </a:xfrm>
        </p:spPr>
        <p:txBody>
          <a:bodyPr/>
          <a:lstStyle/>
          <a:p>
            <a:r>
              <a:rPr lang="en-US" dirty="0"/>
              <a:t>Why do we test?</a:t>
            </a:r>
          </a:p>
          <a:p>
            <a:pPr lvl="1"/>
            <a:r>
              <a:rPr lang="en-US" dirty="0"/>
              <a:t>Impacts the quality of the product</a:t>
            </a:r>
          </a:p>
          <a:p>
            <a:pPr lvl="1"/>
            <a:r>
              <a:rPr lang="en-US" dirty="0"/>
              <a:t>Customer satisfaction</a:t>
            </a:r>
          </a:p>
          <a:p>
            <a:r>
              <a:rPr lang="en-US" dirty="0"/>
              <a:t>What should we test?</a:t>
            </a:r>
          </a:p>
          <a:p>
            <a:pPr lvl="1"/>
            <a:r>
              <a:rPr lang="en-US" dirty="0"/>
              <a:t>Functionalities</a:t>
            </a:r>
          </a:p>
          <a:p>
            <a:pPr lvl="1"/>
            <a:r>
              <a:rPr lang="en-US" dirty="0"/>
              <a:t>GUI</a:t>
            </a:r>
          </a:p>
          <a:p>
            <a:pPr lvl="1"/>
            <a:r>
              <a:rPr lang="en-US" dirty="0"/>
              <a:t>Data flow</a:t>
            </a:r>
          </a:p>
          <a:p>
            <a:pPr lvl="1"/>
            <a:r>
              <a:rPr lang="en-US" dirty="0"/>
              <a:t>Code coverage</a:t>
            </a:r>
          </a:p>
          <a:p>
            <a:pPr lvl="1"/>
            <a:r>
              <a:rPr lang="en-US" dirty="0"/>
              <a:t>…</a:t>
            </a:r>
          </a:p>
          <a:p>
            <a:r>
              <a:rPr lang="en-US" dirty="0"/>
              <a:t>How do we test?</a:t>
            </a:r>
          </a:p>
          <a:p>
            <a:pPr lvl="1"/>
            <a:r>
              <a:rPr lang="en-US" dirty="0"/>
              <a:t>Discussed in detail throughout the course</a:t>
            </a:r>
          </a:p>
        </p:txBody>
      </p:sp>
      <p:sp>
        <p:nvSpPr>
          <p:cNvPr id="4" name="TextBox 3">
            <a:extLst>
              <a:ext uri="{FF2B5EF4-FFF2-40B4-BE49-F238E27FC236}">
                <a16:creationId xmlns="" xmlns:a16="http://schemas.microsoft.com/office/drawing/2014/main" id="{09E32D8C-26FD-4E1F-B219-F4AF4B8BB043}"/>
              </a:ext>
            </a:extLst>
          </p:cNvPr>
          <p:cNvSpPr txBox="1"/>
          <p:nvPr/>
        </p:nvSpPr>
        <p:spPr>
          <a:xfrm>
            <a:off x="914400" y="6048103"/>
            <a:ext cx="5394960" cy="461665"/>
          </a:xfrm>
          <a:prstGeom prst="rect">
            <a:avLst/>
          </a:prstGeom>
          <a:noFill/>
        </p:spPr>
        <p:txBody>
          <a:bodyPr wrap="square" rtlCol="0">
            <a:spAutoFit/>
          </a:bodyPr>
          <a:lstStyle/>
          <a:p>
            <a:r>
              <a:rPr lang="en-US" baseline="30000" dirty="0">
                <a:solidFill>
                  <a:srgbClr val="FF0000"/>
                </a:solidFill>
              </a:rPr>
              <a:t>†</a:t>
            </a:r>
            <a:r>
              <a:rPr lang="en-US" dirty="0"/>
              <a:t> </a:t>
            </a:r>
            <a:r>
              <a:rPr lang="en-US" sz="1400" dirty="0"/>
              <a:t>Paul Ammann and Jeff Offutt 2008</a:t>
            </a:r>
            <a:endParaRPr lang="en-US" dirty="0"/>
          </a:p>
        </p:txBody>
      </p:sp>
      <p:sp>
        <p:nvSpPr>
          <p:cNvPr id="5" name="Footer Placeholder 4">
            <a:extLst>
              <a:ext uri="{FF2B5EF4-FFF2-40B4-BE49-F238E27FC236}">
                <a16:creationId xmlns="" xmlns:a16="http://schemas.microsoft.com/office/drawing/2014/main" id="{83528599-D203-49CA-BF92-73E16FABB08F}"/>
              </a:ext>
            </a:extLst>
          </p:cNvPr>
          <p:cNvSpPr>
            <a:spLocks noGrp="1"/>
          </p:cNvSpPr>
          <p:nvPr>
            <p:ph type="ftr" sz="quarter" idx="11"/>
          </p:nvPr>
        </p:nvSpPr>
        <p:spPr/>
        <p:txBody>
          <a:bodyPr/>
          <a:lstStyle/>
          <a:p>
            <a:r>
              <a:rPr lang="en-US"/>
              <a:t>C-S 743</a:t>
            </a:r>
          </a:p>
        </p:txBody>
      </p:sp>
      <p:sp>
        <p:nvSpPr>
          <p:cNvPr id="6" name="Slide Number Placeholder 5">
            <a:extLst>
              <a:ext uri="{FF2B5EF4-FFF2-40B4-BE49-F238E27FC236}">
                <a16:creationId xmlns="" xmlns:a16="http://schemas.microsoft.com/office/drawing/2014/main" id="{BA40DEC9-2349-420C-9E39-3FB5A5595A9B}"/>
              </a:ext>
            </a:extLst>
          </p:cNvPr>
          <p:cNvSpPr>
            <a:spLocks noGrp="1"/>
          </p:cNvSpPr>
          <p:nvPr>
            <p:ph type="sldNum" sz="quarter" idx="12"/>
          </p:nvPr>
        </p:nvSpPr>
        <p:spPr/>
        <p:txBody>
          <a:bodyPr/>
          <a:lstStyle/>
          <a:p>
            <a:fld id="{F141F4FF-765B-435E-A0D3-7999797996A4}" type="slidenum">
              <a:rPr lang="en-US" smtClean="0"/>
              <a:t>3</a:t>
            </a:fld>
            <a:endParaRPr lang="en-US"/>
          </a:p>
        </p:txBody>
      </p:sp>
    </p:spTree>
    <p:extLst>
      <p:ext uri="{BB962C8B-B14F-4D97-AF65-F5344CB8AC3E}">
        <p14:creationId xmlns:p14="http://schemas.microsoft.com/office/powerpoint/2010/main" val="31479353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Some facts about cost of software testing</a:t>
            </a:r>
          </a:p>
        </p:txBody>
      </p:sp>
      <p:sp>
        <p:nvSpPr>
          <p:cNvPr id="122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871C74-42B4-4510-9B86-54775694FB24}" type="slidenum">
              <a:rPr lang="en-US">
                <a:solidFill>
                  <a:schemeClr val="tx2"/>
                </a:solidFill>
              </a:rPr>
              <a:pPr eaLnBrk="1" hangingPunct="1"/>
              <a:t>4</a:t>
            </a:fld>
            <a:endParaRPr lang="en-US">
              <a:solidFill>
                <a:schemeClr val="tx2"/>
              </a:solidFill>
            </a:endParaRPr>
          </a:p>
        </p:txBody>
      </p:sp>
      <p:sp>
        <p:nvSpPr>
          <p:cNvPr id="12293" name="Content Placeholder 4"/>
          <p:cNvSpPr>
            <a:spLocks noGrp="1"/>
          </p:cNvSpPr>
          <p:nvPr>
            <p:ph sz="quarter" idx="1"/>
          </p:nvPr>
        </p:nvSpPr>
        <p:spPr>
          <a:xfrm>
            <a:off x="914400" y="1219201"/>
            <a:ext cx="9296400" cy="4937125"/>
          </a:xfrm>
        </p:spPr>
        <p:txBody>
          <a:bodyPr/>
          <a:lstStyle/>
          <a:p>
            <a:pPr eaLnBrk="1" hangingPunct="1"/>
            <a:r>
              <a:rPr lang="en-US" dirty="0"/>
              <a:t>A study conducted by NIST (National Institute of Standards and Technology) in 2002 reports that software bugs cost the U.S. economy $59.5 billion annually. More than a third of this cost could be avoided if better software testing was performed.</a:t>
            </a:r>
          </a:p>
          <a:p>
            <a:pPr eaLnBrk="1" hangingPunct="1"/>
            <a:r>
              <a:rPr lang="en-US" dirty="0"/>
              <a:t>Cost of testing: (© Steve McConnell, 2004)</a:t>
            </a:r>
          </a:p>
        </p:txBody>
      </p:sp>
      <p:graphicFrame>
        <p:nvGraphicFramePr>
          <p:cNvPr id="6" name="Table 5"/>
          <p:cNvGraphicFramePr>
            <a:graphicFrameLocks noGrp="1"/>
          </p:cNvGraphicFramePr>
          <p:nvPr>
            <p:extLst>
              <p:ext uri="{D42A27DB-BD31-4B8C-83A1-F6EECF244321}">
                <p14:modId xmlns:p14="http://schemas.microsoft.com/office/powerpoint/2010/main" val="1674776799"/>
              </p:ext>
            </p:extLst>
          </p:nvPr>
        </p:nvGraphicFramePr>
        <p:xfrm>
          <a:off x="2438400" y="4267201"/>
          <a:ext cx="7696200" cy="1630384"/>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003300">
                  <a:extLst>
                    <a:ext uri="{9D8B030D-6E8A-4147-A177-3AD203B41FA5}">
                      <a16:colId xmlns="" xmlns:a16="http://schemas.microsoft.com/office/drawing/2014/main" val="20004"/>
                    </a:ext>
                  </a:extLst>
                </a:gridCol>
                <a:gridCol w="1282700">
                  <a:extLst>
                    <a:ext uri="{9D8B030D-6E8A-4147-A177-3AD203B41FA5}">
                      <a16:colId xmlns="" xmlns:a16="http://schemas.microsoft.com/office/drawing/2014/main" val="20005"/>
                    </a:ext>
                  </a:extLst>
                </a:gridCol>
              </a:tblGrid>
              <a:tr h="518116">
                <a:tc>
                  <a:txBody>
                    <a:bodyPr/>
                    <a:lstStyle/>
                    <a:p>
                      <a:endParaRPr lang="en-US" sz="1800" dirty="0"/>
                    </a:p>
                  </a:txBody>
                  <a:tcPr marT="45709" marB="45709"/>
                </a:tc>
                <a:tc>
                  <a:txBody>
                    <a:bodyPr/>
                    <a:lstStyle/>
                    <a:p>
                      <a:pPr algn="ctr"/>
                      <a:r>
                        <a:rPr lang="en-US" sz="1400" dirty="0">
                          <a:solidFill>
                            <a:schemeClr val="bg1"/>
                          </a:solidFill>
                        </a:rPr>
                        <a:t>Requirements</a:t>
                      </a:r>
                    </a:p>
                  </a:txBody>
                  <a:tcPr marT="45709" marB="45709"/>
                </a:tc>
                <a:tc>
                  <a:txBody>
                    <a:bodyPr/>
                    <a:lstStyle/>
                    <a:p>
                      <a:pPr algn="ctr"/>
                      <a:r>
                        <a:rPr lang="en-US" sz="1400" dirty="0">
                          <a:solidFill>
                            <a:schemeClr val="bg1"/>
                          </a:solidFill>
                        </a:rPr>
                        <a:t>Architecture</a:t>
                      </a:r>
                    </a:p>
                  </a:txBody>
                  <a:tcPr marT="45709" marB="45709"/>
                </a:tc>
                <a:tc>
                  <a:txBody>
                    <a:bodyPr/>
                    <a:lstStyle/>
                    <a:p>
                      <a:pPr algn="ctr"/>
                      <a:r>
                        <a:rPr lang="en-US" sz="1400" dirty="0">
                          <a:solidFill>
                            <a:schemeClr val="bg1"/>
                          </a:solidFill>
                        </a:rPr>
                        <a:t>Construction</a:t>
                      </a:r>
                    </a:p>
                  </a:txBody>
                  <a:tcPr marT="45709" marB="45709"/>
                </a:tc>
                <a:tc>
                  <a:txBody>
                    <a:bodyPr/>
                    <a:lstStyle/>
                    <a:p>
                      <a:pPr algn="ctr"/>
                      <a:r>
                        <a:rPr lang="en-US" sz="1400" dirty="0">
                          <a:solidFill>
                            <a:schemeClr val="bg1"/>
                          </a:solidFill>
                        </a:rPr>
                        <a:t>System Testing</a:t>
                      </a:r>
                    </a:p>
                  </a:txBody>
                  <a:tcPr marT="45709" marB="45709"/>
                </a:tc>
                <a:tc>
                  <a:txBody>
                    <a:bodyPr/>
                    <a:lstStyle/>
                    <a:p>
                      <a:pPr algn="ctr"/>
                      <a:r>
                        <a:rPr lang="en-US" sz="1400" dirty="0">
                          <a:solidFill>
                            <a:schemeClr val="bg1"/>
                          </a:solidFill>
                        </a:rPr>
                        <a:t>Post-Release</a:t>
                      </a:r>
                    </a:p>
                  </a:txBody>
                  <a:tcPr marT="45709" marB="45709"/>
                </a:tc>
                <a:extLst>
                  <a:ext uri="{0D108BD9-81ED-4DB2-BD59-A6C34878D82A}">
                    <a16:rowId xmlns="" xmlns:a16="http://schemas.microsoft.com/office/drawing/2014/main" val="10000"/>
                  </a:ext>
                </a:extLst>
              </a:tr>
              <a:tr h="370749">
                <a:tc>
                  <a:txBody>
                    <a:bodyPr/>
                    <a:lstStyle/>
                    <a:p>
                      <a:r>
                        <a:rPr lang="en-US" sz="1400" dirty="0">
                          <a:solidFill>
                            <a:schemeClr val="tx1">
                              <a:lumMod val="10000"/>
                            </a:schemeClr>
                          </a:solidFill>
                        </a:rPr>
                        <a:t>Requirements</a:t>
                      </a:r>
                    </a:p>
                  </a:txBody>
                  <a:tcPr marT="45709" marB="45709"/>
                </a:tc>
                <a:tc>
                  <a:txBody>
                    <a:bodyPr/>
                    <a:lstStyle/>
                    <a:p>
                      <a:pPr algn="ctr"/>
                      <a:r>
                        <a:rPr lang="en-US" sz="1800" b="1" dirty="0">
                          <a:solidFill>
                            <a:schemeClr val="tx1">
                              <a:lumMod val="10000"/>
                            </a:schemeClr>
                          </a:solidFill>
                        </a:rPr>
                        <a:t>1X</a:t>
                      </a:r>
                    </a:p>
                  </a:txBody>
                  <a:tcPr marT="45709" marB="45709"/>
                </a:tc>
                <a:tc>
                  <a:txBody>
                    <a:bodyPr/>
                    <a:lstStyle/>
                    <a:p>
                      <a:pPr algn="ctr"/>
                      <a:r>
                        <a:rPr lang="en-US" sz="1800" b="1" dirty="0">
                          <a:solidFill>
                            <a:schemeClr val="tx1">
                              <a:lumMod val="10000"/>
                            </a:schemeClr>
                          </a:solidFill>
                        </a:rPr>
                        <a:t>3X</a:t>
                      </a:r>
                    </a:p>
                  </a:txBody>
                  <a:tcPr marT="45709" marB="45709"/>
                </a:tc>
                <a:tc>
                  <a:txBody>
                    <a:bodyPr/>
                    <a:lstStyle/>
                    <a:p>
                      <a:pPr algn="ctr"/>
                      <a:r>
                        <a:rPr lang="en-US" sz="1800" b="1" dirty="0">
                          <a:solidFill>
                            <a:schemeClr val="tx1">
                              <a:lumMod val="10000"/>
                            </a:schemeClr>
                          </a:solidFill>
                        </a:rPr>
                        <a:t>5-10X</a:t>
                      </a:r>
                    </a:p>
                  </a:txBody>
                  <a:tcPr marT="45709" marB="45709"/>
                </a:tc>
                <a:tc>
                  <a:txBody>
                    <a:bodyPr/>
                    <a:lstStyle/>
                    <a:p>
                      <a:pPr algn="ctr"/>
                      <a:r>
                        <a:rPr lang="en-US" sz="1800" b="1" dirty="0">
                          <a:solidFill>
                            <a:schemeClr val="tx1">
                              <a:lumMod val="10000"/>
                            </a:schemeClr>
                          </a:solidFill>
                        </a:rPr>
                        <a:t>10X</a:t>
                      </a:r>
                    </a:p>
                  </a:txBody>
                  <a:tcPr marT="45709" marB="45709"/>
                </a:tc>
                <a:tc>
                  <a:txBody>
                    <a:bodyPr/>
                    <a:lstStyle/>
                    <a:p>
                      <a:pPr algn="ctr"/>
                      <a:r>
                        <a:rPr lang="en-US" sz="1800" b="1" dirty="0">
                          <a:solidFill>
                            <a:schemeClr val="tx1">
                              <a:lumMod val="10000"/>
                            </a:schemeClr>
                          </a:solidFill>
                        </a:rPr>
                        <a:t>10-100X</a:t>
                      </a:r>
                    </a:p>
                  </a:txBody>
                  <a:tcPr marT="45709" marB="45709"/>
                </a:tc>
                <a:extLst>
                  <a:ext uri="{0D108BD9-81ED-4DB2-BD59-A6C34878D82A}">
                    <a16:rowId xmlns="" xmlns:a16="http://schemas.microsoft.com/office/drawing/2014/main" val="10001"/>
                  </a:ext>
                </a:extLst>
              </a:tr>
              <a:tr h="370749">
                <a:tc>
                  <a:txBody>
                    <a:bodyPr/>
                    <a:lstStyle/>
                    <a:p>
                      <a:r>
                        <a:rPr lang="en-US" sz="1400" dirty="0">
                          <a:solidFill>
                            <a:schemeClr val="tx1">
                              <a:lumMod val="10000"/>
                            </a:schemeClr>
                          </a:solidFill>
                        </a:rPr>
                        <a:t>Architecture</a:t>
                      </a:r>
                    </a:p>
                  </a:txBody>
                  <a:tcPr marT="45709" marB="45709"/>
                </a:tc>
                <a:tc>
                  <a:txBody>
                    <a:bodyPr/>
                    <a:lstStyle/>
                    <a:p>
                      <a:pPr algn="ctr"/>
                      <a:endParaRPr lang="en-US" sz="1800" b="1" dirty="0">
                        <a:solidFill>
                          <a:schemeClr val="tx1">
                            <a:lumMod val="10000"/>
                          </a:schemeClr>
                        </a:solidFill>
                      </a:endParaRPr>
                    </a:p>
                  </a:txBody>
                  <a:tcPr marT="45709" marB="45709"/>
                </a:tc>
                <a:tc>
                  <a:txBody>
                    <a:bodyPr/>
                    <a:lstStyle/>
                    <a:p>
                      <a:pPr algn="ctr"/>
                      <a:r>
                        <a:rPr lang="en-US" sz="1800" b="1" dirty="0">
                          <a:solidFill>
                            <a:schemeClr val="tx1">
                              <a:lumMod val="10000"/>
                            </a:schemeClr>
                          </a:solidFill>
                        </a:rPr>
                        <a:t>1X</a:t>
                      </a:r>
                    </a:p>
                  </a:txBody>
                  <a:tcPr marT="45709" marB="45709"/>
                </a:tc>
                <a:tc>
                  <a:txBody>
                    <a:bodyPr/>
                    <a:lstStyle/>
                    <a:p>
                      <a:pPr algn="ctr"/>
                      <a:r>
                        <a:rPr lang="en-US" sz="1800" b="1" dirty="0">
                          <a:solidFill>
                            <a:schemeClr val="tx1">
                              <a:lumMod val="10000"/>
                            </a:schemeClr>
                          </a:solidFill>
                        </a:rPr>
                        <a:t>10X</a:t>
                      </a:r>
                    </a:p>
                  </a:txBody>
                  <a:tcPr marT="45709" marB="45709"/>
                </a:tc>
                <a:tc>
                  <a:txBody>
                    <a:bodyPr/>
                    <a:lstStyle/>
                    <a:p>
                      <a:pPr algn="ctr"/>
                      <a:r>
                        <a:rPr lang="en-US" sz="1800" b="1" dirty="0">
                          <a:solidFill>
                            <a:schemeClr val="tx1">
                              <a:lumMod val="10000"/>
                            </a:schemeClr>
                          </a:solidFill>
                        </a:rPr>
                        <a:t>15X</a:t>
                      </a:r>
                    </a:p>
                  </a:txBody>
                  <a:tcPr marT="45709" marB="45709"/>
                </a:tc>
                <a:tc>
                  <a:txBody>
                    <a:bodyPr/>
                    <a:lstStyle/>
                    <a:p>
                      <a:pPr algn="ctr"/>
                      <a:r>
                        <a:rPr lang="en-US" sz="1800" b="1" dirty="0">
                          <a:solidFill>
                            <a:schemeClr val="tx1">
                              <a:lumMod val="10000"/>
                            </a:schemeClr>
                          </a:solidFill>
                        </a:rPr>
                        <a:t>25-100X</a:t>
                      </a:r>
                    </a:p>
                  </a:txBody>
                  <a:tcPr marT="45709" marB="45709"/>
                </a:tc>
                <a:extLst>
                  <a:ext uri="{0D108BD9-81ED-4DB2-BD59-A6C34878D82A}">
                    <a16:rowId xmlns="" xmlns:a16="http://schemas.microsoft.com/office/drawing/2014/main" val="10002"/>
                  </a:ext>
                </a:extLst>
              </a:tr>
              <a:tr h="370749">
                <a:tc>
                  <a:txBody>
                    <a:bodyPr/>
                    <a:lstStyle/>
                    <a:p>
                      <a:r>
                        <a:rPr lang="en-US" sz="1400" dirty="0">
                          <a:solidFill>
                            <a:schemeClr val="tx1">
                              <a:lumMod val="10000"/>
                            </a:schemeClr>
                          </a:solidFill>
                        </a:rPr>
                        <a:t>Construction</a:t>
                      </a:r>
                    </a:p>
                  </a:txBody>
                  <a:tcPr marT="45709" marB="45709"/>
                </a:tc>
                <a:tc>
                  <a:txBody>
                    <a:bodyPr/>
                    <a:lstStyle/>
                    <a:p>
                      <a:pPr algn="ctr"/>
                      <a:endParaRPr lang="en-US" sz="1800" b="1">
                        <a:solidFill>
                          <a:schemeClr val="tx1">
                            <a:lumMod val="10000"/>
                          </a:schemeClr>
                        </a:solidFill>
                      </a:endParaRPr>
                    </a:p>
                  </a:txBody>
                  <a:tcPr marT="45709" marB="45709"/>
                </a:tc>
                <a:tc>
                  <a:txBody>
                    <a:bodyPr/>
                    <a:lstStyle/>
                    <a:p>
                      <a:pPr algn="ctr"/>
                      <a:endParaRPr lang="en-US" sz="1800" b="1">
                        <a:solidFill>
                          <a:schemeClr val="tx1">
                            <a:lumMod val="10000"/>
                          </a:schemeClr>
                        </a:solidFill>
                      </a:endParaRPr>
                    </a:p>
                  </a:txBody>
                  <a:tcPr marT="45709" marB="45709"/>
                </a:tc>
                <a:tc>
                  <a:txBody>
                    <a:bodyPr/>
                    <a:lstStyle/>
                    <a:p>
                      <a:pPr algn="ctr"/>
                      <a:r>
                        <a:rPr lang="en-US" sz="1800" b="1" dirty="0">
                          <a:solidFill>
                            <a:schemeClr val="tx1">
                              <a:lumMod val="10000"/>
                            </a:schemeClr>
                          </a:solidFill>
                        </a:rPr>
                        <a:t>1X</a:t>
                      </a:r>
                    </a:p>
                  </a:txBody>
                  <a:tcPr marT="45709" marB="45709"/>
                </a:tc>
                <a:tc>
                  <a:txBody>
                    <a:bodyPr/>
                    <a:lstStyle/>
                    <a:p>
                      <a:pPr algn="ctr"/>
                      <a:r>
                        <a:rPr lang="en-US" sz="1800" b="1" dirty="0">
                          <a:solidFill>
                            <a:schemeClr val="tx1">
                              <a:lumMod val="10000"/>
                            </a:schemeClr>
                          </a:solidFill>
                        </a:rPr>
                        <a:t>10X</a:t>
                      </a:r>
                    </a:p>
                  </a:txBody>
                  <a:tcPr marT="45709" marB="45709"/>
                </a:tc>
                <a:tc>
                  <a:txBody>
                    <a:bodyPr/>
                    <a:lstStyle/>
                    <a:p>
                      <a:pPr algn="ctr"/>
                      <a:r>
                        <a:rPr lang="en-US" sz="1800" b="1" dirty="0">
                          <a:solidFill>
                            <a:schemeClr val="tx1">
                              <a:lumMod val="10000"/>
                            </a:schemeClr>
                          </a:solidFill>
                        </a:rPr>
                        <a:t>10-25X</a:t>
                      </a:r>
                    </a:p>
                  </a:txBody>
                  <a:tcPr marT="45709" marB="45709"/>
                </a:tc>
                <a:extLst>
                  <a:ext uri="{0D108BD9-81ED-4DB2-BD59-A6C34878D82A}">
                    <a16:rowId xmlns="" xmlns:a16="http://schemas.microsoft.com/office/drawing/2014/main" val="10003"/>
                  </a:ext>
                </a:extLst>
              </a:tr>
            </a:tbl>
          </a:graphicData>
        </a:graphic>
      </p:graphicFrame>
      <p:sp>
        <p:nvSpPr>
          <p:cNvPr id="12331" name="TextBox 7"/>
          <p:cNvSpPr txBox="1">
            <a:spLocks noChangeArrowheads="1"/>
          </p:cNvSpPr>
          <p:nvPr/>
        </p:nvSpPr>
        <p:spPr bwMode="auto">
          <a:xfrm rot="-5400000">
            <a:off x="1335088" y="4913313"/>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400"/>
              <a:t>Defects injected</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32E28EB-694C-4894-8A87-221CD7787B30}"/>
              </a:ext>
            </a:extLst>
          </p:cNvPr>
          <p:cNvSpPr>
            <a:spLocks noGrp="1"/>
          </p:cNvSpPr>
          <p:nvPr>
            <p:ph type="title"/>
          </p:nvPr>
        </p:nvSpPr>
        <p:spPr/>
        <p:txBody>
          <a:bodyPr/>
          <a:lstStyle/>
          <a:p>
            <a:r>
              <a:rPr lang="en-US" dirty="0"/>
              <a:t>Activities involved in software testing</a:t>
            </a:r>
          </a:p>
        </p:txBody>
      </p:sp>
      <p:sp>
        <p:nvSpPr>
          <p:cNvPr id="4" name="Footer Placeholder 3">
            <a:extLst>
              <a:ext uri="{FF2B5EF4-FFF2-40B4-BE49-F238E27FC236}">
                <a16:creationId xmlns="" xmlns:a16="http://schemas.microsoft.com/office/drawing/2014/main" id="{B63D7931-4EEA-48BB-95E9-57D73DF6B48E}"/>
              </a:ext>
            </a:extLst>
          </p:cNvPr>
          <p:cNvSpPr>
            <a:spLocks noGrp="1"/>
          </p:cNvSpPr>
          <p:nvPr>
            <p:ph type="ftr" sz="quarter" idx="11"/>
          </p:nvPr>
        </p:nvSpPr>
        <p:spPr/>
        <p:txBody>
          <a:bodyPr/>
          <a:lstStyle/>
          <a:p>
            <a:r>
              <a:rPr lang="en-US"/>
              <a:t>C-S 743</a:t>
            </a:r>
          </a:p>
        </p:txBody>
      </p:sp>
      <p:sp>
        <p:nvSpPr>
          <p:cNvPr id="5" name="Slide Number Placeholder 4">
            <a:extLst>
              <a:ext uri="{FF2B5EF4-FFF2-40B4-BE49-F238E27FC236}">
                <a16:creationId xmlns="" xmlns:a16="http://schemas.microsoft.com/office/drawing/2014/main" id="{D61C5AC3-6FE9-48E0-B1D0-92F6011F5D69}"/>
              </a:ext>
            </a:extLst>
          </p:cNvPr>
          <p:cNvSpPr>
            <a:spLocks noGrp="1"/>
          </p:cNvSpPr>
          <p:nvPr>
            <p:ph type="sldNum" sz="quarter" idx="12"/>
          </p:nvPr>
        </p:nvSpPr>
        <p:spPr/>
        <p:txBody>
          <a:bodyPr/>
          <a:lstStyle/>
          <a:p>
            <a:fld id="{F141F4FF-765B-435E-A0D3-7999797996A4}" type="slidenum">
              <a:rPr lang="en-US" smtClean="0"/>
              <a:t>5</a:t>
            </a:fld>
            <a:endParaRPr lang="en-US"/>
          </a:p>
        </p:txBody>
      </p:sp>
      <p:sp>
        <p:nvSpPr>
          <p:cNvPr id="7" name="Rectangle: Rounded Corners 6">
            <a:extLst>
              <a:ext uri="{FF2B5EF4-FFF2-40B4-BE49-F238E27FC236}">
                <a16:creationId xmlns="" xmlns:a16="http://schemas.microsoft.com/office/drawing/2014/main" id="{92BAD72D-A928-4721-8BF7-7B6255CB2642}"/>
              </a:ext>
            </a:extLst>
          </p:cNvPr>
          <p:cNvSpPr/>
          <p:nvPr/>
        </p:nvSpPr>
        <p:spPr>
          <a:xfrm>
            <a:off x="4337538" y="4630615"/>
            <a:ext cx="1934308" cy="832339"/>
          </a:xfrm>
          <a:prstGeom prst="roundRect">
            <a:avLst/>
          </a:prstGeom>
          <a:solidFill>
            <a:schemeClr val="accent4">
              <a:lumMod val="20000"/>
              <a:lumOff val="80000"/>
            </a:schemeClr>
          </a:solidFill>
          <a:ln w="5715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 xmlns:a16="http://schemas.microsoft.com/office/drawing/2014/main" id="{C8D2C5A9-5D60-4C8A-9103-4EEB9D1DFFDC}"/>
              </a:ext>
            </a:extLst>
          </p:cNvPr>
          <p:cNvSpPr/>
          <p:nvPr/>
        </p:nvSpPr>
        <p:spPr>
          <a:xfrm>
            <a:off x="4337538" y="3297113"/>
            <a:ext cx="1934308" cy="8323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 xmlns:a16="http://schemas.microsoft.com/office/drawing/2014/main" id="{7CFC53CC-8BD7-46AB-9E67-B92EE3DEC9E8}"/>
              </a:ext>
            </a:extLst>
          </p:cNvPr>
          <p:cNvSpPr/>
          <p:nvPr/>
        </p:nvSpPr>
        <p:spPr>
          <a:xfrm>
            <a:off x="6803292" y="1956287"/>
            <a:ext cx="1934308" cy="8323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 xmlns:a16="http://schemas.microsoft.com/office/drawing/2014/main" id="{939D2D4A-35B1-4AD2-A6A8-F8FAF89EA3E4}"/>
              </a:ext>
            </a:extLst>
          </p:cNvPr>
          <p:cNvSpPr/>
          <p:nvPr/>
        </p:nvSpPr>
        <p:spPr>
          <a:xfrm>
            <a:off x="1752600" y="3297113"/>
            <a:ext cx="1934308" cy="8323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 xmlns:a16="http://schemas.microsoft.com/office/drawing/2014/main" id="{3DB242A6-1057-42DF-9951-BC7C0631E18E}"/>
              </a:ext>
            </a:extLst>
          </p:cNvPr>
          <p:cNvSpPr/>
          <p:nvPr/>
        </p:nvSpPr>
        <p:spPr>
          <a:xfrm>
            <a:off x="1752600" y="1956287"/>
            <a:ext cx="1934308" cy="8323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165386FD-FD0A-40BE-B66F-A27A4BC39CCA}"/>
              </a:ext>
            </a:extLst>
          </p:cNvPr>
          <p:cNvSpPr/>
          <p:nvPr/>
        </p:nvSpPr>
        <p:spPr>
          <a:xfrm>
            <a:off x="9472246" y="1956286"/>
            <a:ext cx="1934308" cy="8323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 xmlns:a16="http://schemas.microsoft.com/office/drawing/2014/main" id="{AF563C3C-F8DD-40E5-9F7C-9D03A88579FB}"/>
              </a:ext>
            </a:extLst>
          </p:cNvPr>
          <p:cNvSpPr/>
          <p:nvPr/>
        </p:nvSpPr>
        <p:spPr>
          <a:xfrm>
            <a:off x="6803292" y="4630614"/>
            <a:ext cx="1934308" cy="832339"/>
          </a:xfrm>
          <a:prstGeom prst="roundRect">
            <a:avLst/>
          </a:prstGeom>
          <a:solidFill>
            <a:schemeClr val="accent4">
              <a:lumMod val="20000"/>
              <a:lumOff val="80000"/>
            </a:schemeClr>
          </a:solidFill>
          <a:ln w="5715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 xmlns:a16="http://schemas.microsoft.com/office/drawing/2014/main" id="{E552ACCA-8D97-442B-B8F0-AFA0C302FBD6}"/>
              </a:ext>
            </a:extLst>
          </p:cNvPr>
          <p:cNvSpPr/>
          <p:nvPr/>
        </p:nvSpPr>
        <p:spPr>
          <a:xfrm>
            <a:off x="9472246" y="4630614"/>
            <a:ext cx="1934308" cy="832339"/>
          </a:xfrm>
          <a:prstGeom prst="roundRect">
            <a:avLst/>
          </a:prstGeom>
          <a:solidFill>
            <a:schemeClr val="accent4">
              <a:lumMod val="20000"/>
              <a:lumOff val="80000"/>
            </a:schemeClr>
          </a:solidFill>
          <a:ln w="5715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4635F8A4-7E5B-453B-BEFA-C5FC72BAB7BD}"/>
              </a:ext>
            </a:extLst>
          </p:cNvPr>
          <p:cNvSpPr txBox="1"/>
          <p:nvPr/>
        </p:nvSpPr>
        <p:spPr>
          <a:xfrm>
            <a:off x="1976315" y="1957628"/>
            <a:ext cx="1934308" cy="830997"/>
          </a:xfrm>
          <a:prstGeom prst="rect">
            <a:avLst/>
          </a:prstGeom>
          <a:noFill/>
        </p:spPr>
        <p:txBody>
          <a:bodyPr wrap="square" rtlCol="0">
            <a:spAutoFit/>
          </a:bodyPr>
          <a:lstStyle/>
          <a:p>
            <a:r>
              <a:rPr lang="en-US" dirty="0">
                <a:solidFill>
                  <a:schemeClr val="tx1">
                    <a:lumMod val="10000"/>
                  </a:schemeClr>
                </a:solidFill>
              </a:rPr>
              <a:t>Generate test cases</a:t>
            </a:r>
          </a:p>
        </p:txBody>
      </p:sp>
      <p:sp>
        <p:nvSpPr>
          <p:cNvPr id="16" name="TextBox 15">
            <a:extLst>
              <a:ext uri="{FF2B5EF4-FFF2-40B4-BE49-F238E27FC236}">
                <a16:creationId xmlns="" xmlns:a16="http://schemas.microsoft.com/office/drawing/2014/main" id="{F212258F-2BC5-4848-BC6B-760BEF8B3383}"/>
              </a:ext>
            </a:extLst>
          </p:cNvPr>
          <p:cNvSpPr txBox="1"/>
          <p:nvPr/>
        </p:nvSpPr>
        <p:spPr>
          <a:xfrm>
            <a:off x="2077915" y="3268356"/>
            <a:ext cx="1934308" cy="830997"/>
          </a:xfrm>
          <a:prstGeom prst="rect">
            <a:avLst/>
          </a:prstGeom>
          <a:noFill/>
        </p:spPr>
        <p:txBody>
          <a:bodyPr wrap="square" rtlCol="0">
            <a:spAutoFit/>
          </a:bodyPr>
          <a:lstStyle/>
          <a:p>
            <a:r>
              <a:rPr lang="en-US" dirty="0">
                <a:solidFill>
                  <a:schemeClr val="tx1">
                    <a:lumMod val="10000"/>
                  </a:schemeClr>
                </a:solidFill>
              </a:rPr>
              <a:t>Plan for Testing</a:t>
            </a:r>
          </a:p>
        </p:txBody>
      </p:sp>
      <p:sp>
        <p:nvSpPr>
          <p:cNvPr id="17" name="TextBox 16">
            <a:extLst>
              <a:ext uri="{FF2B5EF4-FFF2-40B4-BE49-F238E27FC236}">
                <a16:creationId xmlns="" xmlns:a16="http://schemas.microsoft.com/office/drawing/2014/main" id="{D174906A-F007-468F-BC8A-32CE6F656254}"/>
              </a:ext>
            </a:extLst>
          </p:cNvPr>
          <p:cNvSpPr txBox="1"/>
          <p:nvPr/>
        </p:nvSpPr>
        <p:spPr>
          <a:xfrm>
            <a:off x="4337538" y="3302975"/>
            <a:ext cx="1934308" cy="830997"/>
          </a:xfrm>
          <a:prstGeom prst="rect">
            <a:avLst/>
          </a:prstGeom>
          <a:noFill/>
        </p:spPr>
        <p:txBody>
          <a:bodyPr wrap="square" rtlCol="0">
            <a:spAutoFit/>
          </a:bodyPr>
          <a:lstStyle/>
          <a:p>
            <a:r>
              <a:rPr lang="en-US" dirty="0">
                <a:solidFill>
                  <a:schemeClr val="tx1">
                    <a:lumMod val="10000"/>
                  </a:schemeClr>
                </a:solidFill>
              </a:rPr>
              <a:t>Execute test cases</a:t>
            </a:r>
          </a:p>
        </p:txBody>
      </p:sp>
      <p:sp>
        <p:nvSpPr>
          <p:cNvPr id="18" name="TextBox 17">
            <a:extLst>
              <a:ext uri="{FF2B5EF4-FFF2-40B4-BE49-F238E27FC236}">
                <a16:creationId xmlns="" xmlns:a16="http://schemas.microsoft.com/office/drawing/2014/main" id="{1212516D-C45B-4DDC-8D20-3DD589B934E9}"/>
              </a:ext>
            </a:extLst>
          </p:cNvPr>
          <p:cNvSpPr txBox="1"/>
          <p:nvPr/>
        </p:nvSpPr>
        <p:spPr>
          <a:xfrm>
            <a:off x="4337538" y="4815950"/>
            <a:ext cx="1934308" cy="461665"/>
          </a:xfrm>
          <a:prstGeom prst="rect">
            <a:avLst/>
          </a:prstGeom>
          <a:noFill/>
        </p:spPr>
        <p:txBody>
          <a:bodyPr wrap="square" rtlCol="0">
            <a:spAutoFit/>
          </a:bodyPr>
          <a:lstStyle/>
          <a:p>
            <a:r>
              <a:rPr lang="en-US" dirty="0">
                <a:solidFill>
                  <a:schemeClr val="tx1">
                    <a:lumMod val="10000"/>
                  </a:schemeClr>
                </a:solidFill>
              </a:rPr>
              <a:t>Source code</a:t>
            </a:r>
          </a:p>
        </p:txBody>
      </p:sp>
      <p:sp>
        <p:nvSpPr>
          <p:cNvPr id="20" name="TextBox 19">
            <a:extLst>
              <a:ext uri="{FF2B5EF4-FFF2-40B4-BE49-F238E27FC236}">
                <a16:creationId xmlns="" xmlns:a16="http://schemas.microsoft.com/office/drawing/2014/main" id="{4EB3E54C-8C1F-42C6-ADC2-062EAD5B0267}"/>
              </a:ext>
            </a:extLst>
          </p:cNvPr>
          <p:cNvSpPr txBox="1"/>
          <p:nvPr/>
        </p:nvSpPr>
        <p:spPr>
          <a:xfrm>
            <a:off x="7027007" y="2025833"/>
            <a:ext cx="1934308" cy="830997"/>
          </a:xfrm>
          <a:prstGeom prst="rect">
            <a:avLst/>
          </a:prstGeom>
          <a:noFill/>
        </p:spPr>
        <p:txBody>
          <a:bodyPr wrap="square" rtlCol="0">
            <a:spAutoFit/>
          </a:bodyPr>
          <a:lstStyle/>
          <a:p>
            <a:r>
              <a:rPr lang="en-US" dirty="0">
                <a:solidFill>
                  <a:schemeClr val="tx1">
                    <a:lumMod val="10000"/>
                  </a:schemeClr>
                </a:solidFill>
              </a:rPr>
              <a:t>Generate test cases</a:t>
            </a:r>
          </a:p>
        </p:txBody>
      </p:sp>
      <p:sp>
        <p:nvSpPr>
          <p:cNvPr id="21" name="TextBox 20">
            <a:extLst>
              <a:ext uri="{FF2B5EF4-FFF2-40B4-BE49-F238E27FC236}">
                <a16:creationId xmlns="" xmlns:a16="http://schemas.microsoft.com/office/drawing/2014/main" id="{92555B00-9CE3-4953-BC22-5C4EF2370824}"/>
              </a:ext>
            </a:extLst>
          </p:cNvPr>
          <p:cNvSpPr txBox="1"/>
          <p:nvPr/>
        </p:nvSpPr>
        <p:spPr>
          <a:xfrm>
            <a:off x="9919676" y="1964958"/>
            <a:ext cx="1934308" cy="830997"/>
          </a:xfrm>
          <a:prstGeom prst="rect">
            <a:avLst/>
          </a:prstGeom>
          <a:noFill/>
        </p:spPr>
        <p:txBody>
          <a:bodyPr wrap="square" rtlCol="0">
            <a:spAutoFit/>
          </a:bodyPr>
          <a:lstStyle/>
          <a:p>
            <a:r>
              <a:rPr lang="en-US" dirty="0">
                <a:solidFill>
                  <a:schemeClr val="tx1">
                    <a:lumMod val="10000"/>
                  </a:schemeClr>
                </a:solidFill>
              </a:rPr>
              <a:t>Plan for testing</a:t>
            </a:r>
          </a:p>
        </p:txBody>
      </p:sp>
      <p:sp>
        <p:nvSpPr>
          <p:cNvPr id="22" name="TextBox 21">
            <a:extLst>
              <a:ext uri="{FF2B5EF4-FFF2-40B4-BE49-F238E27FC236}">
                <a16:creationId xmlns="" xmlns:a16="http://schemas.microsoft.com/office/drawing/2014/main" id="{5720F1E4-B2C4-4B7D-B28A-4E3FF4D5E133}"/>
              </a:ext>
            </a:extLst>
          </p:cNvPr>
          <p:cNvSpPr txBox="1"/>
          <p:nvPr/>
        </p:nvSpPr>
        <p:spPr>
          <a:xfrm>
            <a:off x="7059246" y="4663078"/>
            <a:ext cx="1934308" cy="830997"/>
          </a:xfrm>
          <a:prstGeom prst="rect">
            <a:avLst/>
          </a:prstGeom>
          <a:noFill/>
        </p:spPr>
        <p:txBody>
          <a:bodyPr wrap="square" rtlCol="0">
            <a:spAutoFit/>
          </a:bodyPr>
          <a:lstStyle/>
          <a:p>
            <a:r>
              <a:rPr lang="en-US" dirty="0">
                <a:solidFill>
                  <a:schemeClr val="tx1">
                    <a:lumMod val="10000"/>
                  </a:schemeClr>
                </a:solidFill>
              </a:rPr>
              <a:t>Result of execution</a:t>
            </a:r>
          </a:p>
        </p:txBody>
      </p:sp>
      <p:sp>
        <p:nvSpPr>
          <p:cNvPr id="23" name="TextBox 22">
            <a:extLst>
              <a:ext uri="{FF2B5EF4-FFF2-40B4-BE49-F238E27FC236}">
                <a16:creationId xmlns="" xmlns:a16="http://schemas.microsoft.com/office/drawing/2014/main" id="{8343EF84-6694-4078-8F72-5A754B8EBCC7}"/>
              </a:ext>
            </a:extLst>
          </p:cNvPr>
          <p:cNvSpPr txBox="1"/>
          <p:nvPr/>
        </p:nvSpPr>
        <p:spPr>
          <a:xfrm>
            <a:off x="9472246" y="4815950"/>
            <a:ext cx="1934308" cy="461665"/>
          </a:xfrm>
          <a:prstGeom prst="rect">
            <a:avLst/>
          </a:prstGeom>
          <a:noFill/>
        </p:spPr>
        <p:txBody>
          <a:bodyPr wrap="square" rtlCol="0">
            <a:spAutoFit/>
          </a:bodyPr>
          <a:lstStyle/>
          <a:p>
            <a:r>
              <a:rPr lang="en-US" dirty="0">
                <a:solidFill>
                  <a:schemeClr val="tx1">
                    <a:lumMod val="10000"/>
                  </a:schemeClr>
                </a:solidFill>
              </a:rPr>
              <a:t>Test Report</a:t>
            </a:r>
          </a:p>
        </p:txBody>
      </p:sp>
      <p:pic>
        <p:nvPicPr>
          <p:cNvPr id="25" name="Graphic 24" descr="Man">
            <a:extLst>
              <a:ext uri="{FF2B5EF4-FFF2-40B4-BE49-F238E27FC236}">
                <a16:creationId xmlns="" xmlns:a16="http://schemas.microsoft.com/office/drawing/2014/main" id="{AA82EF98-7C4F-4278-BCBA-D29A7F19E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62554" y="4718714"/>
            <a:ext cx="914400" cy="914400"/>
          </a:xfrm>
          <a:prstGeom prst="rect">
            <a:avLst/>
          </a:prstGeom>
        </p:spPr>
      </p:pic>
      <p:pic>
        <p:nvPicPr>
          <p:cNvPr id="26" name="Graphic 25" descr="Man">
            <a:extLst>
              <a:ext uri="{FF2B5EF4-FFF2-40B4-BE49-F238E27FC236}">
                <a16:creationId xmlns="" xmlns:a16="http://schemas.microsoft.com/office/drawing/2014/main" id="{99A0E57F-0B9C-4B6C-94E5-637F0FC044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007600" y="3351682"/>
            <a:ext cx="914400" cy="914400"/>
          </a:xfrm>
          <a:prstGeom prst="rect">
            <a:avLst/>
          </a:prstGeom>
        </p:spPr>
      </p:pic>
      <p:cxnSp>
        <p:nvCxnSpPr>
          <p:cNvPr id="28" name="Straight Arrow Connector 27">
            <a:extLst>
              <a:ext uri="{FF2B5EF4-FFF2-40B4-BE49-F238E27FC236}">
                <a16:creationId xmlns="" xmlns:a16="http://schemas.microsoft.com/office/drawing/2014/main" id="{CDF2F2EE-3103-4274-9AC1-A6BA0CECFE7C}"/>
              </a:ext>
            </a:extLst>
          </p:cNvPr>
          <p:cNvCxnSpPr>
            <a:stCxn id="25" idx="0"/>
            <a:endCxn id="10" idx="2"/>
          </p:cNvCxnSpPr>
          <p:nvPr/>
        </p:nvCxnSpPr>
        <p:spPr>
          <a:xfrm flipV="1">
            <a:off x="2719754" y="4129452"/>
            <a:ext cx="0" cy="5892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44CA0D8F-43B9-41CB-B0EF-3495A3C6F07B}"/>
              </a:ext>
            </a:extLst>
          </p:cNvPr>
          <p:cNvCxnSpPr/>
          <p:nvPr/>
        </p:nvCxnSpPr>
        <p:spPr>
          <a:xfrm flipV="1">
            <a:off x="2719754" y="2762420"/>
            <a:ext cx="0" cy="5892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2DE0137E-CE5C-48E6-84B6-E02D31F15C8A}"/>
              </a:ext>
            </a:extLst>
          </p:cNvPr>
          <p:cNvCxnSpPr/>
          <p:nvPr/>
        </p:nvCxnSpPr>
        <p:spPr>
          <a:xfrm>
            <a:off x="3686908" y="2380456"/>
            <a:ext cx="112620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7DF69867-B3BD-4EB7-91B6-C78380E1BCF1}"/>
              </a:ext>
            </a:extLst>
          </p:cNvPr>
          <p:cNvCxnSpPr/>
          <p:nvPr/>
        </p:nvCxnSpPr>
        <p:spPr>
          <a:xfrm>
            <a:off x="4813110" y="2380456"/>
            <a:ext cx="0" cy="9166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11DDAB83-35F1-4507-9B0C-54C6E3366B2E}"/>
              </a:ext>
            </a:extLst>
          </p:cNvPr>
          <p:cNvCxnSpPr/>
          <p:nvPr/>
        </p:nvCxnSpPr>
        <p:spPr>
          <a:xfrm>
            <a:off x="5708745" y="2380456"/>
            <a:ext cx="112620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F86F988E-C9BB-47AE-A6DB-168428803124}"/>
              </a:ext>
            </a:extLst>
          </p:cNvPr>
          <p:cNvCxnSpPr/>
          <p:nvPr/>
        </p:nvCxnSpPr>
        <p:spPr>
          <a:xfrm>
            <a:off x="5720118" y="2379204"/>
            <a:ext cx="0" cy="9166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105630CC-447D-46D4-B512-60B56272B962}"/>
              </a:ext>
            </a:extLst>
          </p:cNvPr>
          <p:cNvCxnSpPr>
            <a:cxnSpLocks/>
            <a:endCxn id="7" idx="0"/>
          </p:cNvCxnSpPr>
          <p:nvPr/>
        </p:nvCxnSpPr>
        <p:spPr>
          <a:xfrm>
            <a:off x="5304692" y="4130125"/>
            <a:ext cx="0" cy="5004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BD4EAA11-EBA0-42D3-AF85-7B79C04E0260}"/>
              </a:ext>
            </a:extLst>
          </p:cNvPr>
          <p:cNvCxnSpPr>
            <a:stCxn id="18" idx="3"/>
            <a:endCxn id="13" idx="1"/>
          </p:cNvCxnSpPr>
          <p:nvPr/>
        </p:nvCxnSpPr>
        <p:spPr>
          <a:xfrm>
            <a:off x="6271846" y="5046783"/>
            <a:ext cx="531446"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EAFB8740-6056-4E52-A3C1-A5D3CD48FE29}"/>
              </a:ext>
            </a:extLst>
          </p:cNvPr>
          <p:cNvCxnSpPr>
            <a:cxnSpLocks/>
            <a:endCxn id="23" idx="1"/>
          </p:cNvCxnSpPr>
          <p:nvPr/>
        </p:nvCxnSpPr>
        <p:spPr>
          <a:xfrm flipV="1">
            <a:off x="8711223" y="5046783"/>
            <a:ext cx="761023" cy="317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A04D4ECE-2B5F-4615-9D3F-587FEA4FE750}"/>
              </a:ext>
            </a:extLst>
          </p:cNvPr>
          <p:cNvCxnSpPr>
            <a:cxnSpLocks/>
          </p:cNvCxnSpPr>
          <p:nvPr/>
        </p:nvCxnSpPr>
        <p:spPr>
          <a:xfrm flipV="1">
            <a:off x="2719754" y="5751261"/>
            <a:ext cx="0" cy="26285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72FE6AF2-888F-429B-8128-8E1C474E6E59}"/>
              </a:ext>
            </a:extLst>
          </p:cNvPr>
          <p:cNvCxnSpPr>
            <a:cxnSpLocks/>
          </p:cNvCxnSpPr>
          <p:nvPr/>
        </p:nvCxnSpPr>
        <p:spPr>
          <a:xfrm flipV="1">
            <a:off x="2719754" y="5941325"/>
            <a:ext cx="5050692" cy="5351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6AF91548-6BB4-4131-A369-5522E2B90EC5}"/>
              </a:ext>
            </a:extLst>
          </p:cNvPr>
          <p:cNvCxnSpPr/>
          <p:nvPr/>
        </p:nvCxnSpPr>
        <p:spPr>
          <a:xfrm>
            <a:off x="7770446" y="5462953"/>
            <a:ext cx="0" cy="47837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0E261323-0570-4DDE-9AC9-0D387A7D9B7D}"/>
              </a:ext>
            </a:extLst>
          </p:cNvPr>
          <p:cNvCxnSpPr>
            <a:stCxn id="12" idx="1"/>
          </p:cNvCxnSpPr>
          <p:nvPr/>
        </p:nvCxnSpPr>
        <p:spPr>
          <a:xfrm flipH="1" flipV="1">
            <a:off x="8711223" y="2372455"/>
            <a:ext cx="761023"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 xmlns:a16="http://schemas.microsoft.com/office/drawing/2014/main" id="{ACAD0F3B-5A75-4929-B498-904EC2895D82}"/>
              </a:ext>
            </a:extLst>
          </p:cNvPr>
          <p:cNvCxnSpPr>
            <a:cxnSpLocks/>
          </p:cNvCxnSpPr>
          <p:nvPr/>
        </p:nvCxnSpPr>
        <p:spPr>
          <a:xfrm flipV="1">
            <a:off x="10464800" y="2762420"/>
            <a:ext cx="0" cy="5059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AA38FCD4-6511-40CF-A842-7089342892CC}"/>
              </a:ext>
            </a:extLst>
          </p:cNvPr>
          <p:cNvCxnSpPr>
            <a:cxnSpLocks/>
            <a:endCxn id="14" idx="0"/>
          </p:cNvCxnSpPr>
          <p:nvPr/>
        </p:nvCxnSpPr>
        <p:spPr>
          <a:xfrm flipH="1">
            <a:off x="10439400" y="4315460"/>
            <a:ext cx="25400" cy="31515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9A4073B3-D3B9-4393-BD9E-1CEE5A92EF29}"/>
              </a:ext>
            </a:extLst>
          </p:cNvPr>
          <p:cNvSpPr txBox="1"/>
          <p:nvPr/>
        </p:nvSpPr>
        <p:spPr>
          <a:xfrm>
            <a:off x="1046328" y="5046782"/>
            <a:ext cx="1356902" cy="400110"/>
          </a:xfrm>
          <a:prstGeom prst="rect">
            <a:avLst/>
          </a:prstGeom>
          <a:noFill/>
        </p:spPr>
        <p:txBody>
          <a:bodyPr wrap="square" rtlCol="0">
            <a:spAutoFit/>
          </a:bodyPr>
          <a:lstStyle/>
          <a:p>
            <a:r>
              <a:rPr lang="en-US" sz="2000" dirty="0"/>
              <a:t>Developer</a:t>
            </a:r>
          </a:p>
        </p:txBody>
      </p:sp>
      <p:sp>
        <p:nvSpPr>
          <p:cNvPr id="56" name="TextBox 55">
            <a:extLst>
              <a:ext uri="{FF2B5EF4-FFF2-40B4-BE49-F238E27FC236}">
                <a16:creationId xmlns="" xmlns:a16="http://schemas.microsoft.com/office/drawing/2014/main" id="{AB9319ED-43C9-4029-A5EE-EDF7F2B7784C}"/>
              </a:ext>
            </a:extLst>
          </p:cNvPr>
          <p:cNvSpPr txBox="1"/>
          <p:nvPr/>
        </p:nvSpPr>
        <p:spPr>
          <a:xfrm>
            <a:off x="10809027" y="3762233"/>
            <a:ext cx="1232848" cy="400110"/>
          </a:xfrm>
          <a:prstGeom prst="rect">
            <a:avLst/>
          </a:prstGeom>
          <a:noFill/>
        </p:spPr>
        <p:txBody>
          <a:bodyPr wrap="square" rtlCol="0">
            <a:spAutoFit/>
          </a:bodyPr>
          <a:lstStyle/>
          <a:p>
            <a:r>
              <a:rPr lang="en-US" sz="2000" dirty="0"/>
              <a:t>Tester</a:t>
            </a:r>
          </a:p>
        </p:txBody>
      </p:sp>
    </p:spTree>
    <p:extLst>
      <p:ext uri="{BB962C8B-B14F-4D97-AF65-F5344CB8AC3E}">
        <p14:creationId xmlns:p14="http://schemas.microsoft.com/office/powerpoint/2010/main" val="39857549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BB191-370A-4317-8FFB-7651CF3DD488}"/>
              </a:ext>
            </a:extLst>
          </p:cNvPr>
          <p:cNvSpPr>
            <a:spLocks noGrp="1"/>
          </p:cNvSpPr>
          <p:nvPr>
            <p:ph type="title"/>
          </p:nvPr>
        </p:nvSpPr>
        <p:spPr/>
        <p:txBody>
          <a:bodyPr/>
          <a:lstStyle/>
          <a:p>
            <a:r>
              <a:rPr lang="en-US" dirty="0"/>
              <a:t>Types of test activities</a:t>
            </a:r>
          </a:p>
        </p:txBody>
      </p:sp>
      <p:sp>
        <p:nvSpPr>
          <p:cNvPr id="5" name="Content Placeholder 4">
            <a:extLst>
              <a:ext uri="{FF2B5EF4-FFF2-40B4-BE49-F238E27FC236}">
                <a16:creationId xmlns="" xmlns:a16="http://schemas.microsoft.com/office/drawing/2014/main" id="{C5D475C1-C0EF-4A5F-A85A-ED8CF4D1D6DD}"/>
              </a:ext>
            </a:extLst>
          </p:cNvPr>
          <p:cNvSpPr>
            <a:spLocks noGrp="1"/>
          </p:cNvSpPr>
          <p:nvPr>
            <p:ph idx="1"/>
          </p:nvPr>
        </p:nvSpPr>
        <p:spPr>
          <a:xfrm>
            <a:off x="914400" y="1160585"/>
            <a:ext cx="10363200" cy="4706815"/>
          </a:xfrm>
        </p:spPr>
        <p:txBody>
          <a:bodyPr/>
          <a:lstStyle/>
          <a:p>
            <a:r>
              <a:rPr lang="en-US" sz="2400" b="1" dirty="0">
                <a:solidFill>
                  <a:srgbClr val="FF0000"/>
                </a:solidFill>
              </a:rPr>
              <a:t>Test design</a:t>
            </a:r>
          </a:p>
          <a:p>
            <a:pPr lvl="1"/>
            <a:r>
              <a:rPr lang="en-US" sz="2000" b="1" dirty="0">
                <a:solidFill>
                  <a:srgbClr val="FF0000"/>
                </a:solidFill>
              </a:rPr>
              <a:t>Design test cases, generate test data</a:t>
            </a:r>
          </a:p>
          <a:p>
            <a:pPr lvl="1"/>
            <a:r>
              <a:rPr lang="en-US" sz="2000" b="1" dirty="0">
                <a:solidFill>
                  <a:srgbClr val="FF0000"/>
                </a:solidFill>
              </a:rPr>
              <a:t>Requires knowledge on programming, testing and some logic</a:t>
            </a:r>
          </a:p>
          <a:p>
            <a:r>
              <a:rPr lang="en-US" sz="2400" dirty="0"/>
              <a:t>Test automation</a:t>
            </a:r>
          </a:p>
          <a:p>
            <a:pPr lvl="1"/>
            <a:r>
              <a:rPr lang="en-US" sz="2000" dirty="0"/>
              <a:t>Write test scripts </a:t>
            </a:r>
          </a:p>
          <a:p>
            <a:pPr lvl="1"/>
            <a:r>
              <a:rPr lang="en-US" sz="2000" dirty="0"/>
              <a:t>Requires knowledge of script languages and systems</a:t>
            </a:r>
          </a:p>
          <a:p>
            <a:r>
              <a:rPr lang="en-US" sz="2400" dirty="0"/>
              <a:t>Test execution</a:t>
            </a:r>
          </a:p>
          <a:p>
            <a:pPr lvl="1"/>
            <a:r>
              <a:rPr lang="en-US" sz="2000" dirty="0"/>
              <a:t>Run test data on Software Under Test (SUT) and record the outcomes</a:t>
            </a:r>
          </a:p>
          <a:p>
            <a:pPr lvl="1"/>
            <a:r>
              <a:rPr lang="en-US" sz="2000" dirty="0"/>
              <a:t>Requires knowledge on how to use testing tools</a:t>
            </a:r>
          </a:p>
          <a:p>
            <a:r>
              <a:rPr lang="en-US" sz="2400" dirty="0"/>
              <a:t>Test evaluation</a:t>
            </a:r>
          </a:p>
          <a:p>
            <a:pPr lvl="1"/>
            <a:r>
              <a:rPr lang="en-US" sz="2000" dirty="0"/>
              <a:t>Compare test outcomes and report to developers and other stakeholders</a:t>
            </a:r>
          </a:p>
          <a:p>
            <a:pPr lvl="1"/>
            <a:r>
              <a:rPr lang="en-US" sz="2000" dirty="0"/>
              <a:t>Requires domain knowledge</a:t>
            </a:r>
          </a:p>
        </p:txBody>
      </p:sp>
      <p:sp>
        <p:nvSpPr>
          <p:cNvPr id="3" name="Footer Placeholder 2">
            <a:extLst>
              <a:ext uri="{FF2B5EF4-FFF2-40B4-BE49-F238E27FC236}">
                <a16:creationId xmlns="" xmlns:a16="http://schemas.microsoft.com/office/drawing/2014/main" id="{916ABAA7-333C-4E85-8DCB-79B9ABB2A306}"/>
              </a:ext>
            </a:extLst>
          </p:cNvPr>
          <p:cNvSpPr>
            <a:spLocks noGrp="1"/>
          </p:cNvSpPr>
          <p:nvPr>
            <p:ph type="ftr" sz="quarter" idx="11"/>
          </p:nvPr>
        </p:nvSpPr>
        <p:spPr/>
        <p:txBody>
          <a:bodyPr/>
          <a:lstStyle/>
          <a:p>
            <a:r>
              <a:rPr lang="en-US"/>
              <a:t>C-S 743</a:t>
            </a:r>
          </a:p>
        </p:txBody>
      </p:sp>
      <p:sp>
        <p:nvSpPr>
          <p:cNvPr id="4" name="Slide Number Placeholder 3">
            <a:extLst>
              <a:ext uri="{FF2B5EF4-FFF2-40B4-BE49-F238E27FC236}">
                <a16:creationId xmlns="" xmlns:a16="http://schemas.microsoft.com/office/drawing/2014/main" id="{94088BA7-5BC4-4F3F-B4A0-1B7320962638}"/>
              </a:ext>
            </a:extLst>
          </p:cNvPr>
          <p:cNvSpPr>
            <a:spLocks noGrp="1"/>
          </p:cNvSpPr>
          <p:nvPr>
            <p:ph type="sldNum" sz="quarter" idx="12"/>
          </p:nvPr>
        </p:nvSpPr>
        <p:spPr/>
        <p:txBody>
          <a:bodyPr/>
          <a:lstStyle/>
          <a:p>
            <a:fld id="{F141F4FF-765B-435E-A0D3-7999797996A4}" type="slidenum">
              <a:rPr lang="en-US" smtClean="0"/>
              <a:t>6</a:t>
            </a:fld>
            <a:endParaRPr lang="en-US"/>
          </a:p>
        </p:txBody>
      </p:sp>
      <p:sp>
        <p:nvSpPr>
          <p:cNvPr id="6" name="TextBox 5">
            <a:extLst>
              <a:ext uri="{FF2B5EF4-FFF2-40B4-BE49-F238E27FC236}">
                <a16:creationId xmlns="" xmlns:a16="http://schemas.microsoft.com/office/drawing/2014/main" id="{96F7AA71-8D01-40AA-806F-C5ADABC0A0E2}"/>
              </a:ext>
            </a:extLst>
          </p:cNvPr>
          <p:cNvSpPr txBox="1"/>
          <p:nvPr/>
        </p:nvSpPr>
        <p:spPr>
          <a:xfrm>
            <a:off x="914400" y="6060831"/>
            <a:ext cx="4700954" cy="338554"/>
          </a:xfrm>
          <a:prstGeom prst="rect">
            <a:avLst/>
          </a:prstGeom>
          <a:noFill/>
        </p:spPr>
        <p:txBody>
          <a:bodyPr wrap="square" rtlCol="0">
            <a:spAutoFit/>
          </a:bodyPr>
          <a:lstStyle/>
          <a:p>
            <a:r>
              <a:rPr lang="en-US" sz="1600" dirty="0"/>
              <a:t>© Ammann and Offutt, 2008</a:t>
            </a:r>
          </a:p>
        </p:txBody>
      </p:sp>
    </p:spTree>
    <p:extLst>
      <p:ext uri="{BB962C8B-B14F-4D97-AF65-F5344CB8AC3E}">
        <p14:creationId xmlns:p14="http://schemas.microsoft.com/office/powerpoint/2010/main" val="28110773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83E77-681A-4BEA-AA89-0FF8FCBBBF63}"/>
              </a:ext>
            </a:extLst>
          </p:cNvPr>
          <p:cNvSpPr>
            <a:spLocks noGrp="1"/>
          </p:cNvSpPr>
          <p:nvPr>
            <p:ph type="title"/>
          </p:nvPr>
        </p:nvSpPr>
        <p:spPr/>
        <p:txBody>
          <a:bodyPr/>
          <a:lstStyle/>
          <a:p>
            <a:r>
              <a:rPr lang="en-US" dirty="0"/>
              <a:t>Static and Dynamic Testing</a:t>
            </a:r>
          </a:p>
        </p:txBody>
      </p:sp>
      <p:sp>
        <p:nvSpPr>
          <p:cNvPr id="3" name="Content Placeholder 2">
            <a:extLst>
              <a:ext uri="{FF2B5EF4-FFF2-40B4-BE49-F238E27FC236}">
                <a16:creationId xmlns="" xmlns:a16="http://schemas.microsoft.com/office/drawing/2014/main" id="{75D32BC2-A4D6-4731-ABE3-38E3DDE8D38B}"/>
              </a:ext>
            </a:extLst>
          </p:cNvPr>
          <p:cNvSpPr>
            <a:spLocks noGrp="1"/>
          </p:cNvSpPr>
          <p:nvPr>
            <p:ph idx="1"/>
          </p:nvPr>
        </p:nvSpPr>
        <p:spPr/>
        <p:txBody>
          <a:bodyPr/>
          <a:lstStyle/>
          <a:p>
            <a:r>
              <a:rPr lang="en-US" dirty="0"/>
              <a:t>Static Testing</a:t>
            </a:r>
          </a:p>
          <a:p>
            <a:pPr lvl="1"/>
            <a:r>
              <a:rPr lang="en-US" dirty="0"/>
              <a:t>Testing without executing the program</a:t>
            </a:r>
          </a:p>
          <a:p>
            <a:pPr lvl="1"/>
            <a:r>
              <a:rPr lang="en-US" dirty="0"/>
              <a:t>Code review, symbolic execution</a:t>
            </a:r>
          </a:p>
          <a:p>
            <a:r>
              <a:rPr lang="en-US" dirty="0"/>
              <a:t>Dynamic Testing</a:t>
            </a:r>
          </a:p>
          <a:p>
            <a:pPr lvl="1"/>
            <a:r>
              <a:rPr lang="en-US" dirty="0"/>
              <a:t>Testing by running the program with test data</a:t>
            </a:r>
          </a:p>
          <a:p>
            <a:endParaRPr lang="en-US" dirty="0"/>
          </a:p>
          <a:p>
            <a:r>
              <a:rPr lang="en-US" dirty="0"/>
              <a:t>We will discuss, and possibly work on, both types of testing in this course</a:t>
            </a:r>
          </a:p>
        </p:txBody>
      </p:sp>
      <p:sp>
        <p:nvSpPr>
          <p:cNvPr id="4" name="Footer Placeholder 3">
            <a:extLst>
              <a:ext uri="{FF2B5EF4-FFF2-40B4-BE49-F238E27FC236}">
                <a16:creationId xmlns="" xmlns:a16="http://schemas.microsoft.com/office/drawing/2014/main" id="{A93E4F5F-B1C0-4875-B496-EBB088C49B11}"/>
              </a:ext>
            </a:extLst>
          </p:cNvPr>
          <p:cNvSpPr>
            <a:spLocks noGrp="1"/>
          </p:cNvSpPr>
          <p:nvPr>
            <p:ph type="ftr" sz="quarter" idx="11"/>
          </p:nvPr>
        </p:nvSpPr>
        <p:spPr/>
        <p:txBody>
          <a:bodyPr/>
          <a:lstStyle/>
          <a:p>
            <a:r>
              <a:rPr lang="en-US"/>
              <a:t>C-S 743</a:t>
            </a:r>
          </a:p>
        </p:txBody>
      </p:sp>
      <p:sp>
        <p:nvSpPr>
          <p:cNvPr id="5" name="Slide Number Placeholder 4">
            <a:extLst>
              <a:ext uri="{FF2B5EF4-FFF2-40B4-BE49-F238E27FC236}">
                <a16:creationId xmlns="" xmlns:a16="http://schemas.microsoft.com/office/drawing/2014/main" id="{E7A2BB50-CC64-48CF-B6A5-33ECF8751F7A}"/>
              </a:ext>
            </a:extLst>
          </p:cNvPr>
          <p:cNvSpPr>
            <a:spLocks noGrp="1"/>
          </p:cNvSpPr>
          <p:nvPr>
            <p:ph type="sldNum" sz="quarter" idx="12"/>
          </p:nvPr>
        </p:nvSpPr>
        <p:spPr/>
        <p:txBody>
          <a:bodyPr/>
          <a:lstStyle/>
          <a:p>
            <a:fld id="{F141F4FF-765B-435E-A0D3-7999797996A4}" type="slidenum">
              <a:rPr lang="en-US" smtClean="0"/>
              <a:t>7</a:t>
            </a:fld>
            <a:endParaRPr lang="en-US"/>
          </a:p>
        </p:txBody>
      </p:sp>
    </p:spTree>
    <p:extLst>
      <p:ext uri="{BB962C8B-B14F-4D97-AF65-F5344CB8AC3E}">
        <p14:creationId xmlns:p14="http://schemas.microsoft.com/office/powerpoint/2010/main" val="35490771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304800"/>
            <a:ext cx="10363200" cy="685800"/>
          </a:xfrm>
        </p:spPr>
        <p:txBody>
          <a:bodyPr/>
          <a:lstStyle/>
          <a:p>
            <a:pPr eaLnBrk="1" hangingPunct="1"/>
            <a:r>
              <a:rPr lang="en-US" dirty="0"/>
              <a:t>Specification, Program and Test cases</a:t>
            </a:r>
          </a:p>
        </p:txBody>
      </p:sp>
      <p:sp>
        <p:nvSpPr>
          <p:cNvPr id="133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DAF4C9-8F03-40EF-BC13-9760673E664C}" type="slidenum">
              <a:rPr lang="en-US">
                <a:solidFill>
                  <a:schemeClr val="tx2"/>
                </a:solidFill>
              </a:rPr>
              <a:pPr eaLnBrk="1" hangingPunct="1"/>
              <a:t>8</a:t>
            </a:fld>
            <a:endParaRPr lang="en-US">
              <a:solidFill>
                <a:schemeClr val="tx2"/>
              </a:solidFill>
            </a:endParaRPr>
          </a:p>
        </p:txBody>
      </p:sp>
      <p:sp>
        <p:nvSpPr>
          <p:cNvPr id="13316" name="Oval 3"/>
          <p:cNvSpPr>
            <a:spLocks noChangeArrowheads="1"/>
          </p:cNvSpPr>
          <p:nvPr/>
        </p:nvSpPr>
        <p:spPr bwMode="auto">
          <a:xfrm>
            <a:off x="2708031" y="2057400"/>
            <a:ext cx="2819400" cy="28194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17" name="Oval 4"/>
          <p:cNvSpPr>
            <a:spLocks noChangeArrowheads="1"/>
          </p:cNvSpPr>
          <p:nvPr/>
        </p:nvSpPr>
        <p:spPr bwMode="auto">
          <a:xfrm>
            <a:off x="4308231" y="2057400"/>
            <a:ext cx="2819400" cy="28194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18" name="Oval 5"/>
          <p:cNvSpPr>
            <a:spLocks noChangeArrowheads="1"/>
          </p:cNvSpPr>
          <p:nvPr/>
        </p:nvSpPr>
        <p:spPr bwMode="auto">
          <a:xfrm>
            <a:off x="3774831" y="3276600"/>
            <a:ext cx="2819400" cy="2819400"/>
          </a:xfrm>
          <a:prstGeom prst="ellipse">
            <a:avLst/>
          </a:prstGeom>
          <a:noFill/>
          <a:ln w="28575">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19" name="Text Box 6"/>
          <p:cNvSpPr txBox="1">
            <a:spLocks noChangeArrowheads="1"/>
          </p:cNvSpPr>
          <p:nvPr/>
        </p:nvSpPr>
        <p:spPr bwMode="auto">
          <a:xfrm>
            <a:off x="2250831" y="1676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Specification</a:t>
            </a:r>
          </a:p>
        </p:txBody>
      </p:sp>
      <p:sp>
        <p:nvSpPr>
          <p:cNvPr id="13320" name="Text Box 7"/>
          <p:cNvSpPr txBox="1">
            <a:spLocks noChangeArrowheads="1"/>
          </p:cNvSpPr>
          <p:nvPr/>
        </p:nvSpPr>
        <p:spPr bwMode="auto">
          <a:xfrm>
            <a:off x="7051431" y="2057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Program</a:t>
            </a:r>
          </a:p>
        </p:txBody>
      </p:sp>
      <p:sp>
        <p:nvSpPr>
          <p:cNvPr id="13321" name="Text Box 8"/>
          <p:cNvSpPr txBox="1">
            <a:spLocks noChangeArrowheads="1"/>
          </p:cNvSpPr>
          <p:nvPr/>
        </p:nvSpPr>
        <p:spPr bwMode="auto">
          <a:xfrm>
            <a:off x="6670431" y="5029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Test cases</a:t>
            </a:r>
          </a:p>
        </p:txBody>
      </p:sp>
      <p:sp>
        <p:nvSpPr>
          <p:cNvPr id="13322" name="Text Box 9"/>
          <p:cNvSpPr txBox="1">
            <a:spLocks noChangeArrowheads="1"/>
          </p:cNvSpPr>
          <p:nvPr/>
        </p:nvSpPr>
        <p:spPr bwMode="auto">
          <a:xfrm>
            <a:off x="4917831"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1</a:t>
            </a:r>
          </a:p>
        </p:txBody>
      </p:sp>
      <p:sp>
        <p:nvSpPr>
          <p:cNvPr id="13323" name="Text Box 10"/>
          <p:cNvSpPr txBox="1">
            <a:spLocks noChangeArrowheads="1"/>
          </p:cNvSpPr>
          <p:nvPr/>
        </p:nvSpPr>
        <p:spPr bwMode="auto">
          <a:xfrm>
            <a:off x="4765431" y="2667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2</a:t>
            </a:r>
          </a:p>
        </p:txBody>
      </p:sp>
      <p:sp>
        <p:nvSpPr>
          <p:cNvPr id="13324" name="Text Box 11"/>
          <p:cNvSpPr txBox="1">
            <a:spLocks noChangeArrowheads="1"/>
          </p:cNvSpPr>
          <p:nvPr/>
        </p:nvSpPr>
        <p:spPr bwMode="auto">
          <a:xfrm>
            <a:off x="4003431" y="4191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3</a:t>
            </a:r>
          </a:p>
        </p:txBody>
      </p:sp>
      <p:sp>
        <p:nvSpPr>
          <p:cNvPr id="13325" name="Text Box 12"/>
          <p:cNvSpPr txBox="1">
            <a:spLocks noChangeArrowheads="1"/>
          </p:cNvSpPr>
          <p:nvPr/>
        </p:nvSpPr>
        <p:spPr bwMode="auto">
          <a:xfrm>
            <a:off x="5679831" y="4114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4</a:t>
            </a:r>
          </a:p>
        </p:txBody>
      </p:sp>
      <p:sp>
        <p:nvSpPr>
          <p:cNvPr id="13326" name="Text Box 13"/>
          <p:cNvSpPr txBox="1">
            <a:spLocks noChangeArrowheads="1"/>
          </p:cNvSpPr>
          <p:nvPr/>
        </p:nvSpPr>
        <p:spPr bwMode="auto">
          <a:xfrm>
            <a:off x="3698631" y="3048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5</a:t>
            </a:r>
          </a:p>
        </p:txBody>
      </p:sp>
      <p:sp>
        <p:nvSpPr>
          <p:cNvPr id="13327" name="Text Box 14"/>
          <p:cNvSpPr txBox="1">
            <a:spLocks noChangeArrowheads="1"/>
          </p:cNvSpPr>
          <p:nvPr/>
        </p:nvSpPr>
        <p:spPr bwMode="auto">
          <a:xfrm>
            <a:off x="4765431" y="5181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6</a:t>
            </a:r>
          </a:p>
        </p:txBody>
      </p:sp>
      <p:sp>
        <p:nvSpPr>
          <p:cNvPr id="13328" name="Text Box 15"/>
          <p:cNvSpPr txBox="1">
            <a:spLocks noChangeArrowheads="1"/>
          </p:cNvSpPr>
          <p:nvPr/>
        </p:nvSpPr>
        <p:spPr bwMode="auto">
          <a:xfrm>
            <a:off x="6213231" y="3048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7</a:t>
            </a:r>
          </a:p>
        </p:txBody>
      </p:sp>
      <p:sp>
        <p:nvSpPr>
          <p:cNvPr id="13329" name="Rectangle 16"/>
          <p:cNvSpPr>
            <a:spLocks noChangeArrowheads="1"/>
          </p:cNvSpPr>
          <p:nvPr/>
        </p:nvSpPr>
        <p:spPr bwMode="auto">
          <a:xfrm>
            <a:off x="2098431" y="1219200"/>
            <a:ext cx="739140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30" name="Text Box 17"/>
          <p:cNvSpPr txBox="1">
            <a:spLocks noChangeArrowheads="1"/>
          </p:cNvSpPr>
          <p:nvPr/>
        </p:nvSpPr>
        <p:spPr bwMode="auto">
          <a:xfrm>
            <a:off x="7584831"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atin typeface="Times New Roman" panose="02020603050405020304" pitchFamily="18" charset="0"/>
              </a:rPr>
              <a:t>Universe</a:t>
            </a:r>
          </a:p>
        </p:txBody>
      </p:sp>
      <p:sp>
        <p:nvSpPr>
          <p:cNvPr id="13331" name="Line 18"/>
          <p:cNvSpPr>
            <a:spLocks noChangeShapeType="1"/>
          </p:cNvSpPr>
          <p:nvPr/>
        </p:nvSpPr>
        <p:spPr bwMode="auto">
          <a:xfrm>
            <a:off x="2860431" y="21336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2" name="Line 19"/>
          <p:cNvSpPr>
            <a:spLocks noChangeShapeType="1"/>
          </p:cNvSpPr>
          <p:nvPr/>
        </p:nvSpPr>
        <p:spPr bwMode="auto">
          <a:xfrm flipH="1">
            <a:off x="6975231" y="25146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3" name="Line 20"/>
          <p:cNvSpPr>
            <a:spLocks noChangeShapeType="1"/>
          </p:cNvSpPr>
          <p:nvPr/>
        </p:nvSpPr>
        <p:spPr bwMode="auto">
          <a:xfrm flipH="1">
            <a:off x="6365631" y="5410200"/>
            <a:ext cx="304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Footer Placeholder 2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tx2"/>
                </a:solidFill>
              </a:rPr>
              <a:t>C-S 743</a:t>
            </a:r>
          </a:p>
        </p:txBody>
      </p:sp>
      <p:sp>
        <p:nvSpPr>
          <p:cNvPr id="2" name="TextBox 1">
            <a:extLst>
              <a:ext uri="{FF2B5EF4-FFF2-40B4-BE49-F238E27FC236}">
                <a16:creationId xmlns="" xmlns:a16="http://schemas.microsoft.com/office/drawing/2014/main" id="{075A2645-5522-442D-BD4B-0CC96E6C3447}"/>
              </a:ext>
            </a:extLst>
          </p:cNvPr>
          <p:cNvSpPr txBox="1"/>
          <p:nvPr/>
        </p:nvSpPr>
        <p:spPr>
          <a:xfrm>
            <a:off x="621323" y="6401508"/>
            <a:ext cx="3305908" cy="338554"/>
          </a:xfrm>
          <a:prstGeom prst="rect">
            <a:avLst/>
          </a:prstGeom>
          <a:noFill/>
        </p:spPr>
        <p:txBody>
          <a:bodyPr wrap="square" rtlCol="0">
            <a:spAutoFit/>
          </a:bodyPr>
          <a:lstStyle/>
          <a:p>
            <a:r>
              <a:rPr lang="en-US" sz="1600" dirty="0"/>
              <a:t>© Paul Jorgensen, 2008</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the three circles</a:t>
            </a:r>
          </a:p>
        </p:txBody>
      </p:sp>
      <p:sp>
        <p:nvSpPr>
          <p:cNvPr id="5" name="Content Placeholder 4"/>
          <p:cNvSpPr>
            <a:spLocks noGrp="1"/>
          </p:cNvSpPr>
          <p:nvPr>
            <p:ph sz="quarter" idx="1"/>
          </p:nvPr>
        </p:nvSpPr>
        <p:spPr/>
        <p:txBody>
          <a:bodyPr/>
          <a:lstStyle/>
          <a:p>
            <a:r>
              <a:rPr lang="en-US" dirty="0"/>
              <a:t>The specification circle describes the behaviors or functionalities that must be implemented – taken from the requirements document.</a:t>
            </a:r>
          </a:p>
          <a:p>
            <a:r>
              <a:rPr lang="en-US" dirty="0"/>
              <a:t>The program circle describes the behaviors or functionalities that have been implemented. It is possible that additional behaviors or functionalities might have been implemented by the developers, for the sake of convenience.</a:t>
            </a:r>
          </a:p>
          <a:p>
            <a:r>
              <a:rPr lang="en-US" dirty="0"/>
              <a:t>The test cases circle describes the behaviors or functionalities that have been tested.</a:t>
            </a:r>
          </a:p>
        </p:txBody>
      </p:sp>
      <p:sp>
        <p:nvSpPr>
          <p:cNvPr id="3" name="Footer Placeholder 2"/>
          <p:cNvSpPr>
            <a:spLocks noGrp="1"/>
          </p:cNvSpPr>
          <p:nvPr>
            <p:ph type="ftr" sz="quarter" idx="11"/>
          </p:nvPr>
        </p:nvSpPr>
        <p:spPr/>
        <p:txBody>
          <a:bodyPr/>
          <a:lstStyle/>
          <a:p>
            <a:pPr>
              <a:defRPr/>
            </a:pPr>
            <a:r>
              <a:rPr lang="en-US"/>
              <a:t>C-S 743</a:t>
            </a:r>
          </a:p>
        </p:txBody>
      </p:sp>
      <p:sp>
        <p:nvSpPr>
          <p:cNvPr id="4" name="Slide Number Placeholder 3"/>
          <p:cNvSpPr>
            <a:spLocks noGrp="1"/>
          </p:cNvSpPr>
          <p:nvPr>
            <p:ph type="sldNum" sz="quarter" idx="12"/>
          </p:nvPr>
        </p:nvSpPr>
        <p:spPr/>
        <p:txBody>
          <a:bodyPr/>
          <a:lstStyle/>
          <a:p>
            <a:fld id="{5F4A8736-9676-4215-9A15-F1CBFB2EAFD8}" type="slidenum">
              <a:rPr lang="en-US" smtClean="0"/>
              <a:pPr/>
              <a:t>9</a:t>
            </a:fld>
            <a:endParaRPr lang="en-US"/>
          </a:p>
        </p:txBody>
      </p:sp>
    </p:spTree>
    <p:extLst>
      <p:ext uri="{BB962C8B-B14F-4D97-AF65-F5344CB8AC3E}">
        <p14:creationId xmlns:p14="http://schemas.microsoft.com/office/powerpoint/2010/main" val="5954670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usiness2">
  <a:themeElements>
    <a:clrScheme name="business2 12">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66"/>
      </a:hlink>
      <a:folHlink>
        <a:srgbClr val="FFFF99"/>
      </a:folHlink>
    </a:clrScheme>
    <a:fontScheme name="business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2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usiness2 9">
        <a:dk1>
          <a:srgbClr val="FFFF99"/>
        </a:dk1>
        <a:lt1>
          <a:srgbClr val="FFFFFF"/>
        </a:lt1>
        <a:dk2>
          <a:srgbClr val="FFFF66"/>
        </a:dk2>
        <a:lt2>
          <a:srgbClr val="808080"/>
        </a:lt2>
        <a:accent1>
          <a:srgbClr val="0092C7"/>
        </a:accent1>
        <a:accent2>
          <a:srgbClr val="99FF99"/>
        </a:accent2>
        <a:accent3>
          <a:srgbClr val="FFFFFF"/>
        </a:accent3>
        <a:accent4>
          <a:srgbClr val="DADA82"/>
        </a:accent4>
        <a:accent5>
          <a:srgbClr val="AAC7E0"/>
        </a:accent5>
        <a:accent6>
          <a:srgbClr val="8AE78A"/>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0">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1">
        <a:dk1>
          <a:srgbClr val="FFFF99"/>
        </a:dk1>
        <a:lt1>
          <a:srgbClr val="FFFFFF"/>
        </a:lt1>
        <a:dk2>
          <a:srgbClr val="FFFF66"/>
        </a:dk2>
        <a:lt2>
          <a:srgbClr val="808080"/>
        </a:lt2>
        <a:accent1>
          <a:srgbClr val="0092C7"/>
        </a:accent1>
        <a:accent2>
          <a:srgbClr val="003B7F"/>
        </a:accent2>
        <a:accent3>
          <a:srgbClr val="FFFFFF"/>
        </a:accent3>
        <a:accent4>
          <a:srgbClr val="DADA82"/>
        </a:accent4>
        <a:accent5>
          <a:srgbClr val="AAC7E0"/>
        </a:accent5>
        <a:accent6>
          <a:srgbClr val="003572"/>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2">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66"/>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Map</Template>
  <TotalTime>379</TotalTime>
  <Words>1062</Words>
  <Application>Microsoft Macintosh PowerPoint</Application>
  <PresentationFormat>Custom</PresentationFormat>
  <Paragraphs>229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business2</vt:lpstr>
      <vt:lpstr>Introduction to Software Testing</vt:lpstr>
      <vt:lpstr>Software Testing</vt:lpstr>
      <vt:lpstr>Three Important Questions to ask †</vt:lpstr>
      <vt:lpstr>Some facts about cost of software testing</vt:lpstr>
      <vt:lpstr>Activities involved in software testing</vt:lpstr>
      <vt:lpstr>Types of test activities</vt:lpstr>
      <vt:lpstr>Static and Dynamic Testing</vt:lpstr>
      <vt:lpstr>Specification, Program and Test cases</vt:lpstr>
      <vt:lpstr>Explanation of the three circles</vt:lpstr>
      <vt:lpstr>Regions on the diagram</vt:lpstr>
      <vt:lpstr>Try to achieve</vt:lpstr>
      <vt:lpstr>Black-box testing - Definition</vt:lpstr>
      <vt:lpstr>Black-box testing</vt:lpstr>
      <vt:lpstr>White-box testing - Definition</vt:lpstr>
      <vt:lpstr>White-box testing</vt:lpstr>
      <vt:lpstr>Gray-box testing</vt:lpstr>
      <vt:lpstr>Levels of testing</vt:lpstr>
      <vt:lpstr>PowerPoint Presentation</vt:lpstr>
      <vt:lpstr>PowerPoint Presentation</vt:lpstr>
      <vt:lpstr>Some definitions</vt:lpstr>
      <vt:lpstr>Some definitions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dc:title>
  <dc:creator>Kasilingam Periyasamy</dc:creator>
  <cp:lastModifiedBy>Mao Zheng</cp:lastModifiedBy>
  <cp:revision>14</cp:revision>
  <dcterms:created xsi:type="dcterms:W3CDTF">2018-08-30T18:45:45Z</dcterms:created>
  <dcterms:modified xsi:type="dcterms:W3CDTF">2019-09-05T16:58:04Z</dcterms:modified>
</cp:coreProperties>
</file>