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77"/>
  </p:notesMasterIdLst>
  <p:handoutMasterIdLst>
    <p:handoutMasterId r:id="rId78"/>
  </p:handoutMasterIdLst>
  <p:sldIdLst>
    <p:sldId id="314" r:id="rId2"/>
    <p:sldId id="343" r:id="rId3"/>
    <p:sldId id="313" r:id="rId4"/>
    <p:sldId id="308" r:id="rId5"/>
    <p:sldId id="309" r:id="rId6"/>
    <p:sldId id="315" r:id="rId7"/>
    <p:sldId id="344" r:id="rId8"/>
    <p:sldId id="345" r:id="rId9"/>
    <p:sldId id="346" r:id="rId10"/>
    <p:sldId id="310" r:id="rId11"/>
    <p:sldId id="311" r:id="rId12"/>
    <p:sldId id="316" r:id="rId13"/>
    <p:sldId id="305" r:id="rId14"/>
    <p:sldId id="296" r:id="rId15"/>
    <p:sldId id="299" r:id="rId16"/>
    <p:sldId id="301" r:id="rId17"/>
    <p:sldId id="302" r:id="rId18"/>
    <p:sldId id="303" r:id="rId19"/>
    <p:sldId id="304" r:id="rId20"/>
    <p:sldId id="274" r:id="rId21"/>
    <p:sldId id="260" r:id="rId22"/>
    <p:sldId id="261" r:id="rId23"/>
    <p:sldId id="262" r:id="rId24"/>
    <p:sldId id="263" r:id="rId25"/>
    <p:sldId id="275" r:id="rId26"/>
    <p:sldId id="276" r:id="rId27"/>
    <p:sldId id="277" r:id="rId28"/>
    <p:sldId id="278" r:id="rId29"/>
    <p:sldId id="279" r:id="rId30"/>
    <p:sldId id="285" r:id="rId31"/>
    <p:sldId id="286" r:id="rId32"/>
    <p:sldId id="287" r:id="rId33"/>
    <p:sldId id="280" r:id="rId34"/>
    <p:sldId id="264" r:id="rId35"/>
    <p:sldId id="293" r:id="rId36"/>
    <p:sldId id="283" r:id="rId37"/>
    <p:sldId id="284" r:id="rId38"/>
    <p:sldId id="347" r:id="rId39"/>
    <p:sldId id="265" r:id="rId40"/>
    <p:sldId id="266" r:id="rId41"/>
    <p:sldId id="267" r:id="rId42"/>
    <p:sldId id="269" r:id="rId43"/>
    <p:sldId id="270" r:id="rId44"/>
    <p:sldId id="271" r:id="rId45"/>
    <p:sldId id="272" r:id="rId46"/>
    <p:sldId id="349" r:id="rId47"/>
    <p:sldId id="317" r:id="rId48"/>
    <p:sldId id="318" r:id="rId49"/>
    <p:sldId id="319" r:id="rId50"/>
    <p:sldId id="320"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50" r:id="rId66"/>
    <p:sldId id="351" r:id="rId67"/>
    <p:sldId id="340" r:id="rId68"/>
    <p:sldId id="341" r:id="rId69"/>
    <p:sldId id="342" r:id="rId70"/>
    <p:sldId id="321" r:id="rId71"/>
    <p:sldId id="322" r:id="rId72"/>
    <p:sldId id="323" r:id="rId73"/>
    <p:sldId id="324" r:id="rId74"/>
    <p:sldId id="273" r:id="rId75"/>
    <p:sldId id="294" r:id="rId76"/>
  </p:sldIdLst>
  <p:sldSz cx="9144000" cy="6858000" type="screen4x3"/>
  <p:notesSz cx="6985000" cy="92710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8"/>
    <p:restoredTop sz="78130"/>
  </p:normalViewPr>
  <p:slideViewPr>
    <p:cSldViewPr>
      <p:cViewPr varScale="1">
        <p:scale>
          <a:sx n="83" d="100"/>
          <a:sy n="83" d="100"/>
        </p:scale>
        <p:origin x="172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2" tIns="46442" rIns="92882" bIns="46442" numCol="1" anchor="t" anchorCtr="0" compatLnSpc="1">
            <a:prstTxWarp prst="textNoShape">
              <a:avLst/>
            </a:prstTxWarp>
          </a:bodyPr>
          <a:lstStyle>
            <a:lvl1pPr defTabSz="928688" eaLnBrk="1" hangingPunct="1">
              <a:defRPr sz="1200">
                <a:latin typeface="Arial" pitchFamily="-110" charset="0"/>
                <a:ea typeface="+mn-ea"/>
                <a:cs typeface="+mn-cs"/>
              </a:defRPr>
            </a:lvl1pPr>
          </a:lstStyle>
          <a:p>
            <a:pPr>
              <a:defRPr/>
            </a:pPr>
            <a:endParaRPr lang="en-US"/>
          </a:p>
        </p:txBody>
      </p:sp>
      <p:sp>
        <p:nvSpPr>
          <p:cNvPr id="71683" name="Rectangle 3"/>
          <p:cNvSpPr>
            <a:spLocks noGrp="1" noChangeArrowheads="1"/>
          </p:cNvSpPr>
          <p:nvPr>
            <p:ph type="dt" sz="quarter" idx="1"/>
          </p:nvPr>
        </p:nvSpPr>
        <p:spPr bwMode="auto">
          <a:xfrm>
            <a:off x="3956050" y="0"/>
            <a:ext cx="3027363" cy="463550"/>
          </a:xfrm>
          <a:prstGeom prst="rect">
            <a:avLst/>
          </a:prstGeom>
          <a:noFill/>
          <a:ln w="9525">
            <a:noFill/>
            <a:miter lim="800000"/>
            <a:headEnd/>
            <a:tailEnd/>
          </a:ln>
          <a:effectLst/>
        </p:spPr>
        <p:txBody>
          <a:bodyPr vert="horz" wrap="square" lIns="92882" tIns="46442" rIns="92882" bIns="46442" numCol="1" anchor="t" anchorCtr="0" compatLnSpc="1">
            <a:prstTxWarp prst="textNoShape">
              <a:avLst/>
            </a:prstTxWarp>
          </a:bodyPr>
          <a:lstStyle>
            <a:lvl1pPr algn="r" defTabSz="928688" eaLnBrk="1" hangingPunct="1">
              <a:defRPr sz="1200">
                <a:latin typeface="Arial" pitchFamily="-110" charset="0"/>
                <a:ea typeface="+mn-ea"/>
                <a:cs typeface="+mn-cs"/>
              </a:defRPr>
            </a:lvl1pPr>
          </a:lstStyle>
          <a:p>
            <a:pPr>
              <a:defRPr/>
            </a:pPr>
            <a:endParaRPr lang="en-US"/>
          </a:p>
        </p:txBody>
      </p:sp>
      <p:sp>
        <p:nvSpPr>
          <p:cNvPr id="71684" name="Rectangle 4"/>
          <p:cNvSpPr>
            <a:spLocks noGrp="1" noChangeArrowheads="1"/>
          </p:cNvSpPr>
          <p:nvPr>
            <p:ph type="ftr" sz="quarter" idx="2"/>
          </p:nvPr>
        </p:nvSpPr>
        <p:spPr bwMode="auto">
          <a:xfrm>
            <a:off x="0" y="8805863"/>
            <a:ext cx="3027363" cy="463550"/>
          </a:xfrm>
          <a:prstGeom prst="rect">
            <a:avLst/>
          </a:prstGeom>
          <a:noFill/>
          <a:ln w="9525">
            <a:noFill/>
            <a:miter lim="800000"/>
            <a:headEnd/>
            <a:tailEnd/>
          </a:ln>
          <a:effectLst/>
        </p:spPr>
        <p:txBody>
          <a:bodyPr vert="horz" wrap="square" lIns="92882" tIns="46442" rIns="92882" bIns="46442" numCol="1" anchor="b" anchorCtr="0" compatLnSpc="1">
            <a:prstTxWarp prst="textNoShape">
              <a:avLst/>
            </a:prstTxWarp>
          </a:bodyPr>
          <a:lstStyle>
            <a:lvl1pPr defTabSz="928688" eaLnBrk="1" hangingPunct="1">
              <a:defRPr sz="1200">
                <a:latin typeface="Arial" pitchFamily="-110" charset="0"/>
                <a:ea typeface="+mn-ea"/>
                <a:cs typeface="+mn-cs"/>
              </a:defRPr>
            </a:lvl1pPr>
          </a:lstStyle>
          <a:p>
            <a:pPr>
              <a:defRPr/>
            </a:pPr>
            <a:endParaRPr lang="en-US"/>
          </a:p>
        </p:txBody>
      </p:sp>
      <p:sp>
        <p:nvSpPr>
          <p:cNvPr id="71685" name="Rectangle 5"/>
          <p:cNvSpPr>
            <a:spLocks noGrp="1" noChangeArrowheads="1"/>
          </p:cNvSpPr>
          <p:nvPr>
            <p:ph type="sldNum" sz="quarter" idx="3"/>
          </p:nvPr>
        </p:nvSpPr>
        <p:spPr bwMode="auto">
          <a:xfrm>
            <a:off x="3956050" y="8805863"/>
            <a:ext cx="3027363" cy="463550"/>
          </a:xfrm>
          <a:prstGeom prst="rect">
            <a:avLst/>
          </a:prstGeom>
          <a:noFill/>
          <a:ln w="9525">
            <a:noFill/>
            <a:miter lim="800000"/>
            <a:headEnd/>
            <a:tailEnd/>
          </a:ln>
          <a:effectLst/>
        </p:spPr>
        <p:txBody>
          <a:bodyPr vert="horz" wrap="square" lIns="92882" tIns="46442" rIns="92882" bIns="46442" numCol="1" anchor="b" anchorCtr="0" compatLnSpc="1">
            <a:prstTxWarp prst="textNoShape">
              <a:avLst/>
            </a:prstTxWarp>
          </a:bodyPr>
          <a:lstStyle>
            <a:lvl1pPr algn="r" defTabSz="928688" eaLnBrk="1" hangingPunct="1">
              <a:defRPr sz="1200">
                <a:latin typeface="Arial" charset="0"/>
              </a:defRPr>
            </a:lvl1pPr>
          </a:lstStyle>
          <a:p>
            <a:pPr>
              <a:defRPr/>
            </a:pPr>
            <a:fld id="{A5993B04-3256-8046-90BB-2D30BD721327}" type="slidenum">
              <a:rPr lang="en-US"/>
              <a:pPr>
                <a:defRPr/>
              </a:pPr>
              <a:t>‹#›</a:t>
            </a:fld>
            <a:endParaRPr lang="en-US"/>
          </a:p>
        </p:txBody>
      </p:sp>
    </p:spTree>
    <p:extLst>
      <p:ext uri="{BB962C8B-B14F-4D97-AF65-F5344CB8AC3E}">
        <p14:creationId xmlns:p14="http://schemas.microsoft.com/office/powerpoint/2010/main" val="4244081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2" tIns="46442" rIns="92882" bIns="46442" numCol="1" anchor="t" anchorCtr="0" compatLnSpc="1">
            <a:prstTxWarp prst="textNoShape">
              <a:avLst/>
            </a:prstTxWarp>
          </a:bodyPr>
          <a:lstStyle>
            <a:lvl1pPr defTabSz="928688" eaLnBrk="1" hangingPunct="1">
              <a:defRPr sz="1200">
                <a:latin typeface="Arial" pitchFamily="-110" charset="0"/>
                <a:ea typeface="+mn-ea"/>
                <a:cs typeface="+mn-cs"/>
              </a:defRPr>
            </a:lvl1pPr>
          </a:lstStyle>
          <a:p>
            <a:pPr>
              <a:defRPr/>
            </a:pPr>
            <a:endParaRPr lang="en-US"/>
          </a:p>
        </p:txBody>
      </p:sp>
      <p:sp>
        <p:nvSpPr>
          <p:cNvPr id="23555" name="Rectangle 3"/>
          <p:cNvSpPr>
            <a:spLocks noGrp="1" noChangeArrowheads="1"/>
          </p:cNvSpPr>
          <p:nvPr>
            <p:ph type="dt" idx="1"/>
          </p:nvPr>
        </p:nvSpPr>
        <p:spPr bwMode="auto">
          <a:xfrm>
            <a:off x="3956050" y="0"/>
            <a:ext cx="3027363" cy="463550"/>
          </a:xfrm>
          <a:prstGeom prst="rect">
            <a:avLst/>
          </a:prstGeom>
          <a:noFill/>
          <a:ln w="9525">
            <a:noFill/>
            <a:miter lim="800000"/>
            <a:headEnd/>
            <a:tailEnd/>
          </a:ln>
          <a:effectLst/>
        </p:spPr>
        <p:txBody>
          <a:bodyPr vert="horz" wrap="square" lIns="92882" tIns="46442" rIns="92882" bIns="46442" numCol="1" anchor="t" anchorCtr="0" compatLnSpc="1">
            <a:prstTxWarp prst="textNoShape">
              <a:avLst/>
            </a:prstTxWarp>
          </a:bodyPr>
          <a:lstStyle>
            <a:lvl1pPr algn="r" defTabSz="928688" eaLnBrk="1" hangingPunct="1">
              <a:defRPr sz="1200">
                <a:latin typeface="Arial" pitchFamily="-110"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74750" y="695325"/>
            <a:ext cx="4635500" cy="34766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7" name="Rectangle 5"/>
          <p:cNvSpPr>
            <a:spLocks noGrp="1" noChangeArrowheads="1"/>
          </p:cNvSpPr>
          <p:nvPr>
            <p:ph type="body" sz="quarter" idx="3"/>
          </p:nvPr>
        </p:nvSpPr>
        <p:spPr bwMode="auto">
          <a:xfrm>
            <a:off x="698500" y="4403725"/>
            <a:ext cx="5588000" cy="4171950"/>
          </a:xfrm>
          <a:prstGeom prst="rect">
            <a:avLst/>
          </a:prstGeom>
          <a:noFill/>
          <a:ln w="9525">
            <a:noFill/>
            <a:miter lim="800000"/>
            <a:headEnd/>
            <a:tailEnd/>
          </a:ln>
          <a:effectLst/>
        </p:spPr>
        <p:txBody>
          <a:bodyPr vert="horz" wrap="square" lIns="92882" tIns="46442" rIns="92882" bIns="4644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0" y="8805863"/>
            <a:ext cx="3027363" cy="463550"/>
          </a:xfrm>
          <a:prstGeom prst="rect">
            <a:avLst/>
          </a:prstGeom>
          <a:noFill/>
          <a:ln w="9525">
            <a:noFill/>
            <a:miter lim="800000"/>
            <a:headEnd/>
            <a:tailEnd/>
          </a:ln>
          <a:effectLst/>
        </p:spPr>
        <p:txBody>
          <a:bodyPr vert="horz" wrap="square" lIns="92882" tIns="46442" rIns="92882" bIns="46442" numCol="1" anchor="b" anchorCtr="0" compatLnSpc="1">
            <a:prstTxWarp prst="textNoShape">
              <a:avLst/>
            </a:prstTxWarp>
          </a:bodyPr>
          <a:lstStyle>
            <a:lvl1pPr defTabSz="928688" eaLnBrk="1" hangingPunct="1">
              <a:defRPr sz="1200">
                <a:latin typeface="Arial" pitchFamily="-110" charset="0"/>
                <a:ea typeface="+mn-ea"/>
                <a:cs typeface="+mn-cs"/>
              </a:defRPr>
            </a:lvl1pPr>
          </a:lstStyle>
          <a:p>
            <a:pPr>
              <a:defRPr/>
            </a:pPr>
            <a:endParaRPr lang="en-US"/>
          </a:p>
        </p:txBody>
      </p:sp>
      <p:sp>
        <p:nvSpPr>
          <p:cNvPr id="23559" name="Rectangle 7"/>
          <p:cNvSpPr>
            <a:spLocks noGrp="1" noChangeArrowheads="1"/>
          </p:cNvSpPr>
          <p:nvPr>
            <p:ph type="sldNum" sz="quarter" idx="5"/>
          </p:nvPr>
        </p:nvSpPr>
        <p:spPr bwMode="auto">
          <a:xfrm>
            <a:off x="3956050" y="8805863"/>
            <a:ext cx="3027363" cy="463550"/>
          </a:xfrm>
          <a:prstGeom prst="rect">
            <a:avLst/>
          </a:prstGeom>
          <a:noFill/>
          <a:ln w="9525">
            <a:noFill/>
            <a:miter lim="800000"/>
            <a:headEnd/>
            <a:tailEnd/>
          </a:ln>
          <a:effectLst/>
        </p:spPr>
        <p:txBody>
          <a:bodyPr vert="horz" wrap="square" lIns="92882" tIns="46442" rIns="92882" bIns="46442" numCol="1" anchor="b" anchorCtr="0" compatLnSpc="1">
            <a:prstTxWarp prst="textNoShape">
              <a:avLst/>
            </a:prstTxWarp>
          </a:bodyPr>
          <a:lstStyle>
            <a:lvl1pPr algn="r" defTabSz="928688" eaLnBrk="1" hangingPunct="1">
              <a:defRPr sz="1200">
                <a:latin typeface="Arial" charset="0"/>
              </a:defRPr>
            </a:lvl1pPr>
          </a:lstStyle>
          <a:p>
            <a:pPr>
              <a:defRPr/>
            </a:pPr>
            <a:fld id="{A15D70AC-AB0D-2147-963E-C280C18D665C}" type="slidenum">
              <a:rPr lang="en-US"/>
              <a:pPr>
                <a:defRPr/>
              </a:pPr>
              <a:t>‹#›</a:t>
            </a:fld>
            <a:endParaRPr lang="en-US"/>
          </a:p>
        </p:txBody>
      </p:sp>
    </p:spTree>
    <p:extLst>
      <p:ext uri="{BB962C8B-B14F-4D97-AF65-F5344CB8AC3E}">
        <p14:creationId xmlns:p14="http://schemas.microsoft.com/office/powerpoint/2010/main" val="14312533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C398F319-8704-F84F-B48C-F726EDC6C058}" type="slidenum">
              <a:rPr lang="en-US" sz="1200">
                <a:latin typeface="Arial" charset="0"/>
              </a:rPr>
              <a:pPr/>
              <a:t>3</a:t>
            </a:fld>
            <a:endParaRPr lang="en-US" sz="1200">
              <a:latin typeface="Arial"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D5F9A3B1-103A-B44D-ACB5-88EC3B554451}" type="slidenum">
              <a:rPr lang="en-US" sz="1200">
                <a:latin typeface="Arial" charset="0"/>
              </a:rPr>
              <a:pPr/>
              <a:t>18</a:t>
            </a:fld>
            <a:endParaRPr lang="en-US" sz="1200">
              <a:latin typeface="Arial" charset="0"/>
            </a:endParaRPr>
          </a:p>
        </p:txBody>
      </p:sp>
      <p:sp>
        <p:nvSpPr>
          <p:cNvPr id="49154" name="Rectangle 2"/>
          <p:cNvSpPr>
            <a:spLocks noGrp="1" noRot="1" noChangeAspect="1" noChangeArrowheads="1" noTextEdit="1"/>
          </p:cNvSpPr>
          <p:nvPr>
            <p:ph type="sldImg"/>
          </p:nvPr>
        </p:nvSpPr>
        <p:spPr>
          <a:xfrm>
            <a:off x="1328738" y="809625"/>
            <a:ext cx="4329112" cy="3246438"/>
          </a:xfrm>
          <a:ln/>
        </p:spPr>
      </p:sp>
      <p:sp>
        <p:nvSpPr>
          <p:cNvPr id="49155" name="Rectangle 3"/>
          <p:cNvSpPr>
            <a:spLocks noGrp="1" noChangeArrowheads="1"/>
          </p:cNvSpPr>
          <p:nvPr>
            <p:ph type="body" idx="1"/>
          </p:nvPr>
        </p:nvSpPr>
        <p:spPr>
          <a:xfrm>
            <a:off x="842963" y="4406900"/>
            <a:ext cx="5299075" cy="391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Arial"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EBC19A6A-C171-B642-8BD1-D0E035F787CF}" type="slidenum">
              <a:rPr lang="en-US" sz="1200">
                <a:latin typeface="Arial" charset="0"/>
              </a:rPr>
              <a:pPr/>
              <a:t>19</a:t>
            </a:fld>
            <a:endParaRPr lang="en-US" sz="1200">
              <a:latin typeface="Arial" charset="0"/>
            </a:endParaRPr>
          </a:p>
        </p:txBody>
      </p:sp>
      <p:sp>
        <p:nvSpPr>
          <p:cNvPr id="51202" name="Rectangle 2"/>
          <p:cNvSpPr>
            <a:spLocks noGrp="1" noRot="1" noChangeAspect="1" noChangeArrowheads="1" noTextEdit="1"/>
          </p:cNvSpPr>
          <p:nvPr>
            <p:ph type="sldImg"/>
          </p:nvPr>
        </p:nvSpPr>
        <p:spPr>
          <a:xfrm>
            <a:off x="1328738" y="809625"/>
            <a:ext cx="4329112" cy="3246438"/>
          </a:xfrm>
          <a:ln/>
        </p:spPr>
      </p:sp>
      <p:sp>
        <p:nvSpPr>
          <p:cNvPr id="51203" name="Rectangle 3"/>
          <p:cNvSpPr>
            <a:spLocks noGrp="1" noChangeArrowheads="1"/>
          </p:cNvSpPr>
          <p:nvPr>
            <p:ph type="body" idx="1"/>
          </p:nvPr>
        </p:nvSpPr>
        <p:spPr>
          <a:xfrm>
            <a:off x="842963" y="4406900"/>
            <a:ext cx="5299075" cy="391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Arial"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89E589BE-E2C4-B54A-96D2-33661A72AD9C}" type="slidenum">
              <a:rPr lang="en-US" sz="1200">
                <a:latin typeface="Arial" charset="0"/>
              </a:rPr>
              <a:pPr/>
              <a:t>43</a:t>
            </a:fld>
            <a:endParaRPr lang="en-US" sz="1200">
              <a:latin typeface="Arial" charset="0"/>
            </a:endParaRPr>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CFBD8E0E-5276-E748-BA58-4947C078A539}" type="slidenum">
              <a:rPr lang="en-US" sz="1200">
                <a:latin typeface="Arial" charset="0"/>
              </a:rPr>
              <a:pPr/>
              <a:t>47</a:t>
            </a:fld>
            <a:endParaRPr lang="en-US" sz="1200">
              <a:latin typeface="Arial" charset="0"/>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A78F6D2D-7B83-C84C-8E58-3D1F23FC9BA6}" type="slidenum">
              <a:rPr lang="en-US" sz="1200">
                <a:latin typeface="Arial" charset="0"/>
              </a:rPr>
              <a:pPr/>
              <a:t>48</a:t>
            </a:fld>
            <a:endParaRPr lang="en-US" sz="1200">
              <a:latin typeface="Arial"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87AEEDD1-5BB8-7A43-9135-1691704005C4}" type="slidenum">
              <a:rPr lang="en-US" sz="1200">
                <a:latin typeface="Arial" charset="0"/>
              </a:rPr>
              <a:pPr/>
              <a:t>49</a:t>
            </a:fld>
            <a:endParaRPr lang="en-US" sz="1200">
              <a:latin typeface="Arial" charset="0"/>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EA65E56C-451D-5A4D-9851-F6B27273DD25}" type="slidenum">
              <a:rPr lang="en-US" sz="1200">
                <a:latin typeface="Arial" charset="0"/>
              </a:rPr>
              <a:pPr/>
              <a:t>50</a:t>
            </a:fld>
            <a:endParaRPr lang="en-US" sz="1200">
              <a:latin typeface="Arial" charset="0"/>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7DAC7247-3152-924F-A021-725DBB43F28B}" type="slidenum">
              <a:rPr lang="en-US" sz="1200">
                <a:latin typeface="Arial" charset="0"/>
              </a:rPr>
              <a:pPr/>
              <a:t>51</a:t>
            </a:fld>
            <a:endParaRPr lang="en-US" sz="1200">
              <a:latin typeface="Arial"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Arial"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800F8555-09BB-DE4B-9C49-92F645688AC9}" type="slidenum">
              <a:rPr lang="en-US" sz="1200">
                <a:latin typeface="Arial" charset="0"/>
              </a:rPr>
              <a:pPr/>
              <a:t>52</a:t>
            </a:fld>
            <a:endParaRPr lang="en-US" sz="1200">
              <a:latin typeface="Arial" charset="0"/>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586A404E-617E-F049-AE71-C49EA28E9837}" type="slidenum">
              <a:rPr lang="en-US" sz="1200">
                <a:latin typeface="Arial" charset="0"/>
              </a:rPr>
              <a:pPr/>
              <a:t>53</a:t>
            </a:fld>
            <a:endParaRPr lang="en-US" sz="1200">
              <a:latin typeface="Arial" charset="0"/>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83371208-2357-B644-B4CF-E6B4493F43AA}" type="slidenum">
              <a:rPr lang="en-US" sz="1200">
                <a:latin typeface="Arial" charset="0"/>
              </a:rPr>
              <a:pPr/>
              <a:t>4</a:t>
            </a:fld>
            <a:endParaRPr lang="en-US" sz="1200">
              <a:latin typeface="Arial"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19C77845-1FFF-E44E-B26D-D7AE1A97C1AC}" type="slidenum">
              <a:rPr lang="en-US" sz="1200">
                <a:latin typeface="Arial" charset="0"/>
              </a:rPr>
              <a:pPr/>
              <a:t>54</a:t>
            </a:fld>
            <a:endParaRPr lang="en-US" sz="1200">
              <a:latin typeface="Arial"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8244E063-2EDB-C54F-8D9E-97A9D6025E77}" type="slidenum">
              <a:rPr lang="en-US" sz="1200">
                <a:latin typeface="Arial" charset="0"/>
              </a:rPr>
              <a:pPr/>
              <a:t>55</a:t>
            </a:fld>
            <a:endParaRPr lang="en-US" sz="1200">
              <a:latin typeface="Arial" charset="0"/>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15B59ECA-F8E2-B346-8031-79E51C669A79}" type="slidenum">
              <a:rPr lang="en-US" sz="1200">
                <a:latin typeface="Arial" charset="0"/>
              </a:rPr>
              <a:pPr/>
              <a:t>56</a:t>
            </a:fld>
            <a:endParaRPr lang="en-US" sz="1200">
              <a:latin typeface="Arial" charset="0"/>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C029A2FC-7525-5C49-9A83-579673216CFA}" type="slidenum">
              <a:rPr lang="en-US" sz="1200">
                <a:latin typeface="Arial" charset="0"/>
              </a:rPr>
              <a:pPr/>
              <a:t>57</a:t>
            </a:fld>
            <a:endParaRPr lang="en-US" sz="1200">
              <a:latin typeface="Arial" charset="0"/>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B072F6AC-969F-4E4E-84D4-D7C4B6B7C93F}" type="slidenum">
              <a:rPr lang="en-US" sz="1200">
                <a:latin typeface="Arial" charset="0"/>
              </a:rPr>
              <a:pPr/>
              <a:t>58</a:t>
            </a:fld>
            <a:endParaRPr lang="en-US" sz="1200">
              <a:latin typeface="Arial" charset="0"/>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18C01524-9ACE-4142-ABA9-9261F7E04B1E}" type="slidenum">
              <a:rPr lang="en-US" sz="1200">
                <a:latin typeface="Arial" charset="0"/>
              </a:rPr>
              <a:pPr/>
              <a:t>59</a:t>
            </a:fld>
            <a:endParaRPr lang="en-US" sz="1200">
              <a:latin typeface="Arial" charset="0"/>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96960694-8862-9F4B-B16B-034823D4F9B0}" type="slidenum">
              <a:rPr lang="en-US" sz="1200">
                <a:latin typeface="Arial" charset="0"/>
              </a:rPr>
              <a:pPr/>
              <a:t>60</a:t>
            </a:fld>
            <a:endParaRPr lang="en-US" sz="1200">
              <a:latin typeface="Arial" charset="0"/>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6BA6CFB0-38F5-984E-AFF7-F24CAA9A8072}" type="slidenum">
              <a:rPr lang="en-US" sz="1200">
                <a:latin typeface="Arial" charset="0"/>
              </a:rPr>
              <a:pPr/>
              <a:t>61</a:t>
            </a:fld>
            <a:endParaRPr lang="en-US" sz="1200">
              <a:latin typeface="Arial" charset="0"/>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BE160EA8-CE96-5542-9AFB-EC34304C9892}" type="slidenum">
              <a:rPr lang="en-US" sz="1200">
                <a:latin typeface="Arial" charset="0"/>
              </a:rPr>
              <a:pPr/>
              <a:t>62</a:t>
            </a:fld>
            <a:endParaRPr lang="en-US" sz="1200">
              <a:latin typeface="Arial" charset="0"/>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C92B230B-ABDC-C546-9AD6-70587D1AA4F7}" type="slidenum">
              <a:rPr lang="en-US" sz="1200">
                <a:latin typeface="Arial" charset="0"/>
              </a:rPr>
              <a:pPr/>
              <a:t>63</a:t>
            </a:fld>
            <a:endParaRPr lang="en-US" sz="1200">
              <a:latin typeface="Arial" charset="0"/>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8A388A4C-8E4A-E940-A063-8F70B96A4A9E}" type="slidenum">
              <a:rPr lang="en-US" sz="1200">
                <a:latin typeface="Arial" charset="0"/>
              </a:rPr>
              <a:pPr/>
              <a:t>5</a:t>
            </a:fld>
            <a:endParaRPr lang="en-US" sz="1200">
              <a:latin typeface="Arial"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6FF90C05-0AD3-A34F-A1A2-3C404BE9CB01}" type="slidenum">
              <a:rPr lang="en-US" sz="1200">
                <a:latin typeface="Arial" charset="0"/>
              </a:rPr>
              <a:pPr/>
              <a:t>64</a:t>
            </a:fld>
            <a:endParaRPr lang="en-US" sz="1200">
              <a:latin typeface="Arial" charset="0"/>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BB74B5BA-7513-BD47-B0EB-1D70DA0143D5}" type="slidenum">
              <a:rPr lang="en-US" sz="1200">
                <a:latin typeface="Arial" charset="0"/>
              </a:rPr>
              <a:pPr/>
              <a:t>67</a:t>
            </a:fld>
            <a:endParaRPr lang="en-US" sz="1200">
              <a:latin typeface="Arial" charset="0"/>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3FC297F7-9C18-704C-B48E-683EA55DB518}" type="slidenum">
              <a:rPr lang="en-US" sz="1200">
                <a:latin typeface="Arial" charset="0"/>
              </a:rPr>
              <a:pPr/>
              <a:t>68</a:t>
            </a:fld>
            <a:endParaRPr lang="en-US" sz="1200">
              <a:latin typeface="Arial" charset="0"/>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0468C5DB-B6E9-E74B-9483-DC3B07EE1B75}" type="slidenum">
              <a:rPr lang="en-US" sz="1200">
                <a:latin typeface="Arial" charset="0"/>
              </a:rPr>
              <a:pPr/>
              <a:t>69</a:t>
            </a:fld>
            <a:endParaRPr lang="en-US" sz="1200">
              <a:latin typeface="Arial" charset="0"/>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DBFD83BE-C4AF-6C4A-87BB-3E6067BC118B}" type="slidenum">
              <a:rPr lang="en-US" sz="1200">
                <a:latin typeface="Arial" charset="0"/>
              </a:rPr>
              <a:pPr/>
              <a:t>70</a:t>
            </a:fld>
            <a:endParaRPr lang="en-US" sz="1200">
              <a:latin typeface="Arial" charset="0"/>
            </a:endParaRPr>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1569ACC5-69F2-3944-8E52-BE4678A381A1}" type="slidenum">
              <a:rPr lang="en-US" sz="1200">
                <a:latin typeface="Arial" charset="0"/>
              </a:rPr>
              <a:pPr/>
              <a:t>71</a:t>
            </a:fld>
            <a:endParaRPr lang="en-US" sz="1200">
              <a:latin typeface="Arial" charset="0"/>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A8100BCE-87FE-3845-851D-B791114C28DD}" type="slidenum">
              <a:rPr lang="en-US" sz="1200">
                <a:latin typeface="Arial" charset="0"/>
              </a:rPr>
              <a:pPr/>
              <a:t>72</a:t>
            </a:fld>
            <a:endParaRPr lang="en-US" sz="1200">
              <a:latin typeface="Arial" charset="0"/>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5961820B-0B77-6D4A-9227-987B2F2938DF}" type="slidenum">
              <a:rPr lang="en-US" sz="1200">
                <a:latin typeface="Arial" charset="0"/>
              </a:rPr>
              <a:pPr/>
              <a:t>73</a:t>
            </a:fld>
            <a:endParaRPr lang="en-US" sz="1200">
              <a:latin typeface="Arial" charset="0"/>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zepel.io</a:t>
            </a:r>
            <a:r>
              <a:rPr lang="en-US" dirty="0"/>
              <a:t>/agile/reports/burndown</a:t>
            </a:r>
          </a:p>
        </p:txBody>
      </p:sp>
      <p:sp>
        <p:nvSpPr>
          <p:cNvPr id="4" name="Slide Number Placeholder 3"/>
          <p:cNvSpPr>
            <a:spLocks noGrp="1"/>
          </p:cNvSpPr>
          <p:nvPr>
            <p:ph type="sldNum" sz="quarter" idx="5"/>
          </p:nvPr>
        </p:nvSpPr>
        <p:spPr/>
        <p:txBody>
          <a:bodyPr/>
          <a:lstStyle/>
          <a:p>
            <a:pPr>
              <a:defRPr/>
            </a:pPr>
            <a:fld id="{A15D70AC-AB0D-2147-963E-C280C18D665C}" type="slidenum">
              <a:rPr lang="en-US" smtClean="0"/>
              <a:pPr>
                <a:defRPr/>
              </a:pPr>
              <a:t>75</a:t>
            </a:fld>
            <a:endParaRPr lang="en-US"/>
          </a:p>
        </p:txBody>
      </p:sp>
    </p:spTree>
    <p:extLst>
      <p:ext uri="{BB962C8B-B14F-4D97-AF65-F5344CB8AC3E}">
        <p14:creationId xmlns:p14="http://schemas.microsoft.com/office/powerpoint/2010/main" val="195825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E50B57E1-92FA-DD47-A427-0FF096B6A7EF}" type="slidenum">
              <a:rPr lang="en-US" sz="1200">
                <a:latin typeface="Arial" charset="0"/>
              </a:rPr>
              <a:pPr/>
              <a:t>10</a:t>
            </a:fld>
            <a:endParaRPr lang="en-US" sz="1200">
              <a:latin typeface="Arial"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9B12E21B-6FA2-0A45-A8FF-57A6AD12A123}" type="slidenum">
              <a:rPr lang="en-US" sz="1200">
                <a:latin typeface="Arial" charset="0"/>
              </a:rPr>
              <a:pPr/>
              <a:t>11</a:t>
            </a:fld>
            <a:endParaRPr lang="en-US" sz="1200">
              <a:latin typeface="Arial"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C1D75766-3F7B-914B-89DD-C42FC7BBE68C}" type="slidenum">
              <a:rPr lang="en-US" sz="1200">
                <a:latin typeface="Arial" charset="0"/>
              </a:rPr>
              <a:pPr/>
              <a:t>13</a:t>
            </a:fld>
            <a:endParaRPr lang="en-US" sz="1200">
              <a:latin typeface="Arial"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lnSpc>
                <a:spcPct val="90000"/>
              </a:lnSpc>
            </a:pPr>
            <a:endParaRPr lang="en-US" sz="900">
              <a:latin typeface="Arial"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28E40C24-FF59-9A4E-A4D7-BCF0DF5D6A4E}" type="slidenum">
              <a:rPr lang="en-US" sz="1200">
                <a:latin typeface="Arial" charset="0"/>
              </a:rPr>
              <a:pPr/>
              <a:t>15</a:t>
            </a:fld>
            <a:endParaRPr lang="en-US" sz="1200">
              <a:latin typeface="Arial" charset="0"/>
            </a:endParaRPr>
          </a:p>
        </p:txBody>
      </p:sp>
      <p:sp>
        <p:nvSpPr>
          <p:cNvPr id="40962" name="Rectangle 2"/>
          <p:cNvSpPr>
            <a:spLocks noGrp="1" noRot="1" noChangeAspect="1" noChangeArrowheads="1" noTextEdit="1"/>
          </p:cNvSpPr>
          <p:nvPr>
            <p:ph type="sldImg"/>
          </p:nvPr>
        </p:nvSpPr>
        <p:spPr>
          <a:xfrm>
            <a:off x="1328738" y="809625"/>
            <a:ext cx="4329112" cy="3246438"/>
          </a:xfrm>
          <a:ln/>
        </p:spPr>
      </p:sp>
      <p:sp>
        <p:nvSpPr>
          <p:cNvPr id="40963" name="Rectangle 3"/>
          <p:cNvSpPr>
            <a:spLocks noGrp="1" noChangeArrowheads="1"/>
          </p:cNvSpPr>
          <p:nvPr>
            <p:ph type="body" idx="1"/>
          </p:nvPr>
        </p:nvSpPr>
        <p:spPr>
          <a:xfrm>
            <a:off x="842963" y="4406900"/>
            <a:ext cx="5299075" cy="391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Arial"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C8A0EBE6-47E4-2348-A0E3-E483696A94EF}" type="slidenum">
              <a:rPr lang="en-US" sz="1200">
                <a:latin typeface="Arial" charset="0"/>
              </a:rPr>
              <a:pPr/>
              <a:t>16</a:t>
            </a:fld>
            <a:endParaRPr lang="en-US" sz="1200">
              <a:latin typeface="Arial" charset="0"/>
            </a:endParaRPr>
          </a:p>
        </p:txBody>
      </p:sp>
      <p:sp>
        <p:nvSpPr>
          <p:cNvPr id="45058" name="Rectangle 2"/>
          <p:cNvSpPr>
            <a:spLocks noGrp="1" noRot="1" noChangeAspect="1" noChangeArrowheads="1" noTextEdit="1"/>
          </p:cNvSpPr>
          <p:nvPr>
            <p:ph type="sldImg"/>
          </p:nvPr>
        </p:nvSpPr>
        <p:spPr>
          <a:xfrm>
            <a:off x="1328738" y="809625"/>
            <a:ext cx="4329112" cy="3246438"/>
          </a:xfrm>
          <a:ln/>
        </p:spPr>
      </p:sp>
      <p:sp>
        <p:nvSpPr>
          <p:cNvPr id="45059" name="Rectangle 3"/>
          <p:cNvSpPr>
            <a:spLocks noGrp="1" noChangeArrowheads="1"/>
          </p:cNvSpPr>
          <p:nvPr>
            <p:ph type="body" idx="1"/>
          </p:nvPr>
        </p:nvSpPr>
        <p:spPr>
          <a:xfrm>
            <a:off x="842963" y="4406900"/>
            <a:ext cx="5299075" cy="391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Arial"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02E9E299-7C0A-8645-8D86-FB023CA4ECB5}" type="slidenum">
              <a:rPr lang="en-US" sz="1200">
                <a:latin typeface="Arial" charset="0"/>
              </a:rPr>
              <a:pPr/>
              <a:t>17</a:t>
            </a:fld>
            <a:endParaRPr lang="en-US" sz="1200">
              <a:latin typeface="Arial" charset="0"/>
            </a:endParaRPr>
          </a:p>
        </p:txBody>
      </p:sp>
      <p:sp>
        <p:nvSpPr>
          <p:cNvPr id="47106" name="Rectangle 2"/>
          <p:cNvSpPr>
            <a:spLocks noGrp="1" noRot="1" noChangeAspect="1" noChangeArrowheads="1" noTextEdit="1"/>
          </p:cNvSpPr>
          <p:nvPr>
            <p:ph type="sldImg"/>
          </p:nvPr>
        </p:nvSpPr>
        <p:spPr>
          <a:xfrm>
            <a:off x="1328738" y="809625"/>
            <a:ext cx="4329112" cy="3246438"/>
          </a:xfrm>
          <a:ln/>
        </p:spPr>
      </p:sp>
      <p:sp>
        <p:nvSpPr>
          <p:cNvPr id="47107" name="Rectangle 3"/>
          <p:cNvSpPr>
            <a:spLocks noGrp="1" noChangeArrowheads="1"/>
          </p:cNvSpPr>
          <p:nvPr>
            <p:ph type="body" idx="1"/>
          </p:nvPr>
        </p:nvSpPr>
        <p:spPr>
          <a:xfrm>
            <a:off x="842963" y="4406900"/>
            <a:ext cx="5299075" cy="391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5122"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110" charset="2"/>
              <a:buNone/>
              <a:defRPr sz="2800"/>
            </a:lvl1pPr>
          </a:lstStyle>
          <a:p>
            <a:r>
              <a:rPr lang="en-US"/>
              <a:t>Click to edit Master subtitle style</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fld id="{4B84B11A-31C6-3645-9679-E9FC98972FB0}" type="datetime1">
              <a:rPr lang="en-US"/>
              <a:pPr>
                <a:defRPr/>
              </a:pPr>
              <a:t>4/20/21</a:t>
            </a:fld>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r>
              <a:rPr lang="en-US"/>
              <a:t>Lecture3</a:t>
            </a:r>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E9F37A59-969D-0F45-BFAB-6BA13AEC8F48}" type="slidenum">
              <a:rPr lang="en-US"/>
              <a:pPr>
                <a:defRPr/>
              </a:pPr>
              <a:t>‹#›</a:t>
            </a:fld>
            <a:endParaRPr lang="en-US"/>
          </a:p>
        </p:txBody>
      </p:sp>
    </p:spTree>
    <p:extLst>
      <p:ext uri="{BB962C8B-B14F-4D97-AF65-F5344CB8AC3E}">
        <p14:creationId xmlns:p14="http://schemas.microsoft.com/office/powerpoint/2010/main" val="3068806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9916BDAE-7B11-1443-9CEF-BC529702EFAB}" type="datetime1">
              <a:rPr lang="en-US"/>
              <a:pPr>
                <a:defRPr/>
              </a:pPr>
              <a:t>4/20/21</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Lecture3</a:t>
            </a:r>
          </a:p>
        </p:txBody>
      </p:sp>
      <p:sp>
        <p:nvSpPr>
          <p:cNvPr id="6" name="Rectangle 8"/>
          <p:cNvSpPr>
            <a:spLocks noGrp="1" noChangeArrowheads="1"/>
          </p:cNvSpPr>
          <p:nvPr>
            <p:ph type="sldNum" sz="quarter" idx="12"/>
          </p:nvPr>
        </p:nvSpPr>
        <p:spPr>
          <a:ln/>
        </p:spPr>
        <p:txBody>
          <a:bodyPr/>
          <a:lstStyle>
            <a:lvl1pPr>
              <a:defRPr/>
            </a:lvl1pPr>
          </a:lstStyle>
          <a:p>
            <a:pPr>
              <a:defRPr/>
            </a:pPr>
            <a:fld id="{457F4C3A-DB2B-A04C-B937-9C65DC8D1CDF}" type="slidenum">
              <a:rPr lang="en-US"/>
              <a:pPr>
                <a:defRPr/>
              </a:pPr>
              <a:t>‹#›</a:t>
            </a:fld>
            <a:endParaRPr lang="en-US"/>
          </a:p>
        </p:txBody>
      </p:sp>
    </p:spTree>
    <p:extLst>
      <p:ext uri="{BB962C8B-B14F-4D97-AF65-F5344CB8AC3E}">
        <p14:creationId xmlns:p14="http://schemas.microsoft.com/office/powerpoint/2010/main" val="4215409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535534B6-9FE3-8E45-A378-0E9CA70D9AC6}" type="datetime1">
              <a:rPr lang="en-US"/>
              <a:pPr>
                <a:defRPr/>
              </a:pPr>
              <a:t>4/20/21</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Lecture3</a:t>
            </a:r>
          </a:p>
        </p:txBody>
      </p:sp>
      <p:sp>
        <p:nvSpPr>
          <p:cNvPr id="6" name="Rectangle 8"/>
          <p:cNvSpPr>
            <a:spLocks noGrp="1" noChangeArrowheads="1"/>
          </p:cNvSpPr>
          <p:nvPr>
            <p:ph type="sldNum" sz="quarter" idx="12"/>
          </p:nvPr>
        </p:nvSpPr>
        <p:spPr>
          <a:ln/>
        </p:spPr>
        <p:txBody>
          <a:bodyPr/>
          <a:lstStyle>
            <a:lvl1pPr>
              <a:defRPr/>
            </a:lvl1pPr>
          </a:lstStyle>
          <a:p>
            <a:pPr>
              <a:defRPr/>
            </a:pPr>
            <a:fld id="{CC0CE32A-B575-1546-A3A7-51200868CBE4}" type="slidenum">
              <a:rPr lang="en-US"/>
              <a:pPr>
                <a:defRPr/>
              </a:pPr>
              <a:t>‹#›</a:t>
            </a:fld>
            <a:endParaRPr lang="en-US"/>
          </a:p>
        </p:txBody>
      </p:sp>
    </p:spTree>
    <p:extLst>
      <p:ext uri="{BB962C8B-B14F-4D97-AF65-F5344CB8AC3E}">
        <p14:creationId xmlns:p14="http://schemas.microsoft.com/office/powerpoint/2010/main" val="447769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F1823E5B-EB89-F84A-ACEA-5BD7CB4898CA}" type="datetime1">
              <a:rPr lang="en-US"/>
              <a:pPr>
                <a:defRPr/>
              </a:pPr>
              <a:t>4/20/21</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Lecture3</a:t>
            </a:r>
          </a:p>
        </p:txBody>
      </p:sp>
      <p:sp>
        <p:nvSpPr>
          <p:cNvPr id="6" name="Rectangle 8"/>
          <p:cNvSpPr>
            <a:spLocks noGrp="1" noChangeArrowheads="1"/>
          </p:cNvSpPr>
          <p:nvPr>
            <p:ph type="sldNum" sz="quarter" idx="12"/>
          </p:nvPr>
        </p:nvSpPr>
        <p:spPr>
          <a:ln/>
        </p:spPr>
        <p:txBody>
          <a:bodyPr/>
          <a:lstStyle>
            <a:lvl1pPr>
              <a:defRPr/>
            </a:lvl1pPr>
          </a:lstStyle>
          <a:p>
            <a:pPr>
              <a:defRPr/>
            </a:pPr>
            <a:fld id="{A6BD552C-83CE-4D47-B209-4EF76F64AF90}" type="slidenum">
              <a:rPr lang="en-US"/>
              <a:pPr>
                <a:defRPr/>
              </a:pPr>
              <a:t>‹#›</a:t>
            </a:fld>
            <a:endParaRPr lang="en-US"/>
          </a:p>
        </p:txBody>
      </p:sp>
    </p:spTree>
    <p:extLst>
      <p:ext uri="{BB962C8B-B14F-4D97-AF65-F5344CB8AC3E}">
        <p14:creationId xmlns:p14="http://schemas.microsoft.com/office/powerpoint/2010/main" val="3887169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fld id="{6C2494DA-D450-5345-A7AD-E8820A513262}" type="datetime1">
              <a:rPr lang="en-US"/>
              <a:pPr>
                <a:defRPr/>
              </a:pPr>
              <a:t>4/20/21</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Lecture3</a:t>
            </a:r>
          </a:p>
        </p:txBody>
      </p:sp>
      <p:sp>
        <p:nvSpPr>
          <p:cNvPr id="6" name="Rectangle 8"/>
          <p:cNvSpPr>
            <a:spLocks noGrp="1" noChangeArrowheads="1"/>
          </p:cNvSpPr>
          <p:nvPr>
            <p:ph type="sldNum" sz="quarter" idx="12"/>
          </p:nvPr>
        </p:nvSpPr>
        <p:spPr>
          <a:ln/>
        </p:spPr>
        <p:txBody>
          <a:bodyPr/>
          <a:lstStyle>
            <a:lvl1pPr>
              <a:defRPr/>
            </a:lvl1pPr>
          </a:lstStyle>
          <a:p>
            <a:pPr>
              <a:defRPr/>
            </a:pPr>
            <a:fld id="{6D234153-276B-4A46-AD6D-5DA1E740EAB6}" type="slidenum">
              <a:rPr lang="en-US"/>
              <a:pPr>
                <a:defRPr/>
              </a:pPr>
              <a:t>‹#›</a:t>
            </a:fld>
            <a:endParaRPr lang="en-US"/>
          </a:p>
        </p:txBody>
      </p:sp>
    </p:spTree>
    <p:extLst>
      <p:ext uri="{BB962C8B-B14F-4D97-AF65-F5344CB8AC3E}">
        <p14:creationId xmlns:p14="http://schemas.microsoft.com/office/powerpoint/2010/main" val="3385340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8E8DD7EC-D61B-4247-9F5C-4CB8DE997896}" type="datetime1">
              <a:rPr lang="en-US"/>
              <a:pPr>
                <a:defRPr/>
              </a:pPr>
              <a:t>4/20/21</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Lecture3</a:t>
            </a:r>
          </a:p>
        </p:txBody>
      </p:sp>
      <p:sp>
        <p:nvSpPr>
          <p:cNvPr id="7" name="Rectangle 8"/>
          <p:cNvSpPr>
            <a:spLocks noGrp="1" noChangeArrowheads="1"/>
          </p:cNvSpPr>
          <p:nvPr>
            <p:ph type="sldNum" sz="quarter" idx="12"/>
          </p:nvPr>
        </p:nvSpPr>
        <p:spPr>
          <a:ln/>
        </p:spPr>
        <p:txBody>
          <a:bodyPr/>
          <a:lstStyle>
            <a:lvl1pPr>
              <a:defRPr/>
            </a:lvl1pPr>
          </a:lstStyle>
          <a:p>
            <a:pPr>
              <a:defRPr/>
            </a:pPr>
            <a:fld id="{3D5B6F25-025B-1443-B71E-0C19A96E2547}" type="slidenum">
              <a:rPr lang="en-US"/>
              <a:pPr>
                <a:defRPr/>
              </a:pPr>
              <a:t>‹#›</a:t>
            </a:fld>
            <a:endParaRPr lang="en-US"/>
          </a:p>
        </p:txBody>
      </p:sp>
    </p:spTree>
    <p:extLst>
      <p:ext uri="{BB962C8B-B14F-4D97-AF65-F5344CB8AC3E}">
        <p14:creationId xmlns:p14="http://schemas.microsoft.com/office/powerpoint/2010/main" val="365220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fld id="{F572781D-C7DB-7A42-B545-84FE2B23CC64}" type="datetime1">
              <a:rPr lang="en-US"/>
              <a:pPr>
                <a:defRPr/>
              </a:pPr>
              <a:t>4/20/21</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Lecture3</a:t>
            </a:r>
          </a:p>
        </p:txBody>
      </p:sp>
      <p:sp>
        <p:nvSpPr>
          <p:cNvPr id="9" name="Rectangle 8"/>
          <p:cNvSpPr>
            <a:spLocks noGrp="1" noChangeArrowheads="1"/>
          </p:cNvSpPr>
          <p:nvPr>
            <p:ph type="sldNum" sz="quarter" idx="12"/>
          </p:nvPr>
        </p:nvSpPr>
        <p:spPr>
          <a:ln/>
        </p:spPr>
        <p:txBody>
          <a:bodyPr/>
          <a:lstStyle>
            <a:lvl1pPr>
              <a:defRPr/>
            </a:lvl1pPr>
          </a:lstStyle>
          <a:p>
            <a:pPr>
              <a:defRPr/>
            </a:pPr>
            <a:fld id="{2C266154-B8F7-1847-AA77-A9ADA718402F}" type="slidenum">
              <a:rPr lang="en-US"/>
              <a:pPr>
                <a:defRPr/>
              </a:pPr>
              <a:t>‹#›</a:t>
            </a:fld>
            <a:endParaRPr lang="en-US"/>
          </a:p>
        </p:txBody>
      </p:sp>
    </p:spTree>
    <p:extLst>
      <p:ext uri="{BB962C8B-B14F-4D97-AF65-F5344CB8AC3E}">
        <p14:creationId xmlns:p14="http://schemas.microsoft.com/office/powerpoint/2010/main" val="222255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fld id="{4E1C5D23-66AE-C04B-9837-41ACBFAE8600}" type="datetime1">
              <a:rPr lang="en-US"/>
              <a:pPr>
                <a:defRPr/>
              </a:pPr>
              <a:t>4/20/21</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Lecture3</a:t>
            </a:r>
          </a:p>
        </p:txBody>
      </p:sp>
      <p:sp>
        <p:nvSpPr>
          <p:cNvPr id="5" name="Rectangle 8"/>
          <p:cNvSpPr>
            <a:spLocks noGrp="1" noChangeArrowheads="1"/>
          </p:cNvSpPr>
          <p:nvPr>
            <p:ph type="sldNum" sz="quarter" idx="12"/>
          </p:nvPr>
        </p:nvSpPr>
        <p:spPr>
          <a:ln/>
        </p:spPr>
        <p:txBody>
          <a:bodyPr/>
          <a:lstStyle>
            <a:lvl1pPr>
              <a:defRPr/>
            </a:lvl1pPr>
          </a:lstStyle>
          <a:p>
            <a:pPr>
              <a:defRPr/>
            </a:pPr>
            <a:fld id="{CF7EE2B9-D795-7140-8139-62C7ECF31873}" type="slidenum">
              <a:rPr lang="en-US"/>
              <a:pPr>
                <a:defRPr/>
              </a:pPr>
              <a:t>‹#›</a:t>
            </a:fld>
            <a:endParaRPr lang="en-US"/>
          </a:p>
        </p:txBody>
      </p:sp>
    </p:spTree>
    <p:extLst>
      <p:ext uri="{BB962C8B-B14F-4D97-AF65-F5344CB8AC3E}">
        <p14:creationId xmlns:p14="http://schemas.microsoft.com/office/powerpoint/2010/main" val="3984729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C4046D31-47D0-4F49-93E4-048AF07D2221}" type="datetime1">
              <a:rPr lang="en-US"/>
              <a:pPr>
                <a:defRPr/>
              </a:pPr>
              <a:t>4/20/21</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Lecture3</a:t>
            </a:r>
          </a:p>
        </p:txBody>
      </p:sp>
      <p:sp>
        <p:nvSpPr>
          <p:cNvPr id="4" name="Rectangle 8"/>
          <p:cNvSpPr>
            <a:spLocks noGrp="1" noChangeArrowheads="1"/>
          </p:cNvSpPr>
          <p:nvPr>
            <p:ph type="sldNum" sz="quarter" idx="12"/>
          </p:nvPr>
        </p:nvSpPr>
        <p:spPr>
          <a:ln/>
        </p:spPr>
        <p:txBody>
          <a:bodyPr/>
          <a:lstStyle>
            <a:lvl1pPr>
              <a:defRPr/>
            </a:lvl1pPr>
          </a:lstStyle>
          <a:p>
            <a:pPr>
              <a:defRPr/>
            </a:pPr>
            <a:fld id="{7770DDD8-9A28-C041-BC7B-4AAE4D3B2B2D}" type="slidenum">
              <a:rPr lang="en-US"/>
              <a:pPr>
                <a:defRPr/>
              </a:pPr>
              <a:t>‹#›</a:t>
            </a:fld>
            <a:endParaRPr lang="en-US"/>
          </a:p>
        </p:txBody>
      </p:sp>
    </p:spTree>
    <p:extLst>
      <p:ext uri="{BB962C8B-B14F-4D97-AF65-F5344CB8AC3E}">
        <p14:creationId xmlns:p14="http://schemas.microsoft.com/office/powerpoint/2010/main" val="2313552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66D20190-69F0-934D-BAB7-2B2FF9E8BC9D}" type="datetime1">
              <a:rPr lang="en-US"/>
              <a:pPr>
                <a:defRPr/>
              </a:pPr>
              <a:t>4/20/21</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Lecture3</a:t>
            </a:r>
          </a:p>
        </p:txBody>
      </p:sp>
      <p:sp>
        <p:nvSpPr>
          <p:cNvPr id="7" name="Rectangle 8"/>
          <p:cNvSpPr>
            <a:spLocks noGrp="1" noChangeArrowheads="1"/>
          </p:cNvSpPr>
          <p:nvPr>
            <p:ph type="sldNum" sz="quarter" idx="12"/>
          </p:nvPr>
        </p:nvSpPr>
        <p:spPr>
          <a:ln/>
        </p:spPr>
        <p:txBody>
          <a:bodyPr/>
          <a:lstStyle>
            <a:lvl1pPr>
              <a:defRPr/>
            </a:lvl1pPr>
          </a:lstStyle>
          <a:p>
            <a:pPr>
              <a:defRPr/>
            </a:pPr>
            <a:fld id="{809605BD-D99C-CA4E-9D4D-E10F41C8EDDF}" type="slidenum">
              <a:rPr lang="en-US"/>
              <a:pPr>
                <a:defRPr/>
              </a:pPr>
              <a:t>‹#›</a:t>
            </a:fld>
            <a:endParaRPr lang="en-US"/>
          </a:p>
        </p:txBody>
      </p:sp>
    </p:spTree>
    <p:extLst>
      <p:ext uri="{BB962C8B-B14F-4D97-AF65-F5344CB8AC3E}">
        <p14:creationId xmlns:p14="http://schemas.microsoft.com/office/powerpoint/2010/main" val="187476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0052646A-375B-5249-8314-19A16359F48E}" type="datetime1">
              <a:rPr lang="en-US"/>
              <a:pPr>
                <a:defRPr/>
              </a:pPr>
              <a:t>4/20/21</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Lecture3</a:t>
            </a:r>
          </a:p>
        </p:txBody>
      </p:sp>
      <p:sp>
        <p:nvSpPr>
          <p:cNvPr id="7" name="Rectangle 8"/>
          <p:cNvSpPr>
            <a:spLocks noGrp="1" noChangeArrowheads="1"/>
          </p:cNvSpPr>
          <p:nvPr>
            <p:ph type="sldNum" sz="quarter" idx="12"/>
          </p:nvPr>
        </p:nvSpPr>
        <p:spPr>
          <a:ln/>
        </p:spPr>
        <p:txBody>
          <a:bodyPr/>
          <a:lstStyle>
            <a:lvl1pPr>
              <a:defRPr/>
            </a:lvl1pPr>
          </a:lstStyle>
          <a:p>
            <a:pPr>
              <a:defRPr/>
            </a:pPr>
            <a:fld id="{086CC083-4FC2-0844-ADCC-F43FF6E09CBD}" type="slidenum">
              <a:rPr lang="en-US"/>
              <a:pPr>
                <a:defRPr/>
              </a:pPr>
              <a:t>‹#›</a:t>
            </a:fld>
            <a:endParaRPr lang="en-US"/>
          </a:p>
        </p:txBody>
      </p:sp>
    </p:spTree>
    <p:extLst>
      <p:ext uri="{BB962C8B-B14F-4D97-AF65-F5344CB8AC3E}">
        <p14:creationId xmlns:p14="http://schemas.microsoft.com/office/powerpoint/2010/main" val="3600539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37761254-F8D5-E347-AE79-78E1BED2E4ED}" type="datetime1">
              <a:rPr lang="en-US"/>
              <a:pPr>
                <a:defRPr/>
              </a:pPr>
              <a:t>4/20/21</a:t>
            </a:fld>
            <a:endParaRPr lang="en-US"/>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atin typeface="Verdana" pitchFamily="-110" charset="0"/>
                <a:ea typeface="+mn-ea"/>
                <a:cs typeface="+mn-cs"/>
              </a:defRPr>
            </a:lvl1pPr>
          </a:lstStyle>
          <a:p>
            <a:pPr>
              <a:defRPr/>
            </a:pPr>
            <a:r>
              <a:rPr lang="en-US"/>
              <a:t>Lecture3</a:t>
            </a:r>
          </a:p>
        </p:txBody>
      </p:sp>
      <p:sp>
        <p:nvSpPr>
          <p:cNvPr id="41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150DCFA9-AA24-EF42-A87C-397695023A0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2"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p:txStyles>
    <p:titleStyle>
      <a:lvl1pPr algn="l" rtl="0" eaLnBrk="0" fontAlgn="base" hangingPunct="0">
        <a:spcBef>
          <a:spcPct val="0"/>
        </a:spcBef>
        <a:spcAft>
          <a:spcPct val="0"/>
        </a:spcAft>
        <a:defRPr sz="3800">
          <a:solidFill>
            <a:schemeClr val="tx2"/>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3800">
          <a:solidFill>
            <a:schemeClr val="tx2"/>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3800">
          <a:solidFill>
            <a:schemeClr val="tx2"/>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3800">
          <a:solidFill>
            <a:schemeClr val="tx2"/>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3800">
          <a:solidFill>
            <a:schemeClr val="tx2"/>
          </a:solidFill>
          <a:latin typeface="Verdana" pitchFamily="-110" charset="0"/>
          <a:ea typeface="ＭＳ Ｐゴシック" pitchFamily="-110" charset="-128"/>
          <a:cs typeface="ＭＳ Ｐゴシック" pitchFamily="-110" charset="-128"/>
        </a:defRPr>
      </a:lvl5pPr>
      <a:lvl6pPr marL="457200" algn="l" rtl="0" fontAlgn="base">
        <a:spcBef>
          <a:spcPct val="0"/>
        </a:spcBef>
        <a:spcAft>
          <a:spcPct val="0"/>
        </a:spcAft>
        <a:defRPr sz="3800">
          <a:solidFill>
            <a:schemeClr val="tx2"/>
          </a:solidFill>
          <a:latin typeface="Verdana" pitchFamily="-110" charset="0"/>
        </a:defRPr>
      </a:lvl6pPr>
      <a:lvl7pPr marL="914400" algn="l" rtl="0" fontAlgn="base">
        <a:spcBef>
          <a:spcPct val="0"/>
        </a:spcBef>
        <a:spcAft>
          <a:spcPct val="0"/>
        </a:spcAft>
        <a:defRPr sz="3800">
          <a:solidFill>
            <a:schemeClr val="tx2"/>
          </a:solidFill>
          <a:latin typeface="Verdana" pitchFamily="-110" charset="0"/>
        </a:defRPr>
      </a:lvl7pPr>
      <a:lvl8pPr marL="1371600" algn="l" rtl="0" fontAlgn="base">
        <a:spcBef>
          <a:spcPct val="0"/>
        </a:spcBef>
        <a:spcAft>
          <a:spcPct val="0"/>
        </a:spcAft>
        <a:defRPr sz="3800">
          <a:solidFill>
            <a:schemeClr val="tx2"/>
          </a:solidFill>
          <a:latin typeface="Verdana" pitchFamily="-110" charset="0"/>
        </a:defRPr>
      </a:lvl8pPr>
      <a:lvl9pPr marL="1828800" algn="l" rtl="0" fontAlgn="base">
        <a:spcBef>
          <a:spcPct val="0"/>
        </a:spcBef>
        <a:spcAft>
          <a:spcPct val="0"/>
        </a:spcAft>
        <a:defRPr sz="3800">
          <a:solidFill>
            <a:schemeClr val="tx2"/>
          </a:solidFill>
          <a:latin typeface="Verdana" pitchFamily="-110" charset="0"/>
        </a:defRPr>
      </a:lvl9pPr>
    </p:titleStyle>
    <p:bodyStyle>
      <a:lvl1pPr marL="469900" indent="-469900" algn="l" rtl="0" eaLnBrk="0" fontAlgn="base" hangingPunct="0">
        <a:spcBef>
          <a:spcPct val="20000"/>
        </a:spcBef>
        <a:spcAft>
          <a:spcPct val="0"/>
        </a:spcAft>
        <a:buClr>
          <a:schemeClr val="accent2"/>
        </a:buClr>
        <a:buFont typeface="Wingdings" charset="0"/>
        <a:buChar char="o"/>
        <a:defRPr sz="3000">
          <a:solidFill>
            <a:schemeClr val="tx1"/>
          </a:solidFill>
          <a:latin typeface="+mn-lt"/>
          <a:ea typeface="ＭＳ Ｐゴシック" pitchFamily="-110" charset="-128"/>
          <a:cs typeface="ＭＳ Ｐゴシック" pitchFamily="-110" charset="-128"/>
        </a:defRPr>
      </a:lvl1pPr>
      <a:lvl2pPr marL="908050" indent="-436563" algn="l" rtl="0" eaLnBrk="0" fontAlgn="base" hangingPunct="0">
        <a:spcBef>
          <a:spcPct val="20000"/>
        </a:spcBef>
        <a:spcAft>
          <a:spcPct val="0"/>
        </a:spcAft>
        <a:buClr>
          <a:schemeClr val="accent2"/>
        </a:buClr>
        <a:buFont typeface="Wingdings" charset="0"/>
        <a:buChar char="n"/>
        <a:defRPr sz="2600">
          <a:solidFill>
            <a:schemeClr val="tx1"/>
          </a:solidFill>
          <a:latin typeface="+mn-lt"/>
          <a:ea typeface="ＭＳ Ｐゴシック" pitchFamily="-110" charset="-128"/>
        </a:defRPr>
      </a:lvl2pPr>
      <a:lvl3pPr marL="1304925" indent="-395288" algn="l" rtl="0" eaLnBrk="0" fontAlgn="base" hangingPunct="0">
        <a:spcBef>
          <a:spcPct val="20000"/>
        </a:spcBef>
        <a:spcAft>
          <a:spcPct val="0"/>
        </a:spcAft>
        <a:buClr>
          <a:schemeClr val="accent2"/>
        </a:buClr>
        <a:buFont typeface="Wingdings" charset="0"/>
        <a:buChar char="o"/>
        <a:defRPr sz="2300">
          <a:solidFill>
            <a:schemeClr val="tx1"/>
          </a:solidFill>
          <a:latin typeface="+mn-lt"/>
          <a:ea typeface="ＭＳ Ｐゴシック" pitchFamily="-110" charset="-128"/>
        </a:defRPr>
      </a:lvl3pPr>
      <a:lvl4pPr marL="1693863" indent="-387350" algn="l" rtl="0" eaLnBrk="0" fontAlgn="base" hangingPunct="0">
        <a:spcBef>
          <a:spcPct val="20000"/>
        </a:spcBef>
        <a:spcAft>
          <a:spcPct val="0"/>
        </a:spcAft>
        <a:buClr>
          <a:schemeClr val="accent2"/>
        </a:buClr>
        <a:buFont typeface="Wingdings" charset="0"/>
        <a:buChar char="n"/>
        <a:defRPr sz="2000">
          <a:solidFill>
            <a:schemeClr val="tx1"/>
          </a:solidFill>
          <a:latin typeface="+mn-lt"/>
          <a:ea typeface="ＭＳ Ｐゴシック" pitchFamily="-110" charset="-128"/>
        </a:defRPr>
      </a:lvl4pPr>
      <a:lvl5pPr marL="2093913" indent="-398463" algn="l" rtl="0" eaLnBrk="0" fontAlgn="base" hangingPunct="0">
        <a:spcBef>
          <a:spcPct val="25000"/>
        </a:spcBef>
        <a:spcAft>
          <a:spcPct val="0"/>
        </a:spcAft>
        <a:buClr>
          <a:schemeClr val="accent2"/>
        </a:buClr>
        <a:buFont typeface="Wingdings" charset="0"/>
        <a:buChar char="§"/>
        <a:defRPr sz="2000">
          <a:solidFill>
            <a:schemeClr val="tx1"/>
          </a:solidFill>
          <a:latin typeface="+mn-lt"/>
          <a:ea typeface="ＭＳ Ｐゴシック" pitchFamily="-110" charset="-128"/>
        </a:defRPr>
      </a:lvl5pPr>
      <a:lvl6pPr marL="2551113" indent="-398463" algn="l" rtl="0" fontAlgn="base">
        <a:spcBef>
          <a:spcPct val="25000"/>
        </a:spcBef>
        <a:spcAft>
          <a:spcPct val="0"/>
        </a:spcAft>
        <a:buClr>
          <a:schemeClr val="accent2"/>
        </a:buClr>
        <a:buFont typeface="Wingdings" pitchFamily="-110" charset="2"/>
        <a:buChar char="§"/>
        <a:defRPr sz="2000">
          <a:solidFill>
            <a:schemeClr val="tx1"/>
          </a:solidFill>
          <a:latin typeface="+mn-lt"/>
          <a:ea typeface="ＭＳ Ｐゴシック" pitchFamily="-110" charset="-128"/>
        </a:defRPr>
      </a:lvl6pPr>
      <a:lvl7pPr marL="3008313" indent="-398463" algn="l" rtl="0" fontAlgn="base">
        <a:spcBef>
          <a:spcPct val="25000"/>
        </a:spcBef>
        <a:spcAft>
          <a:spcPct val="0"/>
        </a:spcAft>
        <a:buClr>
          <a:schemeClr val="accent2"/>
        </a:buClr>
        <a:buFont typeface="Wingdings" pitchFamily="-110" charset="2"/>
        <a:buChar char="§"/>
        <a:defRPr sz="2000">
          <a:solidFill>
            <a:schemeClr val="tx1"/>
          </a:solidFill>
          <a:latin typeface="+mn-lt"/>
          <a:ea typeface="ＭＳ Ｐゴシック" pitchFamily="-110" charset="-128"/>
        </a:defRPr>
      </a:lvl7pPr>
      <a:lvl8pPr marL="3465513" indent="-398463" algn="l" rtl="0" fontAlgn="base">
        <a:spcBef>
          <a:spcPct val="25000"/>
        </a:spcBef>
        <a:spcAft>
          <a:spcPct val="0"/>
        </a:spcAft>
        <a:buClr>
          <a:schemeClr val="accent2"/>
        </a:buClr>
        <a:buFont typeface="Wingdings" pitchFamily="-110" charset="2"/>
        <a:buChar char="§"/>
        <a:defRPr sz="2000">
          <a:solidFill>
            <a:schemeClr val="tx1"/>
          </a:solidFill>
          <a:latin typeface="+mn-lt"/>
          <a:ea typeface="ＭＳ Ｐゴシック" pitchFamily="-110" charset="-128"/>
        </a:defRPr>
      </a:lvl8pPr>
      <a:lvl9pPr marL="3922713" indent="-398463" algn="l" rtl="0" fontAlgn="base">
        <a:spcBef>
          <a:spcPct val="25000"/>
        </a:spcBef>
        <a:spcAft>
          <a:spcPct val="0"/>
        </a:spcAft>
        <a:buClr>
          <a:schemeClr val="accent2"/>
        </a:buClr>
        <a:buFont typeface="Wingdings" pitchFamily="-110" charset="2"/>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emf"/><Relationship Id="rId4" Type="http://schemas.openxmlformats.org/officeDocument/2006/relationships/oleObject" Target="../embeddings/oleObject6.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emf"/><Relationship Id="rId4" Type="http://schemas.openxmlformats.org/officeDocument/2006/relationships/oleObject" Target="../embeddings/oleObject7.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1.emf"/><Relationship Id="rId4" Type="http://schemas.openxmlformats.org/officeDocument/2006/relationships/oleObject" Target="../embeddings/oleObject8.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4"/>
          <p:cNvSpPr>
            <a:spLocks noGrp="1" noChangeArrowheads="1"/>
          </p:cNvSpPr>
          <p:nvPr>
            <p:ph type="ctrTitle"/>
          </p:nvPr>
        </p:nvSpPr>
        <p:spPr/>
        <p:txBody>
          <a:bodyPr/>
          <a:lstStyle/>
          <a:p>
            <a:pPr eaLnBrk="1" hangingPunct="1"/>
            <a:r>
              <a:rPr lang="en-US">
                <a:latin typeface="Verdana" charset="0"/>
                <a:ea typeface="ＭＳ Ｐゴシック" charset="0"/>
                <a:cs typeface="ＭＳ Ｐゴシック" charset="0"/>
              </a:rPr>
              <a:t>Developing Requirements</a:t>
            </a:r>
          </a:p>
        </p:txBody>
      </p:sp>
      <p:sp>
        <p:nvSpPr>
          <p:cNvPr id="15362" name="Rectangle 5"/>
          <p:cNvSpPr>
            <a:spLocks noGrp="1" noChangeArrowheads="1"/>
          </p:cNvSpPr>
          <p:nvPr>
            <p:ph type="subTitle" idx="1"/>
          </p:nvPr>
        </p:nvSpPr>
        <p:spPr>
          <a:xfrm>
            <a:off x="1066800" y="3429000"/>
            <a:ext cx="7086600" cy="2514600"/>
          </a:xfrm>
        </p:spPr>
        <p:txBody>
          <a:bodyPr/>
          <a:lstStyle/>
          <a:p>
            <a:pPr eaLnBrk="1" hangingPunct="1">
              <a:buFont typeface="Wingdings" charset="0"/>
              <a:buNone/>
            </a:pPr>
            <a:r>
              <a:rPr lang="en-US" sz="2400">
                <a:latin typeface="Verdana" charset="0"/>
                <a:ea typeface="ＭＳ Ｐゴシック" charset="0"/>
                <a:cs typeface="ＭＳ Ｐゴシック" charset="0"/>
              </a:rPr>
              <a:t>Before software can be designed , its requirements must be well understood.</a:t>
            </a:r>
          </a:p>
          <a:p>
            <a:pPr eaLnBrk="1" hangingPunct="1">
              <a:buFont typeface="Wingdings" charset="0"/>
              <a:buNone/>
            </a:pPr>
            <a:r>
              <a:rPr lang="en-US" sz="2400">
                <a:latin typeface="Verdana" charset="0"/>
                <a:ea typeface="ＭＳ Ｐゴシック" charset="0"/>
                <a:cs typeface="ＭＳ Ｐゴシック" charset="0"/>
              </a:rPr>
              <a:t> </a:t>
            </a:r>
          </a:p>
          <a:p>
            <a:pPr eaLnBrk="1" hangingPunct="1">
              <a:buFont typeface="Wingdings" charset="0"/>
              <a:buNone/>
            </a:pPr>
            <a:r>
              <a:rPr lang="en-US" sz="2400">
                <a:latin typeface="Verdana" charset="0"/>
                <a:ea typeface="ＭＳ Ｐゴシック" charset="0"/>
                <a:cs typeface="ＭＳ Ｐゴシック" charset="0"/>
              </a:rPr>
              <a:t>Before requirements can be expressed, the application domain must be similarly well understood. </a:t>
            </a:r>
          </a:p>
          <a:p>
            <a:pPr eaLnBrk="1" hangingPunct="1">
              <a:buFont typeface="Wingdings" charset="0"/>
              <a:buNone/>
            </a:pPr>
            <a:endParaRPr lang="en-US" sz="2400">
              <a:latin typeface="Verdana"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1C5AE1F-BD83-A64C-8104-60ED70F87D8D}" type="datetime1">
              <a:rPr lang="en-US" sz="1200"/>
              <a:pPr/>
              <a:t>4/20/21</a:t>
            </a:fld>
            <a:endParaRPr lang="en-US" sz="1200"/>
          </a:p>
        </p:txBody>
      </p:sp>
      <p:sp>
        <p:nvSpPr>
          <p:cNvPr id="2969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0A36DDD-47DB-914A-AC41-D284278A7023}" type="slidenum">
              <a:rPr lang="en-US" sz="1200"/>
              <a:pPr/>
              <a:t>10</a:t>
            </a:fld>
            <a:endParaRPr lang="en-US" sz="1200"/>
          </a:p>
        </p:txBody>
      </p:sp>
      <p:sp>
        <p:nvSpPr>
          <p:cNvPr id="29700" name="Rectangle 2"/>
          <p:cNvSpPr>
            <a:spLocks noGrp="1" noChangeArrowheads="1"/>
          </p:cNvSpPr>
          <p:nvPr>
            <p:ph type="title"/>
          </p:nvPr>
        </p:nvSpPr>
        <p:spPr/>
        <p:txBody>
          <a:bodyPr/>
          <a:lstStyle/>
          <a:p>
            <a:pPr eaLnBrk="1" hangingPunct="1"/>
            <a:r>
              <a:rPr lang="en-GB">
                <a:latin typeface="Verdana" charset="0"/>
                <a:ea typeface="ＭＳ Ｐゴシック" charset="0"/>
                <a:cs typeface="ＭＳ Ｐゴシック" charset="0"/>
              </a:rPr>
              <a:t>What is a Requirement</a:t>
            </a:r>
            <a:r>
              <a:rPr lang="en-US">
                <a:latin typeface="Verdana" charset="0"/>
                <a:ea typeface="ＭＳ Ｐゴシック" charset="0"/>
                <a:cs typeface="ＭＳ Ｐゴシック" charset="0"/>
              </a:rPr>
              <a:t> </a:t>
            </a:r>
            <a:r>
              <a:rPr lang="fr-CA">
                <a:latin typeface="Verdana" charset="0"/>
                <a:ea typeface="ＭＳ Ｐゴシック" charset="0"/>
                <a:cs typeface="ＭＳ Ｐゴシック" charset="0"/>
              </a:rPr>
              <a:t>?</a:t>
            </a:r>
            <a:endParaRPr lang="en-US">
              <a:latin typeface="Verdana" charset="0"/>
              <a:ea typeface="ＭＳ Ｐゴシック" charset="0"/>
              <a:cs typeface="ＭＳ Ｐゴシック" charset="0"/>
            </a:endParaRPr>
          </a:p>
        </p:txBody>
      </p:sp>
      <p:sp>
        <p:nvSpPr>
          <p:cNvPr id="29701" name="Rectangle 3"/>
          <p:cNvSpPr>
            <a:spLocks noGrp="1" noChangeArrowheads="1"/>
          </p:cNvSpPr>
          <p:nvPr>
            <p:ph type="body" idx="1"/>
          </p:nvPr>
        </p:nvSpPr>
        <p:spPr/>
        <p:txBody>
          <a:bodyPr/>
          <a:lstStyle/>
          <a:p>
            <a:pPr algn="just" eaLnBrk="1" hangingPunct="1"/>
            <a:r>
              <a:rPr lang="en-US" sz="2400">
                <a:latin typeface="Verdana" charset="0"/>
                <a:ea typeface="ＭＳ Ｐゴシック" charset="0"/>
                <a:cs typeface="ＭＳ Ｐゴシック" charset="0"/>
              </a:rPr>
              <a:t>It is a</a:t>
            </a:r>
            <a:r>
              <a:rPr lang="en-GB" sz="2400">
                <a:latin typeface="Verdana" charset="0"/>
                <a:ea typeface="ＭＳ Ｐゴシック" charset="0"/>
                <a:cs typeface="ＭＳ Ｐゴシック" charset="0"/>
              </a:rPr>
              <a:t> statement describing either</a:t>
            </a:r>
            <a:r>
              <a:rPr lang="en-GB">
                <a:latin typeface="Verdana" charset="0"/>
                <a:ea typeface="ＭＳ Ｐゴシック" charset="0"/>
                <a:cs typeface="ＭＳ Ｐゴシック" charset="0"/>
              </a:rPr>
              <a:t> </a:t>
            </a:r>
          </a:p>
          <a:p>
            <a:pPr lvl="1" algn="just" eaLnBrk="1" hangingPunct="1"/>
            <a:r>
              <a:rPr lang="en-GB" sz="2000">
                <a:latin typeface="Verdana" charset="0"/>
                <a:ea typeface="ＭＳ Ｐゴシック" charset="0"/>
              </a:rPr>
              <a:t>1) an aspect of what the proposed system must do, </a:t>
            </a:r>
          </a:p>
          <a:p>
            <a:pPr lvl="1" algn="just" eaLnBrk="1" hangingPunct="1"/>
            <a:r>
              <a:rPr lang="en-GB" sz="2000">
                <a:latin typeface="Verdana" charset="0"/>
                <a:ea typeface="ＭＳ Ｐゴシック" charset="0"/>
              </a:rPr>
              <a:t>or 2) a constraint on the system’s development</a:t>
            </a:r>
          </a:p>
          <a:p>
            <a:pPr lvl="1" algn="just" eaLnBrk="1" hangingPunct="1"/>
            <a:r>
              <a:rPr lang="en-GB" sz="2000">
                <a:latin typeface="Verdana" charset="0"/>
                <a:ea typeface="ＭＳ Ｐゴシック" charset="0"/>
              </a:rPr>
              <a:t>In either case it must contribute in some way towards adequately solving the customer’s problem</a:t>
            </a:r>
          </a:p>
          <a:p>
            <a:pPr lvl="1" algn="just" eaLnBrk="1" hangingPunct="1"/>
            <a:r>
              <a:rPr lang="en-GB" sz="2000">
                <a:latin typeface="Verdana" charset="0"/>
                <a:ea typeface="ＭＳ Ｐゴシック" charset="0"/>
              </a:rPr>
              <a:t>the set of requirements as a whole represents a negotiated agreement among the stakeholders</a:t>
            </a:r>
            <a:endParaRPr lang="en-GB" sz="2000" i="1">
              <a:latin typeface="Verdana" charset="0"/>
              <a:ea typeface="ＭＳ Ｐゴシック" charset="0"/>
            </a:endParaRPr>
          </a:p>
          <a:p>
            <a:pPr algn="just" eaLnBrk="1" hangingPunct="1"/>
            <a:r>
              <a:rPr lang="en-US" sz="2400">
                <a:latin typeface="Verdana" charset="0"/>
                <a:ea typeface="ＭＳ Ｐゴシック" charset="0"/>
                <a:cs typeface="ＭＳ Ｐゴシック" charset="0"/>
              </a:rPr>
              <a:t>A </a:t>
            </a:r>
            <a:r>
              <a:rPr lang="en-GB" sz="2400">
                <a:latin typeface="Verdana" charset="0"/>
                <a:ea typeface="ＭＳ Ｐゴシック" charset="0"/>
                <a:cs typeface="ＭＳ Ｐゴシック" charset="0"/>
              </a:rPr>
              <a:t>collection of requirements</a:t>
            </a:r>
            <a:r>
              <a:rPr lang="en-US" sz="2400">
                <a:latin typeface="Verdana" charset="0"/>
                <a:ea typeface="ＭＳ Ｐゴシック" charset="0"/>
                <a:cs typeface="ＭＳ Ｐゴシック" charset="0"/>
              </a:rPr>
              <a:t> is</a:t>
            </a:r>
            <a:r>
              <a:rPr lang="en-GB" sz="2400">
                <a:latin typeface="Verdana" charset="0"/>
                <a:ea typeface="ＭＳ Ｐゴシック" charset="0"/>
                <a:cs typeface="ＭＳ Ｐゴシック" charset="0"/>
              </a:rPr>
              <a:t> a </a:t>
            </a:r>
            <a:r>
              <a:rPr lang="en-GB" sz="2400" i="1">
                <a:latin typeface="Verdana" charset="0"/>
                <a:ea typeface="ＭＳ Ｐゴシック" charset="0"/>
                <a:cs typeface="ＭＳ Ｐゴシック" charset="0"/>
              </a:rPr>
              <a:t>requirements document</a:t>
            </a:r>
            <a:endParaRPr lang="en-GB" sz="2400">
              <a:latin typeface="Verdana" charset="0"/>
              <a:ea typeface="ＭＳ Ｐゴシック" charset="0"/>
              <a:cs typeface="ＭＳ Ｐゴシック" charset="0"/>
            </a:endParaRPr>
          </a:p>
          <a:p>
            <a:pPr algn="just" eaLnBrk="1" hangingPunct="1"/>
            <a:endParaRPr lang="en-GB" sz="2400">
              <a:latin typeface="Verdana" charset="0"/>
              <a:ea typeface="ＭＳ Ｐゴシック" charset="0"/>
              <a:cs typeface="ＭＳ Ｐゴシック" charset="0"/>
            </a:endParaRPr>
          </a:p>
          <a:p>
            <a:pPr lvl="1" algn="just" eaLnBrk="1" hangingPunct="1"/>
            <a:endParaRPr lang="en-GB">
              <a:latin typeface="Verdana" charset="0"/>
              <a:ea typeface="ＭＳ Ｐゴシック"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FF987FC-A991-4F45-B0FD-3DE6251B46D6}" type="datetime1">
              <a:rPr lang="en-US" sz="1200"/>
              <a:pPr/>
              <a:t>4/20/21</a:t>
            </a:fld>
            <a:endParaRPr lang="en-US" sz="1200"/>
          </a:p>
        </p:txBody>
      </p:sp>
      <p:sp>
        <p:nvSpPr>
          <p:cNvPr id="3174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011BBA9-DBAE-2743-9328-2EC6DEFACF4B}" type="slidenum">
              <a:rPr lang="en-US" sz="1200"/>
              <a:pPr/>
              <a:t>11</a:t>
            </a:fld>
            <a:endParaRPr lang="en-US" sz="1200"/>
          </a:p>
        </p:txBody>
      </p:sp>
      <p:sp>
        <p:nvSpPr>
          <p:cNvPr id="31748" name="Rectangle 2"/>
          <p:cNvSpPr>
            <a:spLocks noGrp="1" noChangeArrowheads="1"/>
          </p:cNvSpPr>
          <p:nvPr>
            <p:ph type="title"/>
          </p:nvPr>
        </p:nvSpPr>
        <p:spPr/>
        <p:txBody>
          <a:bodyPr/>
          <a:lstStyle/>
          <a:p>
            <a:pPr eaLnBrk="1" hangingPunct="1"/>
            <a:r>
              <a:rPr lang="en-GB">
                <a:latin typeface="Verdana" charset="0"/>
                <a:ea typeface="ＭＳ Ｐゴシック" charset="0"/>
                <a:cs typeface="ＭＳ Ｐゴシック" charset="0"/>
              </a:rPr>
              <a:t>Functional Requirements</a:t>
            </a:r>
            <a:r>
              <a:rPr lang="en-US">
                <a:latin typeface="Verdana" charset="0"/>
                <a:ea typeface="ＭＳ Ｐゴシック" charset="0"/>
                <a:cs typeface="ＭＳ Ｐゴシック" charset="0"/>
              </a:rPr>
              <a:t> </a:t>
            </a:r>
          </a:p>
        </p:txBody>
      </p:sp>
      <p:sp>
        <p:nvSpPr>
          <p:cNvPr id="31749" name="Rectangle 3"/>
          <p:cNvSpPr>
            <a:spLocks noGrp="1" noChangeArrowheads="1"/>
          </p:cNvSpPr>
          <p:nvPr>
            <p:ph type="body" idx="1"/>
          </p:nvPr>
        </p:nvSpPr>
        <p:spPr/>
        <p:txBody>
          <a:bodyPr/>
          <a:lstStyle/>
          <a:p>
            <a:pPr lvl="1" eaLnBrk="1" hangingPunct="1"/>
            <a:r>
              <a:rPr lang="en-GB" sz="2400">
                <a:latin typeface="Verdana" charset="0"/>
                <a:ea typeface="ＭＳ Ｐゴシック" charset="0"/>
              </a:rPr>
              <a:t>What </a:t>
            </a:r>
            <a:r>
              <a:rPr lang="en-GB" sz="2400" i="1">
                <a:latin typeface="Verdana" charset="0"/>
                <a:ea typeface="ＭＳ Ｐゴシック" charset="0"/>
              </a:rPr>
              <a:t>inputs</a:t>
            </a:r>
            <a:r>
              <a:rPr lang="en-GB" sz="2400">
                <a:latin typeface="Verdana" charset="0"/>
                <a:ea typeface="ＭＳ Ｐゴシック" charset="0"/>
              </a:rPr>
              <a:t> the system should accept</a:t>
            </a:r>
            <a:endParaRPr lang="en-US" sz="2400">
              <a:latin typeface="Verdana" charset="0"/>
              <a:ea typeface="ＭＳ Ｐゴシック" charset="0"/>
            </a:endParaRPr>
          </a:p>
          <a:p>
            <a:pPr lvl="1" eaLnBrk="1" hangingPunct="1"/>
            <a:r>
              <a:rPr lang="en-GB" sz="2400">
                <a:latin typeface="Verdana" charset="0"/>
                <a:ea typeface="ＭＳ Ｐゴシック" charset="0"/>
              </a:rPr>
              <a:t>What </a:t>
            </a:r>
            <a:r>
              <a:rPr lang="en-GB" sz="2400" i="1">
                <a:latin typeface="Verdana" charset="0"/>
                <a:ea typeface="ＭＳ Ｐゴシック" charset="0"/>
              </a:rPr>
              <a:t>outputs</a:t>
            </a:r>
            <a:r>
              <a:rPr lang="en-GB" sz="2400">
                <a:latin typeface="Verdana" charset="0"/>
                <a:ea typeface="ＭＳ Ｐゴシック" charset="0"/>
              </a:rPr>
              <a:t> the system should produce</a:t>
            </a:r>
            <a:endParaRPr lang="en-US" sz="2400">
              <a:latin typeface="Verdana" charset="0"/>
              <a:ea typeface="ＭＳ Ｐゴシック" charset="0"/>
            </a:endParaRPr>
          </a:p>
          <a:p>
            <a:pPr lvl="1" eaLnBrk="1" hangingPunct="1"/>
            <a:r>
              <a:rPr lang="en-GB" sz="2400">
                <a:latin typeface="Verdana" charset="0"/>
                <a:ea typeface="ＭＳ Ｐゴシック" charset="0"/>
              </a:rPr>
              <a:t>What data the system should </a:t>
            </a:r>
            <a:r>
              <a:rPr lang="en-GB" sz="2400" i="1">
                <a:latin typeface="Verdana" charset="0"/>
                <a:ea typeface="ＭＳ Ｐゴシック" charset="0"/>
              </a:rPr>
              <a:t>store</a:t>
            </a:r>
            <a:r>
              <a:rPr lang="en-GB" sz="2400">
                <a:latin typeface="Verdana" charset="0"/>
                <a:ea typeface="ＭＳ Ｐゴシック" charset="0"/>
              </a:rPr>
              <a:t>  that other systems might use</a:t>
            </a:r>
            <a:endParaRPr lang="en-US" sz="2400">
              <a:latin typeface="Verdana" charset="0"/>
              <a:ea typeface="ＭＳ Ｐゴシック" charset="0"/>
            </a:endParaRPr>
          </a:p>
          <a:p>
            <a:pPr lvl="1" eaLnBrk="1" hangingPunct="1"/>
            <a:r>
              <a:rPr lang="en-GB" sz="2400">
                <a:latin typeface="Verdana" charset="0"/>
                <a:ea typeface="ＭＳ Ｐゴシック" charset="0"/>
              </a:rPr>
              <a:t>What </a:t>
            </a:r>
            <a:r>
              <a:rPr lang="en-GB" sz="2400" i="1">
                <a:latin typeface="Verdana" charset="0"/>
                <a:ea typeface="ＭＳ Ｐゴシック" charset="0"/>
              </a:rPr>
              <a:t>computations</a:t>
            </a:r>
            <a:r>
              <a:rPr lang="en-GB" sz="2400">
                <a:latin typeface="Verdana" charset="0"/>
                <a:ea typeface="ＭＳ Ｐゴシック" charset="0"/>
              </a:rPr>
              <a:t> the system should perform</a:t>
            </a:r>
            <a:endParaRPr lang="en-US" sz="2400">
              <a:latin typeface="Verdana" charset="0"/>
              <a:ea typeface="ＭＳ Ｐゴシック" charset="0"/>
            </a:endParaRPr>
          </a:p>
          <a:p>
            <a:pPr lvl="1" eaLnBrk="1" hangingPunct="1"/>
            <a:r>
              <a:rPr lang="en-GB" sz="2400">
                <a:latin typeface="Verdana" charset="0"/>
                <a:ea typeface="ＭＳ Ｐゴシック" charset="0"/>
              </a:rPr>
              <a:t>The </a:t>
            </a:r>
            <a:r>
              <a:rPr lang="en-GB" sz="2400" i="1">
                <a:latin typeface="Verdana" charset="0"/>
                <a:ea typeface="ＭＳ Ｐゴシック" charset="0"/>
              </a:rPr>
              <a:t>timing and synchronization</a:t>
            </a:r>
            <a:r>
              <a:rPr lang="en-GB" sz="2400">
                <a:latin typeface="Verdana" charset="0"/>
                <a:ea typeface="ＭＳ Ｐゴシック" charset="0"/>
              </a:rPr>
              <a:t> of the above</a:t>
            </a:r>
            <a:r>
              <a:rPr lang="en-US" sz="2400">
                <a:latin typeface="Verdana" charset="0"/>
                <a:ea typeface="ＭＳ Ｐゴシック" charset="0"/>
              </a:rPr>
              <a:t> </a:t>
            </a:r>
          </a:p>
          <a:p>
            <a:pPr lvl="1" eaLnBrk="1" hangingPunct="1"/>
            <a:endParaRPr lang="en-US" sz="2400">
              <a:latin typeface="Verdana" charset="0"/>
              <a:ea typeface="ＭＳ Ｐゴシック"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F33273B-E17B-904F-BE50-30ED5BADA0C6}" type="datetime1">
              <a:rPr lang="en-US" sz="1200"/>
              <a:pPr/>
              <a:t>4/20/21</a:t>
            </a:fld>
            <a:endParaRPr lang="en-US" sz="1200"/>
          </a:p>
        </p:txBody>
      </p:sp>
      <p:sp>
        <p:nvSpPr>
          <p:cNvPr id="3379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85F6119-C13F-AB48-82D8-6397232D5782}" type="slidenum">
              <a:rPr lang="en-US" sz="1200"/>
              <a:pPr/>
              <a:t>12</a:t>
            </a:fld>
            <a:endParaRPr lang="en-US" sz="1200"/>
          </a:p>
        </p:txBody>
      </p:sp>
      <p:sp>
        <p:nvSpPr>
          <p:cNvPr id="33796"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Requirements Document</a:t>
            </a:r>
          </a:p>
        </p:txBody>
      </p:sp>
      <p:sp>
        <p:nvSpPr>
          <p:cNvPr id="33797" name="Rectangle 3"/>
          <p:cNvSpPr>
            <a:spLocks noGrp="1" noChangeArrowheads="1"/>
          </p:cNvSpPr>
          <p:nvPr>
            <p:ph type="body" idx="1"/>
          </p:nvPr>
        </p:nvSpPr>
        <p:spPr/>
        <p:txBody>
          <a:bodyPr/>
          <a:lstStyle/>
          <a:p>
            <a:pPr eaLnBrk="1" hangingPunct="1">
              <a:lnSpc>
                <a:spcPct val="90000"/>
              </a:lnSpc>
              <a:buFont typeface="Wingdings" charset="0"/>
              <a:buNone/>
            </a:pPr>
            <a:r>
              <a:rPr lang="en-US" sz="2100">
                <a:latin typeface="Verdana" charset="0"/>
                <a:ea typeface="ＭＳ Ｐゴシック" charset="0"/>
                <a:cs typeface="ＭＳ Ｐゴシック" charset="0"/>
              </a:rPr>
              <a:t>Each functional requirement is given in the following format:</a:t>
            </a:r>
            <a:endParaRPr lang="en-US" sz="2100" i="1">
              <a:latin typeface="Verdana" charset="0"/>
              <a:ea typeface="ＭＳ Ｐゴシック" charset="0"/>
              <a:cs typeface="ＭＳ Ｐゴシック" charset="0"/>
            </a:endParaRPr>
          </a:p>
          <a:p>
            <a:pPr eaLnBrk="1" hangingPunct="1">
              <a:lnSpc>
                <a:spcPct val="90000"/>
              </a:lnSpc>
            </a:pPr>
            <a:r>
              <a:rPr lang="en-US" sz="2100" i="1">
                <a:latin typeface="Verdana" charset="0"/>
                <a:ea typeface="ＭＳ Ｐゴシック" charset="0"/>
                <a:cs typeface="ＭＳ Ｐゴシック" charset="0"/>
              </a:rPr>
              <a:t>Index:</a:t>
            </a:r>
          </a:p>
          <a:p>
            <a:pPr eaLnBrk="1" hangingPunct="1">
              <a:lnSpc>
                <a:spcPct val="90000"/>
              </a:lnSpc>
            </a:pPr>
            <a:r>
              <a:rPr lang="en-US" sz="2100" i="1">
                <a:latin typeface="Verdana" charset="0"/>
                <a:ea typeface="ＭＳ Ｐゴシック" charset="0"/>
                <a:cs typeface="ＭＳ Ｐゴシック" charset="0"/>
              </a:rPr>
              <a:t>Name:</a:t>
            </a:r>
          </a:p>
          <a:p>
            <a:pPr eaLnBrk="1" hangingPunct="1">
              <a:lnSpc>
                <a:spcPct val="90000"/>
              </a:lnSpc>
            </a:pPr>
            <a:r>
              <a:rPr lang="en-US" sz="2100" i="1">
                <a:latin typeface="Verdana" charset="0"/>
                <a:ea typeface="ＭＳ Ｐゴシック" charset="0"/>
                <a:cs typeface="ＭＳ Ｐゴシック" charset="0"/>
              </a:rPr>
              <a:t>Purpose:</a:t>
            </a:r>
          </a:p>
          <a:p>
            <a:pPr eaLnBrk="1" hangingPunct="1">
              <a:lnSpc>
                <a:spcPct val="90000"/>
              </a:lnSpc>
            </a:pPr>
            <a:r>
              <a:rPr lang="en-US" sz="2100" i="1">
                <a:latin typeface="Verdana" charset="0"/>
                <a:ea typeface="ＭＳ Ｐゴシック" charset="0"/>
                <a:cs typeface="ＭＳ Ｐゴシック" charset="0"/>
              </a:rPr>
              <a:t>Input parameters:</a:t>
            </a:r>
          </a:p>
          <a:p>
            <a:pPr eaLnBrk="1" hangingPunct="1">
              <a:lnSpc>
                <a:spcPct val="90000"/>
              </a:lnSpc>
            </a:pPr>
            <a:r>
              <a:rPr lang="en-US" sz="2100" i="1">
                <a:latin typeface="Verdana" charset="0"/>
                <a:ea typeface="ＭＳ Ｐゴシック" charset="0"/>
                <a:cs typeface="ＭＳ Ｐゴシック" charset="0"/>
              </a:rPr>
              <a:t>Action:</a:t>
            </a:r>
          </a:p>
          <a:p>
            <a:pPr eaLnBrk="1" hangingPunct="1">
              <a:lnSpc>
                <a:spcPct val="90000"/>
              </a:lnSpc>
            </a:pPr>
            <a:r>
              <a:rPr lang="en-US" sz="2100" i="1">
                <a:latin typeface="Verdana" charset="0"/>
                <a:ea typeface="ＭＳ Ｐゴシック" charset="0"/>
                <a:cs typeface="ＭＳ Ｐゴシック" charset="0"/>
              </a:rPr>
              <a:t>Output parameters:</a:t>
            </a:r>
          </a:p>
          <a:p>
            <a:pPr eaLnBrk="1" hangingPunct="1">
              <a:lnSpc>
                <a:spcPct val="90000"/>
              </a:lnSpc>
            </a:pPr>
            <a:r>
              <a:rPr lang="en-US" sz="2100" i="1">
                <a:latin typeface="Verdana" charset="0"/>
                <a:ea typeface="ＭＳ Ｐゴシック" charset="0"/>
                <a:cs typeface="ＭＳ Ｐゴシック" charset="0"/>
              </a:rPr>
              <a:t>Exceptions:</a:t>
            </a:r>
          </a:p>
          <a:p>
            <a:pPr eaLnBrk="1" hangingPunct="1">
              <a:lnSpc>
                <a:spcPct val="90000"/>
              </a:lnSpc>
            </a:pPr>
            <a:r>
              <a:rPr lang="en-US" sz="2100" i="1">
                <a:latin typeface="Verdana" charset="0"/>
                <a:ea typeface="ＭＳ Ｐゴシック" charset="0"/>
                <a:cs typeface="ＭＳ Ｐゴシック" charset="0"/>
              </a:rPr>
              <a:t>Remarks:</a:t>
            </a:r>
          </a:p>
          <a:p>
            <a:pPr eaLnBrk="1" hangingPunct="1">
              <a:lnSpc>
                <a:spcPct val="90000"/>
              </a:lnSpc>
            </a:pPr>
            <a:r>
              <a:rPr lang="en-US" sz="2100" i="1">
                <a:latin typeface="Verdana" charset="0"/>
                <a:ea typeface="ＭＳ Ｐゴシック" charset="0"/>
                <a:cs typeface="ＭＳ Ｐゴシック" charset="0"/>
              </a:rPr>
              <a:t>Cross-references: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A0CAC74-D433-FA4C-B254-94C5390DB524}" type="datetime1">
              <a:rPr lang="en-US" sz="1200"/>
              <a:pPr/>
              <a:t>4/20/21</a:t>
            </a:fld>
            <a:endParaRPr lang="en-US" sz="1200"/>
          </a:p>
        </p:txBody>
      </p:sp>
      <p:sp>
        <p:nvSpPr>
          <p:cNvPr id="3481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12CFBBD-896E-944A-8576-395D0F5FE01F}" type="slidenum">
              <a:rPr lang="en-US" sz="1200"/>
              <a:pPr/>
              <a:t>13</a:t>
            </a:fld>
            <a:endParaRPr lang="en-US" sz="1200"/>
          </a:p>
        </p:txBody>
      </p:sp>
      <p:sp>
        <p:nvSpPr>
          <p:cNvPr id="34820"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A Requirements Engineering Process</a:t>
            </a:r>
          </a:p>
        </p:txBody>
      </p:sp>
      <p:sp>
        <p:nvSpPr>
          <p:cNvPr id="34821" name="Rectangle 3"/>
          <p:cNvSpPr>
            <a:spLocks noGrp="1" noChangeArrowheads="1"/>
          </p:cNvSpPr>
          <p:nvPr>
            <p:ph type="body" idx="1"/>
          </p:nvPr>
        </p:nvSpPr>
        <p:spPr/>
        <p:txBody>
          <a:bodyPr/>
          <a:lstStyle/>
          <a:p>
            <a:pPr eaLnBrk="1" hangingPunct="1">
              <a:lnSpc>
                <a:spcPct val="90000"/>
              </a:lnSpc>
            </a:pPr>
            <a:r>
              <a:rPr lang="en-GB" sz="2100" dirty="0">
                <a:latin typeface="Verdana" charset="0"/>
                <a:ea typeface="ＭＳ Ｐゴシック" charset="0"/>
                <a:cs typeface="ＭＳ Ｐゴシック" charset="0"/>
              </a:rPr>
              <a:t>Requirement Engineering Process</a:t>
            </a:r>
          </a:p>
          <a:p>
            <a:pPr lvl="1" eaLnBrk="1" hangingPunct="1">
              <a:lnSpc>
                <a:spcPct val="90000"/>
              </a:lnSpc>
            </a:pPr>
            <a:r>
              <a:rPr lang="en-GB" sz="2000" dirty="0">
                <a:latin typeface="Verdana" charset="0"/>
                <a:ea typeface="ＭＳ Ｐゴシック" charset="0"/>
              </a:rPr>
              <a:t>The process of establishing the services that the customer requires from a system and the constraints under which it operates and is developed</a:t>
            </a:r>
          </a:p>
          <a:p>
            <a:pPr lvl="1" eaLnBrk="1" hangingPunct="1">
              <a:lnSpc>
                <a:spcPct val="90000"/>
              </a:lnSpc>
            </a:pPr>
            <a:r>
              <a:rPr lang="en-GB" sz="2000" dirty="0">
                <a:latin typeface="Verdana" charset="0"/>
                <a:ea typeface="ＭＳ Ｐゴシック" charset="0"/>
              </a:rPr>
              <a:t>The requirements themselves are the descriptions of the system services and constraints that are generated during the requirements engineering process</a:t>
            </a:r>
            <a:endParaRPr lang="en-US" sz="2000" dirty="0">
              <a:latin typeface="Verdana" charset="0"/>
              <a:ea typeface="ＭＳ Ｐゴシック" charset="0"/>
            </a:endParaRPr>
          </a:p>
          <a:p>
            <a:pPr eaLnBrk="1" hangingPunct="1">
              <a:lnSpc>
                <a:spcPct val="90000"/>
              </a:lnSpc>
            </a:pPr>
            <a:r>
              <a:rPr lang="en-US" sz="2100" dirty="0">
                <a:latin typeface="Verdana" charset="0"/>
                <a:ea typeface="ＭＳ Ｐゴシック" charset="0"/>
                <a:cs typeface="ＭＳ Ｐゴシック" charset="0"/>
              </a:rPr>
              <a:t>Requirements identification</a:t>
            </a:r>
          </a:p>
          <a:p>
            <a:pPr eaLnBrk="1" hangingPunct="1">
              <a:lnSpc>
                <a:spcPct val="90000"/>
              </a:lnSpc>
            </a:pPr>
            <a:r>
              <a:rPr lang="en-US" sz="2100" dirty="0">
                <a:latin typeface="Verdana" charset="0"/>
                <a:ea typeface="ＭＳ Ｐゴシック" charset="0"/>
                <a:cs typeface="ＭＳ Ｐゴシック" charset="0"/>
              </a:rPr>
              <a:t>Requirements analysis</a:t>
            </a:r>
          </a:p>
          <a:p>
            <a:pPr eaLnBrk="1" hangingPunct="1">
              <a:lnSpc>
                <a:spcPct val="90000"/>
              </a:lnSpc>
            </a:pPr>
            <a:r>
              <a:rPr lang="en-US" sz="2100" dirty="0">
                <a:latin typeface="Verdana" charset="0"/>
                <a:ea typeface="ＭＳ Ｐゴシック" charset="0"/>
                <a:cs typeface="ＭＳ Ｐゴシック" charset="0"/>
              </a:rPr>
              <a:t>Requirements specification</a:t>
            </a:r>
          </a:p>
          <a:p>
            <a:pPr eaLnBrk="1" hangingPunct="1">
              <a:lnSpc>
                <a:spcPct val="90000"/>
              </a:lnSpc>
            </a:pPr>
            <a:r>
              <a:rPr lang="en-US" sz="2100" dirty="0">
                <a:latin typeface="Verdana" charset="0"/>
                <a:ea typeface="ＭＳ Ｐゴシック" charset="0"/>
                <a:cs typeface="ＭＳ Ｐゴシック" charset="0"/>
              </a:rPr>
              <a:t>Requirement validation</a:t>
            </a:r>
          </a:p>
          <a:p>
            <a:pPr eaLnBrk="1" hangingPunct="1">
              <a:lnSpc>
                <a:spcPct val="90000"/>
              </a:lnSpc>
            </a:pPr>
            <a:r>
              <a:rPr lang="en-US" sz="2100" dirty="0">
                <a:latin typeface="Verdana" charset="0"/>
                <a:ea typeface="ＭＳ Ｐゴシック" charset="0"/>
                <a:cs typeface="ＭＳ Ｐゴシック" charset="0"/>
              </a:rPr>
              <a:t>Needed for: complex, large, or critical problems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989D0D03-26CB-7344-9C30-446930334977}" type="datetime1">
              <a:rPr lang="en-US" sz="1200"/>
              <a:pPr/>
              <a:t>4/20/21</a:t>
            </a:fld>
            <a:endParaRPr lang="en-US" sz="1200"/>
          </a:p>
        </p:txBody>
      </p:sp>
      <p:sp>
        <p:nvSpPr>
          <p:cNvPr id="3686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18B56F0-9EAE-8241-A9BC-425D13279ABD}" type="slidenum">
              <a:rPr lang="en-US" sz="1200"/>
              <a:pPr/>
              <a:t>14</a:t>
            </a:fld>
            <a:endParaRPr lang="en-US" sz="1200"/>
          </a:p>
        </p:txBody>
      </p:sp>
      <p:sp>
        <p:nvSpPr>
          <p:cNvPr id="36868"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Requirements problems</a:t>
            </a:r>
          </a:p>
        </p:txBody>
      </p:sp>
      <p:sp>
        <p:nvSpPr>
          <p:cNvPr id="36869" name="Rectangle 3"/>
          <p:cNvSpPr>
            <a:spLocks noGrp="1" noChangeArrowheads="1"/>
          </p:cNvSpPr>
          <p:nvPr>
            <p:ph type="body" idx="1"/>
          </p:nvPr>
        </p:nvSpPr>
        <p:spPr/>
        <p:txBody>
          <a:bodyPr/>
          <a:lstStyle/>
          <a:p>
            <a:pPr eaLnBrk="1" hangingPunct="1">
              <a:lnSpc>
                <a:spcPct val="90000"/>
              </a:lnSpc>
              <a:buFont typeface="Wingdings" charset="0"/>
              <a:buChar char="¨"/>
            </a:pPr>
            <a:r>
              <a:rPr lang="en-US" sz="2600">
                <a:latin typeface="Verdana" charset="0"/>
                <a:ea typeface="ＭＳ Ｐゴシック" charset="0"/>
                <a:cs typeface="ＭＳ Ｐゴシック" charset="0"/>
              </a:rPr>
              <a:t>The requirements don</a:t>
            </a:r>
            <a:r>
              <a:rPr lang="ja-JP" altLang="en-US" sz="2600">
                <a:latin typeface="Verdana" charset="0"/>
                <a:ea typeface="ＭＳ Ｐゴシック" charset="0"/>
                <a:cs typeface="ＭＳ Ｐゴシック" charset="0"/>
              </a:rPr>
              <a:t>’</a:t>
            </a:r>
            <a:r>
              <a:rPr lang="en-US" altLang="ja-JP" sz="2600">
                <a:latin typeface="Verdana" charset="0"/>
                <a:ea typeface="ＭＳ Ｐゴシック" charset="0"/>
                <a:cs typeface="ＭＳ Ｐゴシック" charset="0"/>
              </a:rPr>
              <a:t>t reflect the real needs of the customer for the system.</a:t>
            </a:r>
          </a:p>
          <a:p>
            <a:pPr eaLnBrk="1" hangingPunct="1">
              <a:lnSpc>
                <a:spcPct val="90000"/>
              </a:lnSpc>
              <a:buFont typeface="Wingdings" charset="0"/>
              <a:buChar char="¨"/>
            </a:pPr>
            <a:r>
              <a:rPr lang="en-US" sz="2600">
                <a:latin typeface="Verdana" charset="0"/>
                <a:ea typeface="ＭＳ Ｐゴシック" charset="0"/>
                <a:cs typeface="ＭＳ Ｐゴシック" charset="0"/>
              </a:rPr>
              <a:t>Requirements are inconsistent and/or incomplete.</a:t>
            </a:r>
          </a:p>
          <a:p>
            <a:pPr eaLnBrk="1" hangingPunct="1">
              <a:lnSpc>
                <a:spcPct val="90000"/>
              </a:lnSpc>
              <a:buFont typeface="Wingdings" charset="0"/>
              <a:buChar char="¨"/>
            </a:pPr>
            <a:r>
              <a:rPr lang="en-US" sz="2600">
                <a:latin typeface="Verdana" charset="0"/>
                <a:ea typeface="ＭＳ Ｐゴシック" charset="0"/>
                <a:cs typeface="ＭＳ Ｐゴシック" charset="0"/>
              </a:rPr>
              <a:t>It is expensive to make changes to requirements after they have been agreed.</a:t>
            </a:r>
          </a:p>
          <a:p>
            <a:pPr eaLnBrk="1" hangingPunct="1">
              <a:lnSpc>
                <a:spcPct val="90000"/>
              </a:lnSpc>
              <a:buFont typeface="Wingdings" charset="0"/>
              <a:buChar char="¨"/>
            </a:pPr>
            <a:r>
              <a:rPr lang="en-US" sz="2600">
                <a:latin typeface="Verdana" charset="0"/>
                <a:ea typeface="ＭＳ Ｐゴシック" charset="0"/>
                <a:cs typeface="ＭＳ Ｐゴシック" charset="0"/>
              </a:rPr>
              <a:t>There are misunderstandings between customers, those developing the system requirements and software engineers developing or maintaining the system</a:t>
            </a:r>
          </a:p>
          <a:p>
            <a:pPr eaLnBrk="1" hangingPunct="1">
              <a:lnSpc>
                <a:spcPct val="90000"/>
              </a:lnSpc>
              <a:buFontTx/>
              <a:buNone/>
            </a:pPr>
            <a:endParaRPr lang="en-US" sz="2600">
              <a:latin typeface="Verdana" charset="0"/>
              <a:ea typeface="ＭＳ Ｐゴシック" charset="0"/>
              <a:cs typeface="ＭＳ Ｐゴシック"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9771482-3019-DE40-AA5B-6E9D100EAD7A}" type="datetime1">
              <a:rPr lang="en-US" sz="1200"/>
              <a:pPr/>
              <a:t>4/20/21</a:t>
            </a:fld>
            <a:endParaRPr lang="en-US" sz="1200"/>
          </a:p>
        </p:txBody>
      </p:sp>
      <p:sp>
        <p:nvSpPr>
          <p:cNvPr id="3993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1BB439D-02E5-304E-A33D-BC69C086C5E6}" type="slidenum">
              <a:rPr lang="en-US" sz="1200"/>
              <a:pPr/>
              <a:t>15</a:t>
            </a:fld>
            <a:endParaRPr lang="en-US" sz="1200"/>
          </a:p>
        </p:txBody>
      </p:sp>
      <p:sp>
        <p:nvSpPr>
          <p:cNvPr id="39940" name="Rectangle 2"/>
          <p:cNvSpPr>
            <a:spLocks noGrp="1" noChangeArrowheads="1"/>
          </p:cNvSpPr>
          <p:nvPr>
            <p:ph type="title"/>
          </p:nvPr>
        </p:nvSpPr>
        <p:spPr>
          <a:noFill/>
        </p:spPr>
        <p:txBody>
          <a:bodyPr lIns="90477" tIns="44445" rIns="90477" bIns="44445"/>
          <a:lstStyle/>
          <a:p>
            <a:pPr eaLnBrk="1" hangingPunct="1"/>
            <a:r>
              <a:rPr lang="en-US">
                <a:latin typeface="Verdana" charset="0"/>
                <a:ea typeface="ＭＳ Ｐゴシック" charset="0"/>
                <a:cs typeface="ＭＳ Ｐゴシック" charset="0"/>
              </a:rPr>
              <a:t>RE process - inputs and outputs</a:t>
            </a:r>
          </a:p>
        </p:txBody>
      </p:sp>
      <p:graphicFrame>
        <p:nvGraphicFramePr>
          <p:cNvPr id="39941" name="Object 2">
            <a:hlinkClick r:id="" action="ppaction://ole?verb=0"/>
          </p:cNvPr>
          <p:cNvGraphicFramePr>
            <a:graphicFrameLocks/>
          </p:cNvGraphicFramePr>
          <p:nvPr/>
        </p:nvGraphicFramePr>
        <p:xfrm>
          <a:off x="609600" y="2133600"/>
          <a:ext cx="7924800" cy="3781425"/>
        </p:xfrm>
        <a:graphic>
          <a:graphicData uri="http://schemas.openxmlformats.org/presentationml/2006/ole">
            <mc:AlternateContent xmlns:mc="http://schemas.openxmlformats.org/markup-compatibility/2006">
              <mc:Choice xmlns:v="urn:schemas-microsoft-com:vml" Requires="v">
                <p:oleObj spid="_x0000_s40100" name="Document" r:id="rId4" imgW="4064000" imgH="2197100" progId="Word.Document.8">
                  <p:embed/>
                </p:oleObj>
              </mc:Choice>
              <mc:Fallback>
                <p:oleObj name="Document" r:id="rId4" imgW="4064000" imgH="2197100" progId="Word.Document.8">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133600"/>
                        <a:ext cx="7924800" cy="3781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CD61036-7BE9-FF49-AFF2-54F175B92164}" type="datetime1">
              <a:rPr lang="en-US" sz="1200"/>
              <a:pPr/>
              <a:t>4/20/21</a:t>
            </a:fld>
            <a:endParaRPr lang="en-US" sz="1200"/>
          </a:p>
        </p:txBody>
      </p:sp>
      <p:sp>
        <p:nvSpPr>
          <p:cNvPr id="4403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B70CFA60-E172-DD4C-B138-9977949C5D50}" type="slidenum">
              <a:rPr lang="en-US" sz="1200"/>
              <a:pPr/>
              <a:t>16</a:t>
            </a:fld>
            <a:endParaRPr lang="en-US" sz="1200"/>
          </a:p>
        </p:txBody>
      </p:sp>
      <p:sp>
        <p:nvSpPr>
          <p:cNvPr id="44036" name="Rectangle 2"/>
          <p:cNvSpPr>
            <a:spLocks noGrp="1" noChangeArrowheads="1"/>
          </p:cNvSpPr>
          <p:nvPr>
            <p:ph type="title"/>
          </p:nvPr>
        </p:nvSpPr>
        <p:spPr>
          <a:noFill/>
        </p:spPr>
        <p:txBody>
          <a:bodyPr lIns="90477" tIns="44445" rIns="90477" bIns="44445"/>
          <a:lstStyle/>
          <a:p>
            <a:pPr eaLnBrk="1" hangingPunct="1"/>
            <a:r>
              <a:rPr lang="en-US">
                <a:latin typeface="Verdana" charset="0"/>
                <a:ea typeface="ＭＳ Ｐゴシック" charset="0"/>
                <a:cs typeface="ＭＳ Ｐゴシック" charset="0"/>
              </a:rPr>
              <a:t>Stakeholders in the RE process</a:t>
            </a:r>
          </a:p>
        </p:txBody>
      </p:sp>
      <p:sp>
        <p:nvSpPr>
          <p:cNvPr id="44037" name="Rectangle 3"/>
          <p:cNvSpPr>
            <a:spLocks noGrp="1" noChangeArrowheads="1"/>
          </p:cNvSpPr>
          <p:nvPr>
            <p:ph type="body" idx="1"/>
          </p:nvPr>
        </p:nvSpPr>
        <p:spPr>
          <a:xfrm>
            <a:off x="533400" y="1676400"/>
            <a:ext cx="8153400" cy="4114800"/>
          </a:xfrm>
          <a:noFill/>
        </p:spPr>
        <p:txBody>
          <a:bodyPr lIns="90477" tIns="44445" rIns="90477" bIns="44445"/>
          <a:lstStyle/>
          <a:p>
            <a:pPr eaLnBrk="1" hangingPunct="1">
              <a:buFont typeface="Wingdings" charset="0"/>
              <a:buChar char="¨"/>
            </a:pPr>
            <a:r>
              <a:rPr lang="en-US" sz="2800">
                <a:latin typeface="Verdana" charset="0"/>
                <a:ea typeface="ＭＳ Ｐゴシック" charset="0"/>
                <a:cs typeface="ＭＳ Ｐゴシック" charset="0"/>
              </a:rPr>
              <a:t>Stakeholders in a process are the people involved in the execution of that process</a:t>
            </a:r>
          </a:p>
          <a:p>
            <a:pPr eaLnBrk="1" hangingPunct="1">
              <a:buFont typeface="Wingdings" charset="0"/>
              <a:buChar char="¨"/>
            </a:pPr>
            <a:r>
              <a:rPr lang="en-US" sz="2800">
                <a:latin typeface="Verdana" charset="0"/>
                <a:ea typeface="ＭＳ Ｐゴシック" charset="0"/>
                <a:cs typeface="ＭＳ Ｐゴシック" charset="0"/>
              </a:rPr>
              <a:t>They are normally identified by their roles rather than individually</a:t>
            </a:r>
          </a:p>
          <a:p>
            <a:pPr eaLnBrk="1" hangingPunct="1">
              <a:buFont typeface="Wingdings" charset="0"/>
              <a:buChar char="¨"/>
            </a:pPr>
            <a:r>
              <a:rPr lang="en-US" sz="2800">
                <a:latin typeface="Verdana" charset="0"/>
                <a:ea typeface="ＭＳ Ｐゴシック" charset="0"/>
                <a:cs typeface="ＭＳ Ｐゴシック" charset="0"/>
              </a:rPr>
              <a:t>Requirements engineering involves actors who are primarily interested in the problem to be solved (end-users, etc) as well actors interested in the solution (system designers, etc.)</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77714D9-D196-094F-8CD2-FA9800340FD7}" type="datetime1">
              <a:rPr lang="en-US" sz="1200"/>
              <a:pPr/>
              <a:t>4/20/21</a:t>
            </a:fld>
            <a:endParaRPr lang="en-US" sz="1200"/>
          </a:p>
        </p:txBody>
      </p:sp>
      <p:sp>
        <p:nvSpPr>
          <p:cNvPr id="4608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D12BDD6-5793-7043-96F1-ECDE5B619B41}" type="slidenum">
              <a:rPr lang="en-US" sz="1200"/>
              <a:pPr/>
              <a:t>17</a:t>
            </a:fld>
            <a:endParaRPr lang="en-US" sz="1200"/>
          </a:p>
        </p:txBody>
      </p:sp>
      <p:sp>
        <p:nvSpPr>
          <p:cNvPr id="46084" name="Rectangle 2"/>
          <p:cNvSpPr>
            <a:spLocks noGrp="1" noChangeArrowheads="1"/>
          </p:cNvSpPr>
          <p:nvPr>
            <p:ph type="title"/>
          </p:nvPr>
        </p:nvSpPr>
        <p:spPr>
          <a:noFill/>
        </p:spPr>
        <p:txBody>
          <a:bodyPr lIns="90477" tIns="44445" rIns="90477" bIns="44445"/>
          <a:lstStyle/>
          <a:p>
            <a:pPr eaLnBrk="1" hangingPunct="1"/>
            <a:r>
              <a:rPr lang="en-US">
                <a:latin typeface="Verdana" charset="0"/>
                <a:ea typeface="ＭＳ Ｐゴシック" charset="0"/>
                <a:cs typeface="ＭＳ Ｐゴシック" charset="0"/>
              </a:rPr>
              <a:t>Types of stakeholder</a:t>
            </a:r>
          </a:p>
        </p:txBody>
      </p:sp>
      <p:sp>
        <p:nvSpPr>
          <p:cNvPr id="46085" name="Rectangle 3"/>
          <p:cNvSpPr>
            <a:spLocks noGrp="1" noChangeArrowheads="1"/>
          </p:cNvSpPr>
          <p:nvPr>
            <p:ph type="body" idx="1"/>
          </p:nvPr>
        </p:nvSpPr>
        <p:spPr>
          <a:xfrm>
            <a:off x="762000" y="1752600"/>
            <a:ext cx="7772400" cy="4114800"/>
          </a:xfrm>
          <a:noFill/>
        </p:spPr>
        <p:txBody>
          <a:bodyPr lIns="90477" tIns="44445" rIns="90477" bIns="44445"/>
          <a:lstStyle/>
          <a:p>
            <a:pPr marL="465138" indent="-465138" eaLnBrk="1" hangingPunct="1">
              <a:buFont typeface="Wingdings" charset="0"/>
              <a:buChar char="¨"/>
            </a:pPr>
            <a:r>
              <a:rPr lang="en-US" sz="2400">
                <a:latin typeface="Verdana" charset="0"/>
                <a:ea typeface="ＭＳ Ｐゴシック" charset="0"/>
                <a:cs typeface="ＭＳ Ｐゴシック" charset="0"/>
              </a:rPr>
              <a:t>Software engineers responsible for system development</a:t>
            </a:r>
          </a:p>
          <a:p>
            <a:pPr marL="465138" indent="-465138" eaLnBrk="1" hangingPunct="1">
              <a:buFont typeface="Wingdings" charset="0"/>
              <a:buChar char="¨"/>
            </a:pPr>
            <a:r>
              <a:rPr lang="en-US" sz="2400">
                <a:latin typeface="Verdana" charset="0"/>
                <a:ea typeface="ＭＳ Ｐゴシック" charset="0"/>
                <a:cs typeface="ＭＳ Ｐゴシック" charset="0"/>
              </a:rPr>
              <a:t>System end-users who will use the system after it has been delivered</a:t>
            </a:r>
          </a:p>
          <a:p>
            <a:pPr marL="465138" indent="-465138" eaLnBrk="1" hangingPunct="1">
              <a:buFont typeface="Wingdings" charset="0"/>
              <a:buChar char="¨"/>
            </a:pPr>
            <a:r>
              <a:rPr lang="en-US" sz="2400">
                <a:latin typeface="Verdana" charset="0"/>
                <a:ea typeface="ＭＳ Ｐゴシック" charset="0"/>
                <a:cs typeface="ＭＳ Ｐゴシック" charset="0"/>
              </a:rPr>
              <a:t>Managers of system end-users who are responsible for their work</a:t>
            </a:r>
          </a:p>
          <a:p>
            <a:pPr marL="465138" indent="-465138" eaLnBrk="1" hangingPunct="1">
              <a:buFont typeface="Wingdings" charset="0"/>
              <a:buChar char="¨"/>
            </a:pPr>
            <a:r>
              <a:rPr lang="en-US" sz="2400">
                <a:latin typeface="Verdana" charset="0"/>
                <a:ea typeface="ＭＳ Ｐゴシック" charset="0"/>
                <a:cs typeface="ＭＳ Ｐゴシック" charset="0"/>
              </a:rPr>
              <a:t>External regulators who check that the system meets its legal requirements</a:t>
            </a:r>
          </a:p>
          <a:p>
            <a:pPr marL="465138" indent="-465138" eaLnBrk="1" hangingPunct="1">
              <a:buFont typeface="Wingdings" charset="0"/>
              <a:buChar char="¨"/>
            </a:pPr>
            <a:r>
              <a:rPr lang="en-US" sz="2400">
                <a:latin typeface="Verdana" charset="0"/>
                <a:ea typeface="ＭＳ Ｐゴシック" charset="0"/>
                <a:cs typeface="ＭＳ Ｐゴシック" charset="0"/>
              </a:rPr>
              <a:t>Domain experts who give essential background information about the system application domain</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0F5DE1D-9970-7347-A268-594B565EE697}" type="datetime1">
              <a:rPr lang="en-US" sz="1200"/>
              <a:pPr/>
              <a:t>4/20/21</a:t>
            </a:fld>
            <a:endParaRPr lang="en-US" sz="1200"/>
          </a:p>
        </p:txBody>
      </p:sp>
      <p:sp>
        <p:nvSpPr>
          <p:cNvPr id="4813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4CC7CB2-383B-394E-B18F-DD913A331050}" type="slidenum">
              <a:rPr lang="en-US" sz="1200"/>
              <a:pPr/>
              <a:t>18</a:t>
            </a:fld>
            <a:endParaRPr lang="en-US" sz="1200"/>
          </a:p>
        </p:txBody>
      </p:sp>
      <p:sp>
        <p:nvSpPr>
          <p:cNvPr id="48132" name="Rectangle 2"/>
          <p:cNvSpPr>
            <a:spLocks noGrp="1" noChangeArrowheads="1"/>
          </p:cNvSpPr>
          <p:nvPr>
            <p:ph type="title"/>
          </p:nvPr>
        </p:nvSpPr>
        <p:spPr>
          <a:noFill/>
        </p:spPr>
        <p:txBody>
          <a:bodyPr lIns="90477" tIns="44445" rIns="90477" bIns="44445"/>
          <a:lstStyle/>
          <a:p>
            <a:pPr eaLnBrk="1" hangingPunct="1"/>
            <a:r>
              <a:rPr lang="en-US">
                <a:latin typeface="Verdana" charset="0"/>
                <a:ea typeface="ＭＳ Ｐゴシック" charset="0"/>
                <a:cs typeface="ＭＳ Ｐゴシック" charset="0"/>
              </a:rPr>
              <a:t>Human and social factors</a:t>
            </a:r>
          </a:p>
        </p:txBody>
      </p:sp>
      <p:sp>
        <p:nvSpPr>
          <p:cNvPr id="48133" name="Rectangle 3"/>
          <p:cNvSpPr>
            <a:spLocks noGrp="1" noChangeArrowheads="1"/>
          </p:cNvSpPr>
          <p:nvPr>
            <p:ph type="body" idx="1"/>
          </p:nvPr>
        </p:nvSpPr>
        <p:spPr>
          <a:noFill/>
        </p:spPr>
        <p:txBody>
          <a:bodyPr lIns="90477" tIns="44445" rIns="90477" bIns="44445"/>
          <a:lstStyle/>
          <a:p>
            <a:pPr eaLnBrk="1" hangingPunct="1">
              <a:buFont typeface="Wingdings" charset="0"/>
              <a:buChar char="¨"/>
            </a:pPr>
            <a:r>
              <a:rPr lang="en-US" sz="2400">
                <a:latin typeface="Verdana" charset="0"/>
                <a:ea typeface="ＭＳ Ｐゴシック" charset="0"/>
                <a:cs typeface="ＭＳ Ｐゴシック" charset="0"/>
              </a:rPr>
              <a:t>Requirements engineering processes are dominated by </a:t>
            </a:r>
            <a:r>
              <a:rPr lang="en-US" sz="2400" i="1">
                <a:latin typeface="Verdana" charset="0"/>
                <a:ea typeface="ＭＳ Ｐゴシック" charset="0"/>
                <a:cs typeface="ＭＳ Ｐゴシック" charset="0"/>
              </a:rPr>
              <a:t>human</a:t>
            </a:r>
            <a:r>
              <a:rPr lang="en-US" sz="2400">
                <a:latin typeface="Verdana" charset="0"/>
                <a:ea typeface="ＭＳ Ｐゴシック" charset="0"/>
                <a:cs typeface="ＭＳ Ｐゴシック" charset="0"/>
              </a:rPr>
              <a:t>, </a:t>
            </a:r>
            <a:r>
              <a:rPr lang="en-US" sz="2400" i="1">
                <a:latin typeface="Verdana" charset="0"/>
                <a:ea typeface="ＭＳ Ｐゴシック" charset="0"/>
                <a:cs typeface="ＭＳ Ｐゴシック" charset="0"/>
              </a:rPr>
              <a:t>social</a:t>
            </a:r>
            <a:r>
              <a:rPr lang="en-US" sz="2400">
                <a:latin typeface="Verdana" charset="0"/>
                <a:ea typeface="ＭＳ Ｐゴシック" charset="0"/>
                <a:cs typeface="ＭＳ Ｐゴシック" charset="0"/>
              </a:rPr>
              <a:t> and </a:t>
            </a:r>
            <a:r>
              <a:rPr lang="en-US" sz="2400" i="1">
                <a:latin typeface="Verdana" charset="0"/>
                <a:ea typeface="ＭＳ Ｐゴシック" charset="0"/>
                <a:cs typeface="ＭＳ Ｐゴシック" charset="0"/>
              </a:rPr>
              <a:t>organizational</a:t>
            </a:r>
            <a:r>
              <a:rPr lang="en-US" sz="2400">
                <a:latin typeface="Verdana" charset="0"/>
                <a:ea typeface="ＭＳ Ｐゴシック" charset="0"/>
                <a:cs typeface="ＭＳ Ｐゴシック" charset="0"/>
              </a:rPr>
              <a:t> factors because they always involve a range of stakeholders from different backgrounds and with different individual and organizational goals.</a:t>
            </a:r>
          </a:p>
          <a:p>
            <a:pPr eaLnBrk="1" hangingPunct="1">
              <a:buFont typeface="Wingdings" charset="0"/>
              <a:buChar char="¨"/>
            </a:pPr>
            <a:r>
              <a:rPr lang="en-US" sz="2400">
                <a:latin typeface="Verdana" charset="0"/>
                <a:ea typeface="ＭＳ Ｐゴシック" charset="0"/>
                <a:cs typeface="ＭＳ Ｐゴシック" charset="0"/>
              </a:rPr>
              <a:t>System stakeholders may come from a range of technical and non-technical background and from different disciplines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F977036-E0F4-C949-AB8B-2D375D6B6457}" type="datetime1">
              <a:rPr lang="en-US" sz="1200"/>
              <a:pPr/>
              <a:t>4/20/21</a:t>
            </a:fld>
            <a:endParaRPr lang="en-US" sz="1200"/>
          </a:p>
        </p:txBody>
      </p:sp>
      <p:sp>
        <p:nvSpPr>
          <p:cNvPr id="5017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B2B8A13E-534B-C145-A9EF-5E550106174A}" type="slidenum">
              <a:rPr lang="en-US" sz="1200"/>
              <a:pPr/>
              <a:t>19</a:t>
            </a:fld>
            <a:endParaRPr lang="en-US" sz="1200"/>
          </a:p>
        </p:txBody>
      </p:sp>
      <p:sp>
        <p:nvSpPr>
          <p:cNvPr id="50180" name="Rectangle 2"/>
          <p:cNvSpPr>
            <a:spLocks noGrp="1" noChangeArrowheads="1"/>
          </p:cNvSpPr>
          <p:nvPr>
            <p:ph type="title"/>
          </p:nvPr>
        </p:nvSpPr>
        <p:spPr>
          <a:noFill/>
        </p:spPr>
        <p:txBody>
          <a:bodyPr lIns="90477" tIns="44445" rIns="90477" bIns="44445"/>
          <a:lstStyle/>
          <a:p>
            <a:pPr eaLnBrk="1" hangingPunct="1"/>
            <a:r>
              <a:rPr lang="en-US">
                <a:latin typeface="Verdana" charset="0"/>
                <a:ea typeface="ＭＳ Ｐゴシック" charset="0"/>
                <a:cs typeface="ＭＳ Ｐゴシック" charset="0"/>
              </a:rPr>
              <a:t>Factors influencing requirements</a:t>
            </a:r>
          </a:p>
        </p:txBody>
      </p:sp>
      <p:sp>
        <p:nvSpPr>
          <p:cNvPr id="50181" name="Rectangle 3"/>
          <p:cNvSpPr>
            <a:spLocks noGrp="1" noChangeArrowheads="1"/>
          </p:cNvSpPr>
          <p:nvPr>
            <p:ph type="body" idx="1"/>
          </p:nvPr>
        </p:nvSpPr>
        <p:spPr>
          <a:noFill/>
        </p:spPr>
        <p:txBody>
          <a:bodyPr lIns="90477" tIns="44445" rIns="90477" bIns="44445"/>
          <a:lstStyle/>
          <a:p>
            <a:pPr eaLnBrk="1" hangingPunct="1">
              <a:buFont typeface="Wingdings" charset="0"/>
              <a:buChar char="¨"/>
            </a:pPr>
            <a:r>
              <a:rPr lang="en-US">
                <a:latin typeface="Verdana" charset="0"/>
                <a:ea typeface="ＭＳ Ｐゴシック" charset="0"/>
                <a:cs typeface="ＭＳ Ｐゴシック" charset="0"/>
              </a:rPr>
              <a:t>Personality and status of stakeholders</a:t>
            </a:r>
          </a:p>
          <a:p>
            <a:pPr eaLnBrk="1" hangingPunct="1">
              <a:buFont typeface="Wingdings" charset="0"/>
              <a:buChar char="¨"/>
            </a:pPr>
            <a:r>
              <a:rPr lang="en-US">
                <a:latin typeface="Verdana" charset="0"/>
                <a:ea typeface="ＭＳ Ｐゴシック" charset="0"/>
                <a:cs typeface="ＭＳ Ｐゴシック" charset="0"/>
              </a:rPr>
              <a:t>The personal goals of individuals within an organization</a:t>
            </a:r>
          </a:p>
          <a:p>
            <a:pPr eaLnBrk="1" hangingPunct="1">
              <a:buFont typeface="Wingdings" charset="0"/>
              <a:buChar char="¨"/>
            </a:pPr>
            <a:r>
              <a:rPr lang="en-US">
                <a:latin typeface="Verdana" charset="0"/>
                <a:ea typeface="ＭＳ Ｐゴシック" charset="0"/>
                <a:cs typeface="ＭＳ Ｐゴシック" charset="0"/>
              </a:rPr>
              <a:t>The degree of political influence of stakeholders within an organization</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D841583-07E6-9C4F-9B23-AF903C945D3F}" type="datetime1">
              <a:rPr lang="en-US" sz="1200"/>
              <a:pPr/>
              <a:t>4/20/21</a:t>
            </a:fld>
            <a:endParaRPr lang="en-US" sz="1200"/>
          </a:p>
        </p:txBody>
      </p:sp>
      <p:sp>
        <p:nvSpPr>
          <p:cNvPr id="1638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6AD179C-2F57-4344-A7EE-FBA32818440D}" type="slidenum">
              <a:rPr lang="en-US" sz="1200"/>
              <a:pPr/>
              <a:t>2</a:t>
            </a:fld>
            <a:endParaRPr lang="en-US" sz="1200"/>
          </a:p>
        </p:txBody>
      </p:sp>
      <p:sp>
        <p:nvSpPr>
          <p:cNvPr id="16388"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Example</a:t>
            </a:r>
          </a:p>
        </p:txBody>
      </p:sp>
      <p:sp>
        <p:nvSpPr>
          <p:cNvPr id="16389" name="Rectangle 3"/>
          <p:cNvSpPr>
            <a:spLocks noGrp="1" noChangeArrowheads="1"/>
          </p:cNvSpPr>
          <p:nvPr>
            <p:ph type="body" idx="1"/>
          </p:nvPr>
        </p:nvSpPr>
        <p:spPr>
          <a:xfrm>
            <a:off x="914400" y="1752600"/>
            <a:ext cx="7467600" cy="4267200"/>
          </a:xfrm>
        </p:spPr>
        <p:txBody>
          <a:bodyPr/>
          <a:lstStyle/>
          <a:p>
            <a:pPr eaLnBrk="1" hangingPunct="1">
              <a:buFont typeface="Wingdings" charset="0"/>
              <a:buNone/>
            </a:pPr>
            <a:r>
              <a:rPr lang="en-US">
                <a:latin typeface="Verdana" charset="0"/>
                <a:ea typeface="ＭＳ Ｐゴシック" charset="0"/>
                <a:cs typeface="ＭＳ Ｐゴシック" charset="0"/>
              </a:rPr>
              <a:t>	Outline in one paragraph the information you would need to gather in order to perform domain analysis for the airline reservation system.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3A1F907-50AA-E64C-9938-024B6D8FBC82}" type="datetime1">
              <a:rPr lang="en-US" sz="1200"/>
              <a:pPr/>
              <a:t>4/20/21</a:t>
            </a:fld>
            <a:endParaRPr lang="en-US" sz="1200"/>
          </a:p>
        </p:txBody>
      </p:sp>
      <p:sp>
        <p:nvSpPr>
          <p:cNvPr id="5222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C0AA6FE-0B9A-2C4A-B034-F5C2D998FED6}" type="slidenum">
              <a:rPr lang="en-US" sz="1200"/>
              <a:pPr/>
              <a:t>20</a:t>
            </a:fld>
            <a:endParaRPr lang="en-US" sz="1200"/>
          </a:p>
        </p:txBody>
      </p:sp>
      <p:sp>
        <p:nvSpPr>
          <p:cNvPr id="52228"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Types of Requirement</a:t>
            </a:r>
          </a:p>
        </p:txBody>
      </p:sp>
      <p:sp>
        <p:nvSpPr>
          <p:cNvPr id="52229" name="Rectangle 3"/>
          <p:cNvSpPr>
            <a:spLocks noGrp="1" noChangeArrowheads="1"/>
          </p:cNvSpPr>
          <p:nvPr>
            <p:ph type="body" idx="1"/>
          </p:nvPr>
        </p:nvSpPr>
        <p:spPr/>
        <p:txBody>
          <a:bodyPr/>
          <a:lstStyle/>
          <a:p>
            <a:pPr eaLnBrk="1" hangingPunct="1">
              <a:lnSpc>
                <a:spcPct val="90000"/>
              </a:lnSpc>
            </a:pPr>
            <a:r>
              <a:rPr lang="en-GB" sz="2600">
                <a:latin typeface="Verdana" charset="0"/>
                <a:ea typeface="ＭＳ Ｐゴシック" charset="0"/>
                <a:cs typeface="ＭＳ Ｐゴシック" charset="0"/>
              </a:rPr>
              <a:t>User requirements</a:t>
            </a:r>
          </a:p>
          <a:p>
            <a:pPr lvl="1" eaLnBrk="1" hangingPunct="1">
              <a:lnSpc>
                <a:spcPct val="90000"/>
              </a:lnSpc>
            </a:pPr>
            <a:r>
              <a:rPr lang="en-GB" sz="2200">
                <a:latin typeface="Verdana" charset="0"/>
                <a:ea typeface="ＭＳ Ｐゴシック" charset="0"/>
              </a:rPr>
              <a:t>Statements in natural language plus diagrams of the services the system provides and its operational constraints. Written for customers</a:t>
            </a:r>
          </a:p>
          <a:p>
            <a:pPr eaLnBrk="1" hangingPunct="1">
              <a:lnSpc>
                <a:spcPct val="90000"/>
              </a:lnSpc>
            </a:pPr>
            <a:r>
              <a:rPr lang="en-GB" sz="2600">
                <a:latin typeface="Verdana" charset="0"/>
                <a:ea typeface="ＭＳ Ｐゴシック" charset="0"/>
                <a:cs typeface="ＭＳ Ｐゴシック" charset="0"/>
              </a:rPr>
              <a:t>System requirements</a:t>
            </a:r>
          </a:p>
          <a:p>
            <a:pPr lvl="1" eaLnBrk="1" hangingPunct="1">
              <a:lnSpc>
                <a:spcPct val="90000"/>
              </a:lnSpc>
            </a:pPr>
            <a:r>
              <a:rPr lang="en-GB" sz="2200">
                <a:latin typeface="Verdana" charset="0"/>
                <a:ea typeface="ＭＳ Ｐゴシック" charset="0"/>
              </a:rPr>
              <a:t>A structured document setting out detailed descriptions of the system services. Written as a contract between client and contractor</a:t>
            </a:r>
          </a:p>
          <a:p>
            <a:pPr eaLnBrk="1" hangingPunct="1">
              <a:lnSpc>
                <a:spcPct val="90000"/>
              </a:lnSpc>
            </a:pPr>
            <a:r>
              <a:rPr lang="en-GB" sz="2600">
                <a:latin typeface="Verdana" charset="0"/>
                <a:ea typeface="ＭＳ Ｐゴシック" charset="0"/>
                <a:cs typeface="ＭＳ Ｐゴシック" charset="0"/>
              </a:rPr>
              <a:t>Software specification</a:t>
            </a:r>
          </a:p>
          <a:p>
            <a:pPr lvl="1" eaLnBrk="1" hangingPunct="1">
              <a:lnSpc>
                <a:spcPct val="90000"/>
              </a:lnSpc>
            </a:pPr>
            <a:r>
              <a:rPr lang="en-GB" sz="2200">
                <a:latin typeface="Verdana" charset="0"/>
                <a:ea typeface="ＭＳ Ｐゴシック" charset="0"/>
              </a:rPr>
              <a:t>A detailed software description which can serve as a basis for a design or implementation. Written for developers</a:t>
            </a:r>
            <a:endParaRPr lang="en-US" sz="2200">
              <a:latin typeface="Verdana" charset="0"/>
              <a:ea typeface="ＭＳ Ｐゴシック"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4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6453D32-9A97-B14A-973A-1DE5EE3D4AD3}" type="datetime1">
              <a:rPr lang="en-US" sz="1200"/>
              <a:pPr/>
              <a:t>4/20/21</a:t>
            </a:fld>
            <a:endParaRPr lang="en-US" sz="1200"/>
          </a:p>
        </p:txBody>
      </p:sp>
      <p:sp>
        <p:nvSpPr>
          <p:cNvPr id="5325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5325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A38982D-6251-CB41-85A6-0D0401EE77AF}" type="slidenum">
              <a:rPr lang="en-US" sz="1200"/>
              <a:pPr/>
              <a:t>21</a:t>
            </a:fld>
            <a:endParaRPr lang="en-US" sz="1200"/>
          </a:p>
        </p:txBody>
      </p:sp>
      <p:sp>
        <p:nvSpPr>
          <p:cNvPr id="53252"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System requirements </a:t>
            </a:r>
            <a:r>
              <a:rPr lang="en-US" i="1">
                <a:latin typeface="Verdana" charset="0"/>
                <a:ea typeface="ＭＳ Ｐゴシック" charset="0"/>
                <a:cs typeface="ＭＳ Ｐゴシック" charset="0"/>
              </a:rPr>
              <a:t>versus</a:t>
            </a:r>
            <a:r>
              <a:rPr lang="en-US">
                <a:latin typeface="Verdana" charset="0"/>
                <a:ea typeface="ＭＳ Ｐゴシック" charset="0"/>
                <a:cs typeface="ＭＳ Ｐゴシック" charset="0"/>
              </a:rPr>
              <a:t> Software requirements</a:t>
            </a:r>
          </a:p>
        </p:txBody>
      </p:sp>
      <p:sp>
        <p:nvSpPr>
          <p:cNvPr id="53253" name="Rectangle 3"/>
          <p:cNvSpPr>
            <a:spLocks noGrp="1" noChangeArrowheads="1"/>
          </p:cNvSpPr>
          <p:nvPr>
            <p:ph type="body" idx="1"/>
          </p:nvPr>
        </p:nvSpPr>
        <p:spPr/>
        <p:txBody>
          <a:bodyPr/>
          <a:lstStyle/>
          <a:p>
            <a:pPr marL="342900" indent="-342900" eaLnBrk="1" hangingPunct="1">
              <a:lnSpc>
                <a:spcPct val="90000"/>
              </a:lnSpc>
            </a:pPr>
            <a:r>
              <a:rPr lang="en-US" sz="2600">
                <a:latin typeface="Verdana" charset="0"/>
                <a:ea typeface="ＭＳ Ｐゴシック" charset="0"/>
                <a:cs typeface="ＭＳ Ｐゴシック" charset="0"/>
              </a:rPr>
              <a:t>System requirements include constraints and capabilities of the entire product including hardware and software.</a:t>
            </a:r>
          </a:p>
          <a:p>
            <a:pPr marL="342900" indent="-342900" eaLnBrk="1" hangingPunct="1">
              <a:lnSpc>
                <a:spcPct val="90000"/>
              </a:lnSpc>
            </a:pPr>
            <a:r>
              <a:rPr lang="en-US" sz="2600">
                <a:latin typeface="Verdana" charset="0"/>
                <a:ea typeface="ＭＳ Ｐゴシック" charset="0"/>
                <a:cs typeface="ＭＳ Ｐゴシック" charset="0"/>
              </a:rPr>
              <a:t>Software requirements form a subset of system requirements.</a:t>
            </a:r>
          </a:p>
          <a:p>
            <a:pPr marL="342900" indent="-342900" eaLnBrk="1" hangingPunct="1">
              <a:lnSpc>
                <a:spcPct val="90000"/>
              </a:lnSpc>
            </a:pPr>
            <a:r>
              <a:rPr lang="en-US" sz="2600">
                <a:latin typeface="Verdana" charset="0"/>
                <a:ea typeface="ＭＳ Ｐゴシック" charset="0"/>
                <a:cs typeface="ＭＳ Ｐゴシック" charset="0"/>
              </a:rPr>
              <a:t>System requirements are mostly constrained by organizational policies and environment. </a:t>
            </a:r>
          </a:p>
          <a:p>
            <a:pPr marL="342900" indent="-342900" eaLnBrk="1" hangingPunct="1">
              <a:lnSpc>
                <a:spcPct val="90000"/>
              </a:lnSpc>
            </a:pPr>
            <a:r>
              <a:rPr lang="en-US" sz="2600">
                <a:latin typeface="Verdana" charset="0"/>
                <a:ea typeface="ＭＳ Ｐゴシック" charset="0"/>
                <a:cs typeface="ＭＳ Ｐゴシック" charset="0"/>
              </a:rPr>
              <a:t>Software requirements may or may not be constrained by organizational policies.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DB4BCAE-F143-544B-91D1-392019F179BD}" type="datetime1">
              <a:rPr lang="en-US" sz="1200"/>
              <a:pPr/>
              <a:t>4/20/21</a:t>
            </a:fld>
            <a:endParaRPr lang="en-US" sz="1200"/>
          </a:p>
        </p:txBody>
      </p:sp>
      <p:sp>
        <p:nvSpPr>
          <p:cNvPr id="5427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5427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F5F7D71-FD23-9A4A-866F-A82B16BB1B13}" type="slidenum">
              <a:rPr lang="en-US" sz="1200"/>
              <a:pPr/>
              <a:t>22</a:t>
            </a:fld>
            <a:endParaRPr lang="en-US" sz="1200"/>
          </a:p>
        </p:txBody>
      </p:sp>
      <p:sp>
        <p:nvSpPr>
          <p:cNvPr id="54276"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Customer requirements Vs Developer requirements</a:t>
            </a:r>
          </a:p>
        </p:txBody>
      </p:sp>
      <p:sp>
        <p:nvSpPr>
          <p:cNvPr id="54277" name="Rectangle 3"/>
          <p:cNvSpPr>
            <a:spLocks noGrp="1" noChangeArrowheads="1"/>
          </p:cNvSpPr>
          <p:nvPr>
            <p:ph type="body" idx="1"/>
          </p:nvPr>
        </p:nvSpPr>
        <p:spPr/>
        <p:txBody>
          <a:bodyPr/>
          <a:lstStyle/>
          <a:p>
            <a:pPr marL="342900" indent="-342900" eaLnBrk="1" hangingPunct="1">
              <a:lnSpc>
                <a:spcPct val="90000"/>
              </a:lnSpc>
            </a:pPr>
            <a:r>
              <a:rPr lang="en-US" sz="2600">
                <a:latin typeface="Verdana" charset="0"/>
                <a:ea typeface="ＭＳ Ｐゴシック" charset="0"/>
                <a:cs typeface="ＭＳ Ｐゴシック" charset="0"/>
              </a:rPr>
              <a:t>Requirements given by customers are mandatory requirements</a:t>
            </a:r>
          </a:p>
          <a:p>
            <a:pPr marL="742950" lvl="1" indent="-285750" eaLnBrk="1" hangingPunct="1">
              <a:lnSpc>
                <a:spcPct val="90000"/>
              </a:lnSpc>
            </a:pPr>
            <a:r>
              <a:rPr lang="en-US" sz="2200">
                <a:latin typeface="Verdana" charset="0"/>
                <a:ea typeface="ＭＳ Ｐゴシック" charset="0"/>
              </a:rPr>
              <a:t>Must be captured in the product</a:t>
            </a:r>
          </a:p>
          <a:p>
            <a:pPr marL="342900" indent="-342900" eaLnBrk="1" hangingPunct="1">
              <a:lnSpc>
                <a:spcPct val="90000"/>
              </a:lnSpc>
            </a:pPr>
            <a:r>
              <a:rPr lang="en-US" sz="2600">
                <a:latin typeface="Verdana" charset="0"/>
                <a:ea typeface="ＭＳ Ｐゴシック" charset="0"/>
                <a:cs typeface="ＭＳ Ｐゴシック" charset="0"/>
              </a:rPr>
              <a:t>Requirements that are introduced by developers to support customers expectations are called developer requirements</a:t>
            </a:r>
          </a:p>
          <a:p>
            <a:pPr marL="742950" lvl="1" indent="-285750" eaLnBrk="1" hangingPunct="1">
              <a:lnSpc>
                <a:spcPct val="90000"/>
              </a:lnSpc>
            </a:pPr>
            <a:r>
              <a:rPr lang="en-US" sz="2200">
                <a:latin typeface="Verdana" charset="0"/>
                <a:ea typeface="ＭＳ Ｐゴシック" charset="0"/>
              </a:rPr>
              <a:t>Support design activities</a:t>
            </a:r>
          </a:p>
          <a:p>
            <a:pPr marL="742950" lvl="1" indent="-285750" eaLnBrk="1" hangingPunct="1">
              <a:lnSpc>
                <a:spcPct val="90000"/>
              </a:lnSpc>
            </a:pPr>
            <a:r>
              <a:rPr lang="en-US" sz="2200">
                <a:latin typeface="Verdana" charset="0"/>
                <a:ea typeface="ＭＳ Ｐゴシック" charset="0"/>
              </a:rPr>
              <a:t>Preferences</a:t>
            </a:r>
          </a:p>
          <a:p>
            <a:pPr marL="742950" lvl="1" indent="-285750" eaLnBrk="1" hangingPunct="1">
              <a:lnSpc>
                <a:spcPct val="90000"/>
              </a:lnSpc>
            </a:pPr>
            <a:r>
              <a:rPr lang="en-US" sz="2200">
                <a:latin typeface="Verdana" charset="0"/>
                <a:ea typeface="ＭＳ Ｐゴシック" charset="0"/>
              </a:rPr>
              <a:t>Consequences of other requirements</a:t>
            </a:r>
          </a:p>
          <a:p>
            <a:pPr marL="742950" lvl="1" indent="-285750" eaLnBrk="1" hangingPunct="1">
              <a:lnSpc>
                <a:spcPct val="90000"/>
              </a:lnSpc>
            </a:pPr>
            <a:r>
              <a:rPr lang="en-US" sz="2200">
                <a:latin typeface="Verdana" charset="0"/>
                <a:ea typeface="ＭＳ Ｐゴシック"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7BB3E7E-6501-1745-B306-DAE3447FA7E8}" type="datetime1">
              <a:rPr lang="en-US" sz="1200"/>
              <a:pPr/>
              <a:t>4/20/21</a:t>
            </a:fld>
            <a:endParaRPr lang="en-US" sz="1200"/>
          </a:p>
        </p:txBody>
      </p:sp>
      <p:sp>
        <p:nvSpPr>
          <p:cNvPr id="5529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5529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BF0FEBE-DD14-E845-A917-F3B3492B1428}" type="slidenum">
              <a:rPr lang="en-US" sz="1200"/>
              <a:pPr/>
              <a:t>23</a:t>
            </a:fld>
            <a:endParaRPr lang="en-US" sz="1200"/>
          </a:p>
        </p:txBody>
      </p:sp>
      <p:sp>
        <p:nvSpPr>
          <p:cNvPr id="55300"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Developer requirements are different from design issues</a:t>
            </a:r>
          </a:p>
        </p:txBody>
      </p:sp>
      <p:sp>
        <p:nvSpPr>
          <p:cNvPr id="55301" name="Rectangle 3"/>
          <p:cNvSpPr>
            <a:spLocks noGrp="1" noChangeArrowheads="1"/>
          </p:cNvSpPr>
          <p:nvPr>
            <p:ph type="body" idx="1"/>
          </p:nvPr>
        </p:nvSpPr>
        <p:spPr/>
        <p:txBody>
          <a:bodyPr/>
          <a:lstStyle/>
          <a:p>
            <a:pPr marL="342900" indent="-342900" eaLnBrk="1" hangingPunct="1">
              <a:lnSpc>
                <a:spcPct val="90000"/>
              </a:lnSpc>
            </a:pPr>
            <a:r>
              <a:rPr lang="en-US">
                <a:latin typeface="Verdana" charset="0"/>
                <a:ea typeface="ＭＳ Ｐゴシック" charset="0"/>
                <a:cs typeface="ＭＳ Ｐゴシック" charset="0"/>
              </a:rPr>
              <a:t>Developer requirements must still describe only WHAT of the problem, but not HOW.</a:t>
            </a:r>
          </a:p>
          <a:p>
            <a:pPr marL="342900" indent="-342900" eaLnBrk="1" hangingPunct="1">
              <a:lnSpc>
                <a:spcPct val="90000"/>
              </a:lnSpc>
            </a:pPr>
            <a:r>
              <a:rPr lang="en-US">
                <a:latin typeface="Verdana" charset="0"/>
                <a:ea typeface="ＭＳ Ｐゴシック" charset="0"/>
                <a:cs typeface="ＭＳ Ｐゴシック" charset="0"/>
              </a:rPr>
              <a:t>Requirements must not dictate HOW to develop the product.</a:t>
            </a:r>
          </a:p>
          <a:p>
            <a:pPr marL="342900" indent="-342900" eaLnBrk="1" hangingPunct="1">
              <a:lnSpc>
                <a:spcPct val="90000"/>
              </a:lnSpc>
            </a:pPr>
            <a:r>
              <a:rPr lang="en-US">
                <a:latin typeface="Verdana" charset="0"/>
                <a:ea typeface="ＭＳ Ｐゴシック" charset="0"/>
                <a:cs typeface="ＭＳ Ｐゴシック" charset="0"/>
              </a:rPr>
              <a:t>Developer requirements may arise from system constraints, limitations and other conditions that were imposed by the environment.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6709783-7B41-924D-BAAD-951FD530082B}" type="datetime1">
              <a:rPr lang="en-US" sz="1200"/>
              <a:pPr/>
              <a:t>4/20/21</a:t>
            </a:fld>
            <a:endParaRPr lang="en-US" sz="1200"/>
          </a:p>
        </p:txBody>
      </p:sp>
      <p:sp>
        <p:nvSpPr>
          <p:cNvPr id="5632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93E80C4A-713C-E447-A5BB-DE0137FDF5AC}" type="slidenum">
              <a:rPr lang="en-US" sz="1200"/>
              <a:pPr/>
              <a:t>24</a:t>
            </a:fld>
            <a:endParaRPr lang="en-US" sz="1200"/>
          </a:p>
        </p:txBody>
      </p:sp>
      <p:sp>
        <p:nvSpPr>
          <p:cNvPr id="56324"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Example</a:t>
            </a:r>
          </a:p>
        </p:txBody>
      </p:sp>
      <p:sp>
        <p:nvSpPr>
          <p:cNvPr id="56325" name="Rectangle 3"/>
          <p:cNvSpPr>
            <a:spLocks noGrp="1" noChangeArrowheads="1"/>
          </p:cNvSpPr>
          <p:nvPr>
            <p:ph type="body" idx="1"/>
          </p:nvPr>
        </p:nvSpPr>
        <p:spPr/>
        <p:txBody>
          <a:bodyPr/>
          <a:lstStyle/>
          <a:p>
            <a:pPr eaLnBrk="1" hangingPunct="1"/>
            <a:r>
              <a:rPr lang="en-US">
                <a:latin typeface="Verdana" charset="0"/>
                <a:ea typeface="ＭＳ Ｐゴシック" charset="0"/>
                <a:cs typeface="ＭＳ Ｐゴシック" charset="0"/>
              </a:rPr>
              <a:t>Customer requirement:</a:t>
            </a:r>
          </a:p>
          <a:p>
            <a:pPr lvl="1" eaLnBrk="1" hangingPunct="1"/>
            <a:r>
              <a:rPr lang="en-US">
                <a:latin typeface="Verdana" charset="0"/>
                <a:ea typeface="ＭＳ Ｐゴシック" charset="0"/>
              </a:rPr>
              <a:t>Data must be stored in files, and no external database will be used.</a:t>
            </a:r>
          </a:p>
          <a:p>
            <a:pPr eaLnBrk="1" hangingPunct="1"/>
            <a:r>
              <a:rPr lang="en-US">
                <a:latin typeface="Verdana" charset="0"/>
                <a:ea typeface="ＭＳ Ｐゴシック" charset="0"/>
                <a:cs typeface="ＭＳ Ｐゴシック" charset="0"/>
              </a:rPr>
              <a:t>Developer requirement:</a:t>
            </a:r>
          </a:p>
          <a:p>
            <a:pPr lvl="1" eaLnBrk="1" hangingPunct="1"/>
            <a:r>
              <a:rPr lang="en-US">
                <a:latin typeface="Verdana" charset="0"/>
                <a:ea typeface="ＭＳ Ｐゴシック" charset="0"/>
              </a:rPr>
              <a:t>Data must be stored in indexed sequential files because of the success in using this type of files in previous projects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469DE44-3714-954A-8E8B-20BC1BC0E59F}" type="datetime1">
              <a:rPr lang="en-US" sz="1200"/>
              <a:pPr/>
              <a:t>4/20/21</a:t>
            </a:fld>
            <a:endParaRPr lang="en-US" sz="1200"/>
          </a:p>
        </p:txBody>
      </p:sp>
      <p:sp>
        <p:nvSpPr>
          <p:cNvPr id="5734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5734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76DB135-2479-1745-883D-29C690F349C0}" type="slidenum">
              <a:rPr lang="en-US" sz="1200"/>
              <a:pPr/>
              <a:t>25</a:t>
            </a:fld>
            <a:endParaRPr lang="en-US" sz="1200"/>
          </a:p>
        </p:txBody>
      </p:sp>
      <p:sp>
        <p:nvSpPr>
          <p:cNvPr id="57348" name="Rectangle 2"/>
          <p:cNvSpPr>
            <a:spLocks noGrp="1" noChangeArrowheads="1"/>
          </p:cNvSpPr>
          <p:nvPr>
            <p:ph type="title"/>
          </p:nvPr>
        </p:nvSpPr>
        <p:spPr>
          <a:xfrm>
            <a:off x="381000" y="266700"/>
            <a:ext cx="8382000" cy="1104900"/>
          </a:xfrm>
        </p:spPr>
        <p:txBody>
          <a:bodyPr/>
          <a:lstStyle/>
          <a:p>
            <a:pPr eaLnBrk="1" hangingPunct="1"/>
            <a:r>
              <a:rPr lang="en-GB" sz="3000">
                <a:latin typeface="Verdana" charset="0"/>
                <a:ea typeface="ＭＳ Ｐゴシック" charset="0"/>
                <a:cs typeface="ＭＳ Ｐゴシック" charset="0"/>
              </a:rPr>
              <a:t>Functional and non-functional requirements</a:t>
            </a:r>
            <a:endParaRPr lang="en-GB">
              <a:latin typeface="Verdana" charset="0"/>
              <a:ea typeface="ＭＳ Ｐゴシック" charset="0"/>
              <a:cs typeface="ＭＳ Ｐゴシック" charset="0"/>
            </a:endParaRPr>
          </a:p>
        </p:txBody>
      </p:sp>
      <p:sp>
        <p:nvSpPr>
          <p:cNvPr id="57349" name="Rectangle 3"/>
          <p:cNvSpPr>
            <a:spLocks noGrp="1" noChangeArrowheads="1"/>
          </p:cNvSpPr>
          <p:nvPr>
            <p:ph type="body" idx="1"/>
          </p:nvPr>
        </p:nvSpPr>
        <p:spPr>
          <a:xfrm>
            <a:off x="566738" y="1752600"/>
            <a:ext cx="8348662" cy="4267200"/>
          </a:xfrm>
        </p:spPr>
        <p:txBody>
          <a:bodyPr/>
          <a:lstStyle/>
          <a:p>
            <a:pPr marL="465138" indent="-465138" eaLnBrk="1" hangingPunct="1">
              <a:lnSpc>
                <a:spcPct val="90000"/>
              </a:lnSpc>
            </a:pPr>
            <a:r>
              <a:rPr lang="en-GB" sz="2000">
                <a:latin typeface="Verdana" charset="0"/>
                <a:ea typeface="ＭＳ Ｐゴシック" charset="0"/>
                <a:cs typeface="ＭＳ Ｐゴシック" charset="0"/>
              </a:rPr>
              <a:t>Functional requirements</a:t>
            </a:r>
          </a:p>
          <a:p>
            <a:pPr marL="1035050" lvl="1" indent="-455613" eaLnBrk="1" hangingPunct="1">
              <a:lnSpc>
                <a:spcPct val="90000"/>
              </a:lnSpc>
            </a:pPr>
            <a:r>
              <a:rPr lang="en-GB" sz="2000">
                <a:latin typeface="Verdana" charset="0"/>
                <a:ea typeface="ＭＳ Ｐゴシック" charset="0"/>
              </a:rPr>
              <a:t>Statements of services the system should provide, how the system should react to particular inputs and how the system should behave in particular situations.</a:t>
            </a:r>
          </a:p>
          <a:p>
            <a:pPr marL="465138" indent="-465138" eaLnBrk="1" hangingPunct="1">
              <a:lnSpc>
                <a:spcPct val="90000"/>
              </a:lnSpc>
            </a:pPr>
            <a:r>
              <a:rPr lang="en-GB" sz="2000">
                <a:latin typeface="Verdana" charset="0"/>
                <a:ea typeface="ＭＳ Ｐゴシック" charset="0"/>
                <a:cs typeface="ＭＳ Ｐゴシック" charset="0"/>
              </a:rPr>
              <a:t>Non-functional requirements</a:t>
            </a:r>
          </a:p>
          <a:p>
            <a:pPr marL="1035050" lvl="1" indent="-455613" eaLnBrk="1" hangingPunct="1">
              <a:lnSpc>
                <a:spcPct val="90000"/>
              </a:lnSpc>
            </a:pPr>
            <a:r>
              <a:rPr lang="en-GB" sz="2000">
                <a:latin typeface="Verdana" charset="0"/>
                <a:ea typeface="ＭＳ Ｐゴシック" charset="0"/>
              </a:rPr>
              <a:t>constraints on the services or functions offered by the system such as timing constraints, constraints on the development process, standards, etc.</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B365203-D82A-AD49-8F8C-FECEE8B8562A}" type="datetime1">
              <a:rPr lang="en-US" sz="1200"/>
              <a:pPr/>
              <a:t>4/20/21</a:t>
            </a:fld>
            <a:endParaRPr lang="en-US" sz="1200"/>
          </a:p>
        </p:txBody>
      </p:sp>
      <p:sp>
        <p:nvSpPr>
          <p:cNvPr id="5837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5837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17D9429-FCFD-5A47-A862-242327317AAB}" type="slidenum">
              <a:rPr lang="en-US" sz="1200"/>
              <a:pPr/>
              <a:t>26</a:t>
            </a:fld>
            <a:endParaRPr lang="en-US" sz="1200"/>
          </a:p>
        </p:txBody>
      </p:sp>
      <p:sp>
        <p:nvSpPr>
          <p:cNvPr id="58372" name="Rectangle 2"/>
          <p:cNvSpPr>
            <a:spLocks noGrp="1" noChangeArrowheads="1"/>
          </p:cNvSpPr>
          <p:nvPr>
            <p:ph type="title"/>
          </p:nvPr>
        </p:nvSpPr>
        <p:spPr/>
        <p:txBody>
          <a:bodyPr/>
          <a:lstStyle/>
          <a:p>
            <a:pPr eaLnBrk="1" hangingPunct="1"/>
            <a:r>
              <a:rPr lang="en-GB">
                <a:latin typeface="Verdana" charset="0"/>
                <a:ea typeface="ＭＳ Ｐゴシック" charset="0"/>
                <a:cs typeface="ＭＳ Ｐゴシック" charset="0"/>
              </a:rPr>
              <a:t>Functional requirements</a:t>
            </a:r>
          </a:p>
        </p:txBody>
      </p:sp>
      <p:sp>
        <p:nvSpPr>
          <p:cNvPr id="58373" name="Rectangle 3"/>
          <p:cNvSpPr>
            <a:spLocks noGrp="1" noChangeArrowheads="1"/>
          </p:cNvSpPr>
          <p:nvPr>
            <p:ph type="body" idx="1"/>
          </p:nvPr>
        </p:nvSpPr>
        <p:spPr>
          <a:xfrm>
            <a:off x="566738" y="1752600"/>
            <a:ext cx="8272462" cy="4267200"/>
          </a:xfrm>
        </p:spPr>
        <p:txBody>
          <a:bodyPr/>
          <a:lstStyle/>
          <a:p>
            <a:pPr eaLnBrk="1" hangingPunct="1"/>
            <a:r>
              <a:rPr lang="en-GB" sz="2800">
                <a:latin typeface="Verdana" charset="0"/>
                <a:ea typeface="ＭＳ Ｐゴシック" charset="0"/>
                <a:cs typeface="ＭＳ Ｐゴシック" charset="0"/>
              </a:rPr>
              <a:t>Describe functionality or system services</a:t>
            </a:r>
          </a:p>
          <a:p>
            <a:pPr eaLnBrk="1" hangingPunct="1"/>
            <a:r>
              <a:rPr lang="en-GB" sz="2800">
                <a:latin typeface="Verdana" charset="0"/>
                <a:ea typeface="ＭＳ Ｐゴシック" charset="0"/>
                <a:cs typeface="ＭＳ Ｐゴシック" charset="0"/>
              </a:rPr>
              <a:t>Depend on the type of software, expected users and the type of system where the software is used</a:t>
            </a:r>
          </a:p>
          <a:p>
            <a:pPr eaLnBrk="1" hangingPunct="1"/>
            <a:r>
              <a:rPr lang="en-GB" sz="2800">
                <a:latin typeface="Verdana" charset="0"/>
                <a:ea typeface="ＭＳ Ｐゴシック" charset="0"/>
                <a:cs typeface="ＭＳ Ｐゴシック" charset="0"/>
              </a:rPr>
              <a:t>Functional user requirements may be high-level statements of what the system should do, but also functional system requirements should describe the system services in detail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6A3E25C-6157-C24F-87B8-B30C2ECA4B46}" type="datetime1">
              <a:rPr lang="en-US" sz="1200"/>
              <a:pPr/>
              <a:t>4/20/21</a:t>
            </a:fld>
            <a:endParaRPr lang="en-US" sz="1200"/>
          </a:p>
        </p:txBody>
      </p:sp>
      <p:sp>
        <p:nvSpPr>
          <p:cNvPr id="5939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5939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9CCD8AB1-8606-534D-BC27-FF7C93061550}" type="slidenum">
              <a:rPr lang="en-US" sz="1200"/>
              <a:pPr/>
              <a:t>27</a:t>
            </a:fld>
            <a:endParaRPr lang="en-US" sz="1200"/>
          </a:p>
        </p:txBody>
      </p:sp>
      <p:sp>
        <p:nvSpPr>
          <p:cNvPr id="59396" name="Rectangle 2"/>
          <p:cNvSpPr>
            <a:spLocks noGrp="1" noChangeArrowheads="1"/>
          </p:cNvSpPr>
          <p:nvPr>
            <p:ph type="title"/>
          </p:nvPr>
        </p:nvSpPr>
        <p:spPr>
          <a:xfrm>
            <a:off x="381000" y="266700"/>
            <a:ext cx="8229600" cy="1104900"/>
          </a:xfrm>
        </p:spPr>
        <p:txBody>
          <a:bodyPr/>
          <a:lstStyle/>
          <a:p>
            <a:pPr eaLnBrk="1" hangingPunct="1"/>
            <a:r>
              <a:rPr lang="en-GB" sz="3400">
                <a:latin typeface="Verdana" charset="0"/>
                <a:ea typeface="ＭＳ Ｐゴシック" charset="0"/>
                <a:cs typeface="ＭＳ Ｐゴシック" charset="0"/>
              </a:rPr>
              <a:t>Examples of functional requirements</a:t>
            </a:r>
            <a:endParaRPr lang="en-GB">
              <a:latin typeface="Verdana" charset="0"/>
              <a:ea typeface="ＭＳ Ｐゴシック" charset="0"/>
              <a:cs typeface="ＭＳ Ｐゴシック" charset="0"/>
            </a:endParaRPr>
          </a:p>
        </p:txBody>
      </p:sp>
      <p:sp>
        <p:nvSpPr>
          <p:cNvPr id="59397" name="Rectangle 3"/>
          <p:cNvSpPr>
            <a:spLocks noGrp="1" noChangeArrowheads="1"/>
          </p:cNvSpPr>
          <p:nvPr>
            <p:ph type="body" idx="1"/>
          </p:nvPr>
        </p:nvSpPr>
        <p:spPr>
          <a:xfrm>
            <a:off x="457200" y="1752600"/>
            <a:ext cx="8305800" cy="4419600"/>
          </a:xfrm>
        </p:spPr>
        <p:txBody>
          <a:bodyPr/>
          <a:lstStyle/>
          <a:p>
            <a:pPr algn="just" eaLnBrk="1" hangingPunct="1">
              <a:spcBef>
                <a:spcPts val="600"/>
              </a:spcBef>
              <a:spcAft>
                <a:spcPts val="600"/>
              </a:spcAft>
            </a:pPr>
            <a:r>
              <a:rPr lang="en-GB" sz="2400">
                <a:latin typeface="Verdana" charset="0"/>
                <a:ea typeface="ＭＳ Ｐゴシック" charset="0"/>
                <a:cs typeface="ＭＳ Ｐゴシック" charset="0"/>
              </a:rPr>
              <a:t>The user shall be able to search either all of the initial set of databases or select a subset from it.</a:t>
            </a:r>
          </a:p>
          <a:p>
            <a:pPr algn="just" eaLnBrk="1" hangingPunct="1">
              <a:spcAft>
                <a:spcPts val="600"/>
              </a:spcAft>
            </a:pPr>
            <a:r>
              <a:rPr lang="en-GB" sz="2400">
                <a:latin typeface="Verdana" charset="0"/>
                <a:ea typeface="ＭＳ Ｐゴシック" charset="0"/>
                <a:cs typeface="ＭＳ Ｐゴシック" charset="0"/>
              </a:rPr>
              <a:t>The system shall provide appropriate viewers for the user to read documents in the document store. </a:t>
            </a:r>
          </a:p>
          <a:p>
            <a:pPr algn="just" eaLnBrk="1" hangingPunct="1"/>
            <a:r>
              <a:rPr lang="en-GB" sz="2400">
                <a:latin typeface="Verdana" charset="0"/>
                <a:ea typeface="ＭＳ Ｐゴシック" charset="0"/>
                <a:cs typeface="ＭＳ Ｐゴシック" charset="0"/>
              </a:rPr>
              <a:t>Every order shall be allocated a unique identifier (ORDER_ID) which the user shall be able to copy to the account’s permanent storage area.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8F859C5-32B7-BC40-B3F3-601FFF9EB684}" type="datetime1">
              <a:rPr lang="en-US" sz="1200"/>
              <a:pPr/>
              <a:t>4/20/21</a:t>
            </a:fld>
            <a:endParaRPr lang="en-US" sz="1200"/>
          </a:p>
        </p:txBody>
      </p:sp>
      <p:sp>
        <p:nvSpPr>
          <p:cNvPr id="6041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6041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3F70CA66-73FE-CE41-93BD-C81E896043CF}" type="slidenum">
              <a:rPr lang="en-US" sz="1200"/>
              <a:pPr/>
              <a:t>28</a:t>
            </a:fld>
            <a:endParaRPr lang="en-US" sz="1200"/>
          </a:p>
        </p:txBody>
      </p:sp>
      <p:sp>
        <p:nvSpPr>
          <p:cNvPr id="60420" name="Rectangle 2"/>
          <p:cNvSpPr>
            <a:spLocks noGrp="1" noChangeArrowheads="1"/>
          </p:cNvSpPr>
          <p:nvPr>
            <p:ph type="title"/>
          </p:nvPr>
        </p:nvSpPr>
        <p:spPr/>
        <p:txBody>
          <a:bodyPr/>
          <a:lstStyle/>
          <a:p>
            <a:pPr eaLnBrk="1" hangingPunct="1"/>
            <a:r>
              <a:rPr lang="en-GB">
                <a:latin typeface="Verdana" charset="0"/>
                <a:ea typeface="ＭＳ Ｐゴシック" charset="0"/>
                <a:cs typeface="ＭＳ Ｐゴシック" charset="0"/>
              </a:rPr>
              <a:t>Requirements imprecision</a:t>
            </a:r>
          </a:p>
        </p:txBody>
      </p:sp>
      <p:sp>
        <p:nvSpPr>
          <p:cNvPr id="60421" name="Rectangle 3"/>
          <p:cNvSpPr>
            <a:spLocks noGrp="1" noChangeArrowheads="1"/>
          </p:cNvSpPr>
          <p:nvPr>
            <p:ph type="body" idx="1"/>
          </p:nvPr>
        </p:nvSpPr>
        <p:spPr>
          <a:xfrm>
            <a:off x="566738" y="1752600"/>
            <a:ext cx="8272462" cy="4267200"/>
          </a:xfrm>
        </p:spPr>
        <p:txBody>
          <a:bodyPr/>
          <a:lstStyle/>
          <a:p>
            <a:pPr eaLnBrk="1" hangingPunct="1"/>
            <a:r>
              <a:rPr lang="en-GB" sz="2400">
                <a:latin typeface="Verdana" charset="0"/>
                <a:ea typeface="ＭＳ Ｐゴシック" charset="0"/>
                <a:cs typeface="ＭＳ Ｐゴシック" charset="0"/>
              </a:rPr>
              <a:t>Problems arise when requirements are not precisely stated</a:t>
            </a:r>
          </a:p>
          <a:p>
            <a:pPr eaLnBrk="1" hangingPunct="1"/>
            <a:r>
              <a:rPr lang="en-GB" sz="2400">
                <a:latin typeface="Verdana" charset="0"/>
                <a:ea typeface="ＭＳ Ｐゴシック" charset="0"/>
                <a:cs typeface="ＭＳ Ｐゴシック" charset="0"/>
              </a:rPr>
              <a:t>Ambiguous requirements may be interpreted in different ways by developers and users</a:t>
            </a:r>
          </a:p>
          <a:p>
            <a:pPr eaLnBrk="1" hangingPunct="1"/>
            <a:r>
              <a:rPr lang="en-GB" sz="2400">
                <a:latin typeface="Verdana" charset="0"/>
                <a:ea typeface="ＭＳ Ｐゴシック" charset="0"/>
                <a:cs typeface="ＭＳ Ｐゴシック" charset="0"/>
              </a:rPr>
              <a:t>Consider the term ‘appropriate viewers’</a:t>
            </a:r>
          </a:p>
          <a:p>
            <a:pPr lvl="1" eaLnBrk="1" hangingPunct="1"/>
            <a:r>
              <a:rPr lang="en-GB" sz="2400">
                <a:latin typeface="Verdana" charset="0"/>
                <a:ea typeface="ＭＳ Ｐゴシック" charset="0"/>
              </a:rPr>
              <a:t>User intention - special purpose viewer for each different document type</a:t>
            </a:r>
          </a:p>
          <a:p>
            <a:pPr lvl="1" eaLnBrk="1" hangingPunct="1"/>
            <a:r>
              <a:rPr lang="en-GB" sz="2400">
                <a:latin typeface="Verdana" charset="0"/>
                <a:ea typeface="ＭＳ Ｐゴシック" charset="0"/>
              </a:rPr>
              <a:t>Developer interpretation - Provide a text viewer that shows the contents of the document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477D1A8-C364-0946-B748-B319506DAFE4}" type="datetime1">
              <a:rPr lang="en-US" sz="1200"/>
              <a:pPr/>
              <a:t>4/20/21</a:t>
            </a:fld>
            <a:endParaRPr lang="en-US" sz="1200"/>
          </a:p>
        </p:txBody>
      </p:sp>
      <p:sp>
        <p:nvSpPr>
          <p:cNvPr id="6144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6144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6BA0346-BBD2-6E43-82B9-A1B896C4BEA2}" type="slidenum">
              <a:rPr lang="en-US" sz="1200"/>
              <a:pPr/>
              <a:t>29</a:t>
            </a:fld>
            <a:endParaRPr lang="en-US" sz="1200"/>
          </a:p>
        </p:txBody>
      </p:sp>
      <p:sp>
        <p:nvSpPr>
          <p:cNvPr id="61444" name="Rectangle 2"/>
          <p:cNvSpPr>
            <a:spLocks noGrp="1" noChangeArrowheads="1"/>
          </p:cNvSpPr>
          <p:nvPr>
            <p:ph type="title"/>
          </p:nvPr>
        </p:nvSpPr>
        <p:spPr/>
        <p:txBody>
          <a:bodyPr/>
          <a:lstStyle/>
          <a:p>
            <a:pPr eaLnBrk="1" hangingPunct="1"/>
            <a:r>
              <a:rPr lang="en-GB" sz="3200">
                <a:latin typeface="Verdana" charset="0"/>
                <a:ea typeface="ＭＳ Ｐゴシック" charset="0"/>
                <a:cs typeface="ＭＳ Ｐゴシック" charset="0"/>
              </a:rPr>
              <a:t>Requirements completeness and consistency</a:t>
            </a:r>
          </a:p>
        </p:txBody>
      </p:sp>
      <p:sp>
        <p:nvSpPr>
          <p:cNvPr id="61445" name="Rectangle 3"/>
          <p:cNvSpPr>
            <a:spLocks noGrp="1" noChangeArrowheads="1"/>
          </p:cNvSpPr>
          <p:nvPr>
            <p:ph type="body" idx="1"/>
          </p:nvPr>
        </p:nvSpPr>
        <p:spPr>
          <a:xfrm>
            <a:off x="381000" y="1752600"/>
            <a:ext cx="8534400" cy="4267200"/>
          </a:xfrm>
        </p:spPr>
        <p:txBody>
          <a:bodyPr/>
          <a:lstStyle/>
          <a:p>
            <a:pPr eaLnBrk="1" hangingPunct="1"/>
            <a:r>
              <a:rPr lang="en-GB" sz="2400">
                <a:latin typeface="Verdana" charset="0"/>
                <a:ea typeface="ＭＳ Ｐゴシック" charset="0"/>
                <a:cs typeface="ＭＳ Ｐゴシック" charset="0"/>
              </a:rPr>
              <a:t>In principle requirements should be both complete and consistent</a:t>
            </a:r>
          </a:p>
          <a:p>
            <a:pPr eaLnBrk="1" hangingPunct="1"/>
            <a:r>
              <a:rPr lang="en-GB" sz="2400">
                <a:latin typeface="Verdana" charset="0"/>
                <a:ea typeface="ＭＳ Ｐゴシック" charset="0"/>
                <a:cs typeface="ＭＳ Ｐゴシック" charset="0"/>
              </a:rPr>
              <a:t>Complete</a:t>
            </a:r>
          </a:p>
          <a:p>
            <a:pPr lvl="1" eaLnBrk="1" hangingPunct="1"/>
            <a:r>
              <a:rPr lang="en-GB" sz="2400">
                <a:latin typeface="Verdana" charset="0"/>
                <a:ea typeface="ＭＳ Ｐゴシック" charset="0"/>
              </a:rPr>
              <a:t>They should include descriptions of all facilities required</a:t>
            </a:r>
          </a:p>
          <a:p>
            <a:pPr eaLnBrk="1" hangingPunct="1"/>
            <a:r>
              <a:rPr lang="en-GB" sz="2400">
                <a:latin typeface="Verdana" charset="0"/>
                <a:ea typeface="ＭＳ Ｐゴシック" charset="0"/>
                <a:cs typeface="ＭＳ Ｐゴシック" charset="0"/>
              </a:rPr>
              <a:t>Consistent</a:t>
            </a:r>
          </a:p>
          <a:p>
            <a:pPr lvl="1" eaLnBrk="1" hangingPunct="1"/>
            <a:r>
              <a:rPr lang="en-GB" sz="2400">
                <a:latin typeface="Verdana" charset="0"/>
                <a:ea typeface="ＭＳ Ｐゴシック" charset="0"/>
              </a:rPr>
              <a:t>There should be no conflicts or contradictions in the descriptions of the system facilities</a:t>
            </a:r>
          </a:p>
          <a:p>
            <a:pPr eaLnBrk="1" hangingPunct="1"/>
            <a:r>
              <a:rPr lang="en-GB" sz="2400">
                <a:latin typeface="Verdana" charset="0"/>
                <a:ea typeface="ＭＳ Ｐゴシック" charset="0"/>
                <a:cs typeface="ＭＳ Ｐゴシック" charset="0"/>
              </a:rPr>
              <a:t>In practice, it is very difficult / impossible to produce a complete and consistent requirements document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278A1DD-01BC-0248-A088-3F9EA503BC51}" type="datetime1">
              <a:rPr lang="en-US" sz="1200"/>
              <a:pPr/>
              <a:t>4/20/21</a:t>
            </a:fld>
            <a:endParaRPr lang="en-US" sz="1200"/>
          </a:p>
        </p:txBody>
      </p:sp>
      <p:sp>
        <p:nvSpPr>
          <p:cNvPr id="1741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9B36E1D-58EC-CC46-944E-9E51A9F7FF43}" type="slidenum">
              <a:rPr lang="en-US" sz="1200"/>
              <a:pPr/>
              <a:t>3</a:t>
            </a:fld>
            <a:endParaRPr lang="en-US" sz="1200"/>
          </a:p>
        </p:txBody>
      </p:sp>
      <p:sp>
        <p:nvSpPr>
          <p:cNvPr id="17412"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Domain Analysis </a:t>
            </a:r>
          </a:p>
        </p:txBody>
      </p:sp>
      <p:sp>
        <p:nvSpPr>
          <p:cNvPr id="17413" name="Rectangle 3"/>
          <p:cNvSpPr>
            <a:spLocks noGrp="1" noChangeArrowheads="1"/>
          </p:cNvSpPr>
          <p:nvPr>
            <p:ph type="body" idx="1"/>
          </p:nvPr>
        </p:nvSpPr>
        <p:spPr/>
        <p:txBody>
          <a:bodyPr/>
          <a:lstStyle/>
          <a:p>
            <a:pPr eaLnBrk="1" hangingPunct="1"/>
            <a:r>
              <a:rPr lang="en-US" sz="2400" dirty="0">
                <a:latin typeface="Verdana" charset="0"/>
                <a:ea typeface="ＭＳ Ｐゴシック" charset="0"/>
                <a:cs typeface="ＭＳ Ｐゴシック" charset="0"/>
              </a:rPr>
              <a:t>T</a:t>
            </a:r>
            <a:r>
              <a:rPr lang="en-GB" sz="2400" dirty="0">
                <a:latin typeface="Verdana" charset="0"/>
                <a:ea typeface="ＭＳ Ｐゴシック" charset="0"/>
                <a:cs typeface="ＭＳ Ｐゴシック" charset="0"/>
              </a:rPr>
              <a:t>he process by which a software engineer learns about the domain to better understand the problem</a:t>
            </a:r>
            <a:r>
              <a:rPr lang="en-US" sz="2400" dirty="0">
                <a:latin typeface="Verdana" charset="0"/>
                <a:ea typeface="ＭＳ Ｐゴシック" charset="0"/>
                <a:cs typeface="ＭＳ Ｐゴシック" charset="0"/>
              </a:rPr>
              <a:t>:</a:t>
            </a:r>
          </a:p>
          <a:p>
            <a:pPr lvl="1" eaLnBrk="1" hangingPunct="1"/>
            <a:r>
              <a:rPr lang="en-US" sz="2000" dirty="0">
                <a:latin typeface="Verdana" charset="0"/>
                <a:ea typeface="ＭＳ Ｐゴシック" charset="0"/>
              </a:rPr>
              <a:t>T</a:t>
            </a:r>
            <a:r>
              <a:rPr lang="en-GB" sz="2000" dirty="0">
                <a:latin typeface="Verdana" charset="0"/>
                <a:ea typeface="ＭＳ Ｐゴシック" charset="0"/>
              </a:rPr>
              <a:t>he </a:t>
            </a:r>
            <a:r>
              <a:rPr lang="en-GB" sz="2000" i="1" dirty="0">
                <a:latin typeface="Verdana" charset="0"/>
                <a:ea typeface="ＭＳ Ｐゴシック" charset="0"/>
              </a:rPr>
              <a:t>domain</a:t>
            </a:r>
            <a:r>
              <a:rPr lang="en-GB" sz="2000" dirty="0">
                <a:latin typeface="Verdana" charset="0"/>
                <a:ea typeface="ＭＳ Ｐゴシック" charset="0"/>
              </a:rPr>
              <a:t> is the general field of business or technology in which the clients will use the software</a:t>
            </a:r>
            <a:endParaRPr lang="en-US" sz="2000" dirty="0">
              <a:latin typeface="Verdana" charset="0"/>
              <a:ea typeface="ＭＳ Ｐゴシック" charset="0"/>
            </a:endParaRPr>
          </a:p>
          <a:p>
            <a:pPr lvl="1" eaLnBrk="1" hangingPunct="1"/>
            <a:r>
              <a:rPr lang="en-GB" sz="2000" dirty="0">
                <a:latin typeface="Verdana" charset="0"/>
                <a:ea typeface="ＭＳ Ｐゴシック" charset="0"/>
              </a:rPr>
              <a:t>A </a:t>
            </a:r>
            <a:r>
              <a:rPr lang="en-GB" sz="2000" i="1" dirty="0">
                <a:latin typeface="Verdana" charset="0"/>
                <a:ea typeface="ＭＳ Ｐゴシック" charset="0"/>
              </a:rPr>
              <a:t>domain expert</a:t>
            </a:r>
            <a:r>
              <a:rPr lang="en-GB" sz="2000" dirty="0">
                <a:latin typeface="Verdana" charset="0"/>
                <a:ea typeface="ＭＳ Ｐゴシック" charset="0"/>
              </a:rPr>
              <a:t> is a person who has a deep  </a:t>
            </a:r>
            <a:r>
              <a:rPr lang="en-US" sz="2000" dirty="0">
                <a:latin typeface="Verdana" charset="0"/>
                <a:ea typeface="ＭＳ Ｐゴシック" charset="0"/>
              </a:rPr>
              <a:t>knowledge of the domain</a:t>
            </a:r>
          </a:p>
          <a:p>
            <a:pPr eaLnBrk="1" hangingPunct="1"/>
            <a:r>
              <a:rPr lang="en-US" sz="2400" dirty="0">
                <a:latin typeface="Verdana" charset="0"/>
                <a:ea typeface="ＭＳ Ｐゴシック" charset="0"/>
                <a:cs typeface="ＭＳ Ｐゴシック" charset="0"/>
              </a:rPr>
              <a:t>Benefits of performing domain analysis:</a:t>
            </a:r>
          </a:p>
          <a:p>
            <a:pPr lvl="1" eaLnBrk="1" hangingPunct="1"/>
            <a:r>
              <a:rPr lang="en-US" sz="2000" dirty="0">
                <a:latin typeface="Verdana" charset="0"/>
                <a:ea typeface="ＭＳ Ｐゴシック" charset="0"/>
              </a:rPr>
              <a:t>Faster development</a:t>
            </a:r>
          </a:p>
          <a:p>
            <a:pPr lvl="1" eaLnBrk="1" hangingPunct="1"/>
            <a:r>
              <a:rPr lang="en-US" sz="2000" dirty="0">
                <a:latin typeface="Verdana" charset="0"/>
                <a:ea typeface="ＭＳ Ｐゴシック" charset="0"/>
              </a:rPr>
              <a:t>Better system</a:t>
            </a:r>
          </a:p>
          <a:p>
            <a:pPr lvl="1" eaLnBrk="1" hangingPunct="1"/>
            <a:r>
              <a:rPr lang="en-US" sz="2000" dirty="0">
                <a:latin typeface="Verdana" charset="0"/>
                <a:ea typeface="ＭＳ Ｐゴシック" charset="0"/>
              </a:rPr>
              <a:t>Anticipation of extensions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7DB471B-0AB0-E04A-83D8-83C81B20012B}" type="datetime1">
              <a:rPr lang="en-US" sz="1200"/>
              <a:pPr/>
              <a:t>4/20/21</a:t>
            </a:fld>
            <a:endParaRPr lang="en-US" sz="1200"/>
          </a:p>
        </p:txBody>
      </p:sp>
      <p:sp>
        <p:nvSpPr>
          <p:cNvPr id="6246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6246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4BAAC6F-2541-EA4C-A8B3-E4467412D93E}" type="slidenum">
              <a:rPr lang="en-US" sz="1200"/>
              <a:pPr/>
              <a:t>30</a:t>
            </a:fld>
            <a:endParaRPr lang="en-US" sz="1200"/>
          </a:p>
        </p:txBody>
      </p:sp>
      <p:sp>
        <p:nvSpPr>
          <p:cNvPr id="62468" name="Rectangle 2"/>
          <p:cNvSpPr>
            <a:spLocks noGrp="1" noChangeArrowheads="1"/>
          </p:cNvSpPr>
          <p:nvPr>
            <p:ph type="title"/>
          </p:nvPr>
        </p:nvSpPr>
        <p:spPr/>
        <p:txBody>
          <a:bodyPr/>
          <a:lstStyle/>
          <a:p>
            <a:pPr eaLnBrk="1" hangingPunct="1"/>
            <a:r>
              <a:rPr lang="en-US" sz="3400">
                <a:latin typeface="Verdana" charset="0"/>
                <a:ea typeface="ＭＳ Ｐゴシック" charset="0"/>
                <a:cs typeface="ＭＳ Ｐゴシック" charset="0"/>
              </a:rPr>
              <a:t>Nonfunctional Requirements: Purpose</a:t>
            </a:r>
          </a:p>
        </p:txBody>
      </p:sp>
      <p:sp>
        <p:nvSpPr>
          <p:cNvPr id="62469" name="Rectangle 3"/>
          <p:cNvSpPr>
            <a:spLocks noGrp="1" noChangeArrowheads="1"/>
          </p:cNvSpPr>
          <p:nvPr>
            <p:ph type="body" idx="1"/>
          </p:nvPr>
        </p:nvSpPr>
        <p:spPr/>
        <p:txBody>
          <a:bodyPr/>
          <a:lstStyle/>
          <a:p>
            <a:pPr marL="342900" indent="-342900" eaLnBrk="1" hangingPunct="1"/>
            <a:r>
              <a:rPr lang="en-US" sz="2600">
                <a:latin typeface="Verdana" charset="0"/>
                <a:ea typeface="ＭＳ Ｐゴシック" charset="0"/>
                <a:cs typeface="ＭＳ Ｐゴシック" charset="0"/>
              </a:rPr>
              <a:t>Define the qualitative aspects of requirements</a:t>
            </a:r>
          </a:p>
          <a:p>
            <a:pPr marL="342900" indent="-342900" eaLnBrk="1" hangingPunct="1"/>
            <a:r>
              <a:rPr lang="en-US" sz="2600">
                <a:latin typeface="Verdana" charset="0"/>
                <a:ea typeface="ＭＳ Ｐゴシック" charset="0"/>
                <a:cs typeface="ＭＳ Ｐゴシック" charset="0"/>
              </a:rPr>
              <a:t>May restrict the design and implementation</a:t>
            </a:r>
          </a:p>
          <a:p>
            <a:pPr marL="342900" indent="-342900" eaLnBrk="1" hangingPunct="1"/>
            <a:r>
              <a:rPr lang="en-US" sz="2600">
                <a:latin typeface="Verdana" charset="0"/>
                <a:ea typeface="ＭＳ Ｐゴシック" charset="0"/>
                <a:cs typeface="ＭＳ Ｐゴシック" charset="0"/>
              </a:rPr>
              <a:t>May restrict the process and/or the product</a:t>
            </a:r>
          </a:p>
          <a:p>
            <a:pPr marL="342900" indent="-342900" eaLnBrk="1" hangingPunct="1"/>
            <a:r>
              <a:rPr lang="en-US" sz="2600">
                <a:latin typeface="Verdana" charset="0"/>
                <a:ea typeface="ＭＳ Ｐゴシック" charset="0"/>
                <a:cs typeface="ＭＳ Ｐゴシック" charset="0"/>
              </a:rPr>
              <a:t>May arise due to </a:t>
            </a:r>
          </a:p>
          <a:p>
            <a:pPr marL="742950" lvl="1" indent="-285750" eaLnBrk="1" hangingPunct="1"/>
            <a:r>
              <a:rPr lang="en-US" sz="2200">
                <a:latin typeface="Verdana" charset="0"/>
                <a:ea typeface="ＭＳ Ｐゴシック" charset="0"/>
              </a:rPr>
              <a:t>standards </a:t>
            </a:r>
          </a:p>
          <a:p>
            <a:pPr marL="742950" lvl="1" indent="-285750" eaLnBrk="1" hangingPunct="1"/>
            <a:r>
              <a:rPr lang="en-US" sz="2200">
                <a:latin typeface="Verdana" charset="0"/>
                <a:ea typeface="ＭＳ Ｐゴシック" charset="0"/>
              </a:rPr>
              <a:t>organizational policies </a:t>
            </a:r>
          </a:p>
          <a:p>
            <a:pPr marL="742950" lvl="1" indent="-285750" eaLnBrk="1" hangingPunct="1"/>
            <a:r>
              <a:rPr lang="en-US" sz="2200">
                <a:latin typeface="Verdana" charset="0"/>
                <a:ea typeface="ＭＳ Ｐゴシック" charset="0"/>
              </a:rPr>
              <a:t>interoperability constraints</a:t>
            </a:r>
          </a:p>
          <a:p>
            <a:pPr marL="742950" lvl="1" indent="-285750" eaLnBrk="1" hangingPunct="1"/>
            <a:r>
              <a:rPr lang="en-US" sz="2200">
                <a:latin typeface="Verdana" charset="0"/>
                <a:ea typeface="ＭＳ Ｐゴシック"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71E2B8B-6208-AF42-B6E9-2DE1A2B27D68}" type="datetime1">
              <a:rPr lang="en-US" sz="1200"/>
              <a:pPr/>
              <a:t>4/20/21</a:t>
            </a:fld>
            <a:endParaRPr lang="en-US" sz="1200"/>
          </a:p>
        </p:txBody>
      </p:sp>
      <p:sp>
        <p:nvSpPr>
          <p:cNvPr id="6349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6349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FBEC295-9427-4648-8F83-CA0A3ECF90D0}" type="slidenum">
              <a:rPr lang="en-US" sz="1200"/>
              <a:pPr/>
              <a:t>31</a:t>
            </a:fld>
            <a:endParaRPr lang="en-US" sz="1200"/>
          </a:p>
        </p:txBody>
      </p:sp>
      <p:sp>
        <p:nvSpPr>
          <p:cNvPr id="63492" name="Rectangle 2"/>
          <p:cNvSpPr>
            <a:spLocks noGrp="1" noChangeArrowheads="1"/>
          </p:cNvSpPr>
          <p:nvPr>
            <p:ph type="title"/>
          </p:nvPr>
        </p:nvSpPr>
        <p:spPr/>
        <p:txBody>
          <a:bodyPr/>
          <a:lstStyle/>
          <a:p>
            <a:pPr eaLnBrk="1" hangingPunct="1"/>
            <a:r>
              <a:rPr lang="en-US" sz="3200">
                <a:latin typeface="Verdana" charset="0"/>
                <a:ea typeface="ＭＳ Ｐゴシック" charset="0"/>
                <a:cs typeface="ＭＳ Ｐゴシック" charset="0"/>
              </a:rPr>
              <a:t>Distinction between functional and non-functional requirements</a:t>
            </a:r>
          </a:p>
        </p:txBody>
      </p:sp>
      <p:sp>
        <p:nvSpPr>
          <p:cNvPr id="63493" name="Rectangle 3"/>
          <p:cNvSpPr>
            <a:spLocks noGrp="1" noChangeArrowheads="1"/>
          </p:cNvSpPr>
          <p:nvPr>
            <p:ph type="body" idx="1"/>
          </p:nvPr>
        </p:nvSpPr>
        <p:spPr/>
        <p:txBody>
          <a:bodyPr/>
          <a:lstStyle/>
          <a:p>
            <a:pPr marL="342900" indent="-342900" eaLnBrk="1" hangingPunct="1">
              <a:lnSpc>
                <a:spcPct val="90000"/>
              </a:lnSpc>
            </a:pPr>
            <a:r>
              <a:rPr lang="en-US" sz="2600">
                <a:latin typeface="Verdana" charset="0"/>
                <a:ea typeface="ＭＳ Ｐゴシック" charset="0"/>
                <a:cs typeface="ＭＳ Ｐゴシック" charset="0"/>
              </a:rPr>
              <a:t>The system shall ensure that data is protected from unauthorized access</a:t>
            </a:r>
          </a:p>
          <a:p>
            <a:pPr marL="742950" lvl="1" indent="-285750" eaLnBrk="1" hangingPunct="1">
              <a:lnSpc>
                <a:spcPct val="90000"/>
              </a:lnSpc>
            </a:pPr>
            <a:r>
              <a:rPr lang="en-US" sz="2200">
                <a:latin typeface="Verdana" charset="0"/>
                <a:ea typeface="ＭＳ Ｐゴシック" charset="0"/>
              </a:rPr>
              <a:t>Non-functional requirement (Security)</a:t>
            </a:r>
          </a:p>
          <a:p>
            <a:pPr marL="342900" indent="-342900" eaLnBrk="1" hangingPunct="1">
              <a:lnSpc>
                <a:spcPct val="90000"/>
              </a:lnSpc>
            </a:pPr>
            <a:r>
              <a:rPr lang="en-US" sz="2600">
                <a:latin typeface="Verdana" charset="0"/>
                <a:ea typeface="ＭＳ Ｐゴシック" charset="0"/>
                <a:cs typeface="ＭＳ Ｐゴシック" charset="0"/>
              </a:rPr>
              <a:t>The system shall include a user authorization mechanism through &lt;login, password&gt;; only users with registered login id and valid password can use the system</a:t>
            </a:r>
          </a:p>
          <a:p>
            <a:pPr marL="742950" lvl="1" indent="-285750" eaLnBrk="1" hangingPunct="1">
              <a:lnSpc>
                <a:spcPct val="90000"/>
              </a:lnSpc>
            </a:pPr>
            <a:r>
              <a:rPr lang="en-US" sz="2200">
                <a:latin typeface="Verdana" charset="0"/>
                <a:ea typeface="ＭＳ Ｐゴシック" charset="0"/>
              </a:rPr>
              <a:t>Functional requirement </a:t>
            </a:r>
          </a:p>
          <a:p>
            <a:pPr marL="742950" lvl="1" indent="-285750" eaLnBrk="1" hangingPunct="1">
              <a:lnSpc>
                <a:spcPct val="90000"/>
              </a:lnSpc>
            </a:pPr>
            <a:r>
              <a:rPr lang="en-US" sz="2200">
                <a:latin typeface="Verdana" charset="0"/>
                <a:ea typeface="ＭＳ Ｐゴシック" charset="0"/>
              </a:rPr>
              <a:t>not arising from the application domain</a:t>
            </a:r>
          </a:p>
          <a:p>
            <a:pPr marL="742950" lvl="1" indent="-285750" eaLnBrk="1" hangingPunct="1">
              <a:lnSpc>
                <a:spcPct val="90000"/>
              </a:lnSpc>
            </a:pPr>
            <a:r>
              <a:rPr lang="en-US" sz="2200">
                <a:latin typeface="Verdana" charset="0"/>
                <a:ea typeface="ＭＳ Ｐゴシック" charset="0"/>
              </a:rPr>
              <a:t>May be a developer requirement</a:t>
            </a:r>
          </a:p>
          <a:p>
            <a:pPr marL="742950" lvl="1" indent="-285750" eaLnBrk="1" hangingPunct="1">
              <a:lnSpc>
                <a:spcPct val="90000"/>
              </a:lnSpc>
              <a:buFont typeface="Wingdings" charset="0"/>
              <a:buNone/>
            </a:pPr>
            <a:endParaRPr lang="en-US" sz="2200">
              <a:latin typeface="Verdana" charset="0"/>
              <a:ea typeface="ＭＳ Ｐゴシック"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D8DE738-3BD5-D348-83D2-93CD3C0CB85E}" type="datetime1">
              <a:rPr lang="en-US" sz="1200"/>
              <a:pPr/>
              <a:t>4/20/21</a:t>
            </a:fld>
            <a:endParaRPr lang="en-US" sz="1200"/>
          </a:p>
        </p:txBody>
      </p:sp>
      <p:sp>
        <p:nvSpPr>
          <p:cNvPr id="6451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C2B07B0-A7D2-B64B-9F16-C258E61C4CFD}" type="slidenum">
              <a:rPr lang="en-US" sz="1200"/>
              <a:pPr/>
              <a:t>32</a:t>
            </a:fld>
            <a:endParaRPr lang="en-US" sz="1200"/>
          </a:p>
        </p:txBody>
      </p:sp>
      <p:sp>
        <p:nvSpPr>
          <p:cNvPr id="64516"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Classifications of non-functional requirements</a:t>
            </a:r>
          </a:p>
        </p:txBody>
      </p:sp>
      <p:sp>
        <p:nvSpPr>
          <p:cNvPr id="64517" name="Rectangle 3"/>
          <p:cNvSpPr>
            <a:spLocks noGrp="1" noChangeArrowheads="1"/>
          </p:cNvSpPr>
          <p:nvPr>
            <p:ph type="body" idx="1"/>
          </p:nvPr>
        </p:nvSpPr>
        <p:spPr>
          <a:xfrm>
            <a:off x="566738" y="1752600"/>
            <a:ext cx="8348662" cy="4572000"/>
          </a:xfrm>
        </p:spPr>
        <p:txBody>
          <a:bodyPr/>
          <a:lstStyle/>
          <a:p>
            <a:pPr marL="342900" indent="-342900" eaLnBrk="1" hangingPunct="1"/>
            <a:r>
              <a:rPr lang="en-US" sz="2600">
                <a:latin typeface="Verdana" charset="0"/>
                <a:ea typeface="ＭＳ Ｐゴシック" charset="0"/>
                <a:cs typeface="ＭＳ Ｐゴシック" charset="0"/>
              </a:rPr>
              <a:t>Some from IEEE Std 830-1993</a:t>
            </a:r>
          </a:p>
          <a:p>
            <a:pPr marL="742950" lvl="1" indent="-285750" eaLnBrk="1" hangingPunct="1"/>
            <a:r>
              <a:rPr lang="en-US" sz="2200">
                <a:latin typeface="Verdana" charset="0"/>
                <a:ea typeface="ＭＳ Ｐゴシック" charset="0"/>
              </a:rPr>
              <a:t>Interface requirements (interoperability constraints)</a:t>
            </a:r>
          </a:p>
          <a:p>
            <a:pPr marL="742950" lvl="1" indent="-285750" eaLnBrk="1" hangingPunct="1"/>
            <a:r>
              <a:rPr lang="en-US" sz="2200">
                <a:latin typeface="Verdana" charset="0"/>
                <a:ea typeface="ＭＳ Ｐゴシック" charset="0"/>
              </a:rPr>
              <a:t>Security requirements (user authorization constraints)</a:t>
            </a:r>
          </a:p>
          <a:p>
            <a:pPr marL="742950" lvl="1" indent="-285750" eaLnBrk="1" hangingPunct="1"/>
            <a:r>
              <a:rPr lang="en-US" sz="2200">
                <a:latin typeface="Verdana" charset="0"/>
                <a:ea typeface="ＭＳ Ｐゴシック" charset="0"/>
              </a:rPr>
              <a:t>Portability requirements (system usage constraints)</a:t>
            </a:r>
          </a:p>
          <a:p>
            <a:pPr marL="742950" lvl="1" indent="-285750" eaLnBrk="1" hangingPunct="1"/>
            <a:r>
              <a:rPr lang="en-US" sz="2200">
                <a:latin typeface="Verdana" charset="0"/>
                <a:ea typeface="ＭＳ Ｐゴシック" charset="0"/>
              </a:rPr>
              <a:t>Reliability requirements </a:t>
            </a:r>
          </a:p>
          <a:p>
            <a:pPr marL="742950" lvl="1" indent="-285750" eaLnBrk="1" hangingPunct="1"/>
            <a:r>
              <a:rPr lang="en-US" sz="2200">
                <a:latin typeface="Verdana" charset="0"/>
                <a:ea typeface="ＭＳ Ｐゴシック" charset="0"/>
              </a:rPr>
              <a:t>Safety requirements</a:t>
            </a:r>
          </a:p>
          <a:p>
            <a:pPr marL="742950" lvl="1" indent="-285750" eaLnBrk="1" hangingPunct="1"/>
            <a:r>
              <a:rPr lang="en-US" sz="2200">
                <a:latin typeface="Verdana" charset="0"/>
                <a:ea typeface="ＭＳ Ｐゴシック" charset="0"/>
              </a:rPr>
              <a:t>Documentation requirements (Standards constraints)</a:t>
            </a:r>
          </a:p>
          <a:p>
            <a:pPr marL="742950" lvl="1" indent="-285750" eaLnBrk="1" hangingPunct="1"/>
            <a:r>
              <a:rPr lang="en-US" sz="2200">
                <a:latin typeface="Verdana" charset="0"/>
                <a:ea typeface="ＭＳ Ｐゴシック" charset="0"/>
              </a:rPr>
              <a:t>Acceptance requirements (Standards constraints)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9FABC6E-DDEE-BE4C-907A-4B6E8F7B5562}" type="datetime1">
              <a:rPr lang="en-US" sz="1200"/>
              <a:pPr/>
              <a:t>4/20/21</a:t>
            </a:fld>
            <a:endParaRPr lang="en-US" sz="1200"/>
          </a:p>
        </p:txBody>
      </p:sp>
      <p:sp>
        <p:nvSpPr>
          <p:cNvPr id="6553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6553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AD2CF26-1C6A-554E-86F8-A9B5C4DE697E}" type="slidenum">
              <a:rPr lang="en-US" sz="1200"/>
              <a:pPr/>
              <a:t>33</a:t>
            </a:fld>
            <a:endParaRPr lang="en-US" sz="1200"/>
          </a:p>
        </p:txBody>
      </p:sp>
      <p:sp>
        <p:nvSpPr>
          <p:cNvPr id="65540" name="Rectangle 2"/>
          <p:cNvSpPr>
            <a:spLocks noGrp="1" noChangeArrowheads="1"/>
          </p:cNvSpPr>
          <p:nvPr>
            <p:ph type="title"/>
          </p:nvPr>
        </p:nvSpPr>
        <p:spPr>
          <a:noFill/>
        </p:spPr>
        <p:txBody>
          <a:bodyPr lIns="90487" tIns="44450" rIns="90487" bIns="44450"/>
          <a:lstStyle/>
          <a:p>
            <a:pPr eaLnBrk="1" hangingPunct="1"/>
            <a:r>
              <a:rPr lang="en-GB">
                <a:latin typeface="Verdana" charset="0"/>
                <a:ea typeface="ＭＳ Ｐゴシック" charset="0"/>
                <a:cs typeface="ＭＳ Ｐゴシック" charset="0"/>
              </a:rPr>
              <a:t>Non-functional requirements</a:t>
            </a:r>
          </a:p>
        </p:txBody>
      </p:sp>
      <p:sp>
        <p:nvSpPr>
          <p:cNvPr id="65541" name="Rectangle 3"/>
          <p:cNvSpPr>
            <a:spLocks noGrp="1" noChangeArrowheads="1"/>
          </p:cNvSpPr>
          <p:nvPr>
            <p:ph type="body" idx="1"/>
          </p:nvPr>
        </p:nvSpPr>
        <p:spPr>
          <a:noFill/>
        </p:spPr>
        <p:txBody>
          <a:bodyPr lIns="90487" tIns="44450" rIns="90487" bIns="44450"/>
          <a:lstStyle/>
          <a:p>
            <a:pPr marL="465138" indent="-465138" eaLnBrk="1" hangingPunct="1">
              <a:lnSpc>
                <a:spcPct val="90000"/>
              </a:lnSpc>
            </a:pPr>
            <a:r>
              <a:rPr lang="en-GB" sz="2400">
                <a:latin typeface="Verdana" charset="0"/>
                <a:ea typeface="ＭＳ Ｐゴシック" charset="0"/>
                <a:cs typeface="ＭＳ Ｐゴシック" charset="0"/>
              </a:rPr>
              <a:t>Define system properties and constraints e.g. reliability, response time and storage requirements. Constraints are I/O device capability, system representations, etc.</a:t>
            </a:r>
          </a:p>
          <a:p>
            <a:pPr marL="465138" indent="-465138" eaLnBrk="1" hangingPunct="1">
              <a:lnSpc>
                <a:spcPct val="90000"/>
              </a:lnSpc>
            </a:pPr>
            <a:r>
              <a:rPr lang="en-GB" sz="2400">
                <a:latin typeface="Verdana" charset="0"/>
                <a:ea typeface="ＭＳ Ｐゴシック" charset="0"/>
                <a:cs typeface="ＭＳ Ｐゴシック" charset="0"/>
              </a:rPr>
              <a:t>Process requirements may also be specified mandating a particular CASE system, programming language or development method</a:t>
            </a:r>
          </a:p>
          <a:p>
            <a:pPr marL="465138" indent="-465138" eaLnBrk="1" hangingPunct="1">
              <a:lnSpc>
                <a:spcPct val="90000"/>
              </a:lnSpc>
            </a:pPr>
            <a:r>
              <a:rPr lang="en-GB" sz="2400">
                <a:latin typeface="Verdana" charset="0"/>
                <a:ea typeface="ＭＳ Ｐゴシック" charset="0"/>
                <a:cs typeface="ＭＳ Ｐゴシック" charset="0"/>
              </a:rPr>
              <a:t>Non-functional requirements may be more critical than functional requirements. If these are not met, the system is useless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92AD5A0-13E7-2B4C-AD0B-89BA1CA1083F}" type="datetime1">
              <a:rPr lang="en-US" sz="1200"/>
              <a:pPr/>
              <a:t>4/20/21</a:t>
            </a:fld>
            <a:endParaRPr lang="en-US" sz="1200"/>
          </a:p>
        </p:txBody>
      </p:sp>
      <p:sp>
        <p:nvSpPr>
          <p:cNvPr id="7270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7270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255E12D-FA5B-5E4D-B053-488734B1BCF2}" type="slidenum">
              <a:rPr lang="en-US" sz="1200"/>
              <a:pPr/>
              <a:t>34</a:t>
            </a:fld>
            <a:endParaRPr lang="en-US" sz="1200"/>
          </a:p>
        </p:txBody>
      </p:sp>
      <p:sp>
        <p:nvSpPr>
          <p:cNvPr id="72708" name="Rectangle 2"/>
          <p:cNvSpPr>
            <a:spLocks noGrp="1" noChangeArrowheads="1"/>
          </p:cNvSpPr>
          <p:nvPr>
            <p:ph type="title"/>
          </p:nvPr>
        </p:nvSpPr>
        <p:spPr>
          <a:xfrm>
            <a:off x="685800" y="228600"/>
            <a:ext cx="7772400" cy="1143000"/>
          </a:xfrm>
        </p:spPr>
        <p:txBody>
          <a:bodyPr/>
          <a:lstStyle/>
          <a:p>
            <a:pPr eaLnBrk="1" hangingPunct="1"/>
            <a:r>
              <a:rPr lang="en-US">
                <a:latin typeface="Verdana" charset="0"/>
                <a:ea typeface="ＭＳ Ｐゴシック" charset="0"/>
                <a:cs typeface="ＭＳ Ｐゴシック" charset="0"/>
              </a:rPr>
              <a:t>Non-functional requirements</a:t>
            </a:r>
          </a:p>
        </p:txBody>
      </p:sp>
      <p:sp>
        <p:nvSpPr>
          <p:cNvPr id="72709" name="Rectangle 3"/>
          <p:cNvSpPr>
            <a:spLocks noGrp="1" noChangeArrowheads="1"/>
          </p:cNvSpPr>
          <p:nvPr>
            <p:ph type="body" idx="1"/>
          </p:nvPr>
        </p:nvSpPr>
        <p:spPr>
          <a:xfrm>
            <a:off x="685800" y="1600200"/>
            <a:ext cx="7772400" cy="4114800"/>
          </a:xfrm>
        </p:spPr>
        <p:txBody>
          <a:bodyPr/>
          <a:lstStyle/>
          <a:p>
            <a:pPr marL="342900" indent="-342900" eaLnBrk="1" hangingPunct="1">
              <a:lnSpc>
                <a:spcPct val="90000"/>
              </a:lnSpc>
            </a:pPr>
            <a:r>
              <a:rPr lang="en-US" sz="2600">
                <a:latin typeface="Verdana" charset="0"/>
                <a:ea typeface="ＭＳ Ｐゴシック" charset="0"/>
                <a:cs typeface="ＭＳ Ｐゴシック" charset="0"/>
              </a:rPr>
              <a:t>Concerned with qualitative aspects of the software product</a:t>
            </a:r>
          </a:p>
          <a:p>
            <a:pPr marL="742950" lvl="1" indent="-285750" eaLnBrk="1" hangingPunct="1">
              <a:lnSpc>
                <a:spcPct val="90000"/>
              </a:lnSpc>
            </a:pPr>
            <a:r>
              <a:rPr lang="en-US" sz="2200">
                <a:latin typeface="Verdana" charset="0"/>
                <a:ea typeface="ＭＳ Ｐゴシック" charset="0"/>
              </a:rPr>
              <a:t>Reliability</a:t>
            </a:r>
          </a:p>
          <a:p>
            <a:pPr marL="742950" lvl="1" indent="-285750" eaLnBrk="1" hangingPunct="1">
              <a:lnSpc>
                <a:spcPct val="90000"/>
              </a:lnSpc>
            </a:pPr>
            <a:r>
              <a:rPr lang="en-US" sz="2200">
                <a:latin typeface="Verdana" charset="0"/>
                <a:ea typeface="ＭＳ Ｐゴシック" charset="0"/>
              </a:rPr>
              <a:t>Maintainability</a:t>
            </a:r>
          </a:p>
          <a:p>
            <a:pPr marL="742950" lvl="1" indent="-285750" eaLnBrk="1" hangingPunct="1">
              <a:lnSpc>
                <a:spcPct val="90000"/>
              </a:lnSpc>
            </a:pPr>
            <a:r>
              <a:rPr lang="en-US" sz="2200">
                <a:latin typeface="Verdana" charset="0"/>
                <a:ea typeface="ＭＳ Ｐゴシック" charset="0"/>
              </a:rPr>
              <a:t>Security</a:t>
            </a:r>
          </a:p>
          <a:p>
            <a:pPr marL="742950" lvl="1" indent="-285750" eaLnBrk="1" hangingPunct="1">
              <a:lnSpc>
                <a:spcPct val="90000"/>
              </a:lnSpc>
            </a:pPr>
            <a:r>
              <a:rPr lang="en-US" sz="2200">
                <a:latin typeface="Verdana" charset="0"/>
                <a:ea typeface="ＭＳ Ｐゴシック" charset="0"/>
              </a:rPr>
              <a:t>Portability</a:t>
            </a:r>
          </a:p>
          <a:p>
            <a:pPr marL="742950" lvl="1" indent="-285750" eaLnBrk="1" hangingPunct="1">
              <a:lnSpc>
                <a:spcPct val="90000"/>
              </a:lnSpc>
            </a:pPr>
            <a:r>
              <a:rPr lang="en-US" sz="2200">
                <a:latin typeface="Verdana" charset="0"/>
                <a:ea typeface="ＭＳ Ｐゴシック" charset="0"/>
              </a:rPr>
              <a:t>…</a:t>
            </a:r>
          </a:p>
          <a:p>
            <a:pPr marL="342900" indent="-342900" eaLnBrk="1" hangingPunct="1">
              <a:lnSpc>
                <a:spcPct val="90000"/>
              </a:lnSpc>
            </a:pPr>
            <a:r>
              <a:rPr lang="en-US" sz="2600">
                <a:latin typeface="Verdana" charset="0"/>
                <a:ea typeface="ＭＳ Ｐゴシック" charset="0"/>
                <a:cs typeface="ＭＳ Ｐゴシック" charset="0"/>
              </a:rPr>
              <a:t>SRS may include a set of non-functional requirements as expected by the customer(s)</a:t>
            </a:r>
          </a:p>
          <a:p>
            <a:pPr marL="742950" lvl="1" indent="-285750" eaLnBrk="1" hangingPunct="1">
              <a:lnSpc>
                <a:spcPct val="90000"/>
              </a:lnSpc>
            </a:pPr>
            <a:r>
              <a:rPr lang="en-US" sz="2000">
                <a:latin typeface="Verdana" charset="0"/>
                <a:ea typeface="ＭＳ Ｐゴシック" charset="0"/>
              </a:rPr>
              <a:t>May also include developer requirements to support and to justify how to achieve these non-functional requirements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Date Placeholder 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33C31E2-F76C-C649-88BF-1145A7C79553}" type="datetime1">
              <a:rPr lang="en-US" sz="1200"/>
              <a:pPr/>
              <a:t>4/20/21</a:t>
            </a:fld>
            <a:endParaRPr lang="en-US" sz="1200"/>
          </a:p>
        </p:txBody>
      </p:sp>
      <p:sp>
        <p:nvSpPr>
          <p:cNvPr id="73730"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73731"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6730D7B-5B31-0142-97DF-E5212E27E403}" type="slidenum">
              <a:rPr lang="en-US" sz="1200"/>
              <a:pPr/>
              <a:t>35</a:t>
            </a:fld>
            <a:endParaRPr lang="en-US" sz="1200"/>
          </a:p>
        </p:txBody>
      </p:sp>
      <p:sp>
        <p:nvSpPr>
          <p:cNvPr id="73732" name="Rectangle 2"/>
          <p:cNvSpPr>
            <a:spLocks noGrp="1" noChangeArrowheads="1"/>
          </p:cNvSpPr>
          <p:nvPr>
            <p:ph type="title"/>
          </p:nvPr>
        </p:nvSpPr>
        <p:spPr>
          <a:xfrm>
            <a:off x="609600" y="381000"/>
            <a:ext cx="7772400" cy="1143000"/>
          </a:xfrm>
        </p:spPr>
        <p:txBody>
          <a:bodyPr/>
          <a:lstStyle/>
          <a:p>
            <a:pPr eaLnBrk="1" hangingPunct="1"/>
            <a:r>
              <a:rPr lang="en-US" sz="3200">
                <a:latin typeface="Verdana" charset="0"/>
                <a:ea typeface="ＭＳ Ｐゴシック" charset="0"/>
                <a:cs typeface="ＭＳ Ｐゴシック" charset="0"/>
              </a:rPr>
              <a:t>Relationship between user needs and non-functional requirements</a:t>
            </a:r>
          </a:p>
        </p:txBody>
      </p:sp>
      <p:grpSp>
        <p:nvGrpSpPr>
          <p:cNvPr id="73733" name="Group 41"/>
          <p:cNvGrpSpPr>
            <a:grpSpLocks/>
          </p:cNvGrpSpPr>
          <p:nvPr/>
        </p:nvGrpSpPr>
        <p:grpSpPr bwMode="auto">
          <a:xfrm>
            <a:off x="457200" y="2209800"/>
            <a:ext cx="8001000" cy="3962400"/>
            <a:chOff x="288" y="1152"/>
            <a:chExt cx="4992" cy="2976"/>
          </a:xfrm>
        </p:grpSpPr>
        <p:sp>
          <p:nvSpPr>
            <p:cNvPr id="73738" name="Rectangle 3"/>
            <p:cNvSpPr>
              <a:spLocks noChangeArrowheads="1"/>
            </p:cNvSpPr>
            <p:nvPr/>
          </p:nvSpPr>
          <p:spPr bwMode="auto">
            <a:xfrm>
              <a:off x="288" y="1152"/>
              <a:ext cx="1248" cy="336"/>
            </a:xfrm>
            <a:prstGeom prst="rect">
              <a:avLst/>
            </a:prstGeom>
            <a:solidFill>
              <a:srgbClr val="FF99CC"/>
            </a:solidFill>
            <a:ln w="12700" cap="sq">
              <a:solidFill>
                <a:schemeClr val="tx1"/>
              </a:solidFill>
              <a:miter lim="800000"/>
              <a:headEnd type="none" w="sm" len="sm"/>
              <a:tailEnd type="none" w="sm" len="sm"/>
            </a:ln>
          </p:spPr>
          <p:txBody>
            <a:bodyPr wrap="none" anchor="ctr"/>
            <a:lstStyle/>
            <a:p>
              <a:pPr algn="ctr" eaLnBrk="1" hangingPunct="1"/>
              <a:r>
                <a:rPr lang="en-US" b="1">
                  <a:latin typeface="Times New Roman" charset="0"/>
                </a:rPr>
                <a:t>Functional</a:t>
              </a:r>
            </a:p>
          </p:txBody>
        </p:sp>
        <p:sp>
          <p:nvSpPr>
            <p:cNvPr id="73739" name="Rectangle 4"/>
            <p:cNvSpPr>
              <a:spLocks noChangeArrowheads="1"/>
            </p:cNvSpPr>
            <p:nvPr/>
          </p:nvSpPr>
          <p:spPr bwMode="auto">
            <a:xfrm>
              <a:off x="2160" y="1152"/>
              <a:ext cx="1248" cy="336"/>
            </a:xfrm>
            <a:prstGeom prst="rect">
              <a:avLst/>
            </a:prstGeom>
            <a:solidFill>
              <a:srgbClr val="FF99CC"/>
            </a:solidFill>
            <a:ln w="12700" cap="sq">
              <a:solidFill>
                <a:schemeClr val="tx1"/>
              </a:solidFill>
              <a:miter lim="800000"/>
              <a:headEnd type="none" w="sm" len="sm"/>
              <a:tailEnd type="none" w="sm" len="sm"/>
            </a:ln>
          </p:spPr>
          <p:txBody>
            <a:bodyPr wrap="none" anchor="ctr"/>
            <a:lstStyle/>
            <a:p>
              <a:pPr algn="ctr" eaLnBrk="1" hangingPunct="1"/>
              <a:r>
                <a:rPr lang="en-US" b="1">
                  <a:latin typeface="Times New Roman" charset="0"/>
                </a:rPr>
                <a:t>Ease of use</a:t>
              </a:r>
            </a:p>
          </p:txBody>
        </p:sp>
        <p:sp>
          <p:nvSpPr>
            <p:cNvPr id="73740" name="Rectangle 5"/>
            <p:cNvSpPr>
              <a:spLocks noChangeArrowheads="1"/>
            </p:cNvSpPr>
            <p:nvPr/>
          </p:nvSpPr>
          <p:spPr bwMode="auto">
            <a:xfrm>
              <a:off x="2160" y="1488"/>
              <a:ext cx="1248" cy="336"/>
            </a:xfrm>
            <a:prstGeom prst="rect">
              <a:avLst/>
            </a:prstGeom>
            <a:solidFill>
              <a:srgbClr val="FF99CC"/>
            </a:solidFill>
            <a:ln w="12700" cap="sq">
              <a:solidFill>
                <a:schemeClr val="tx1"/>
              </a:solidFill>
              <a:miter lim="800000"/>
              <a:headEnd type="none" w="sm" len="sm"/>
              <a:tailEnd type="none" w="sm" len="sm"/>
            </a:ln>
          </p:spPr>
          <p:txBody>
            <a:bodyPr wrap="none" anchor="ctr"/>
            <a:lstStyle/>
            <a:p>
              <a:pPr algn="ctr" eaLnBrk="1" hangingPunct="1"/>
              <a:r>
                <a:rPr lang="en-US" b="1">
                  <a:latin typeface="Times New Roman" charset="0"/>
                </a:rPr>
                <a:t>Unauthorized</a:t>
              </a:r>
            </a:p>
            <a:p>
              <a:pPr algn="ctr" eaLnBrk="1" hangingPunct="1"/>
              <a:r>
                <a:rPr lang="en-US" b="1">
                  <a:latin typeface="Times New Roman" charset="0"/>
                </a:rPr>
                <a:t>Access</a:t>
              </a:r>
            </a:p>
          </p:txBody>
        </p:sp>
        <p:sp>
          <p:nvSpPr>
            <p:cNvPr id="73741" name="Rectangle 6"/>
            <p:cNvSpPr>
              <a:spLocks noChangeArrowheads="1"/>
            </p:cNvSpPr>
            <p:nvPr/>
          </p:nvSpPr>
          <p:spPr bwMode="auto">
            <a:xfrm>
              <a:off x="2160" y="1824"/>
              <a:ext cx="1248" cy="336"/>
            </a:xfrm>
            <a:prstGeom prst="rect">
              <a:avLst/>
            </a:prstGeom>
            <a:solidFill>
              <a:srgbClr val="FF99CC"/>
            </a:solidFill>
            <a:ln w="12700" cap="sq">
              <a:solidFill>
                <a:schemeClr val="tx1"/>
              </a:solidFill>
              <a:miter lim="800000"/>
              <a:headEnd type="none" w="sm" len="sm"/>
              <a:tailEnd type="none" w="sm" len="sm"/>
            </a:ln>
          </p:spPr>
          <p:txBody>
            <a:bodyPr wrap="none" anchor="ctr"/>
            <a:lstStyle/>
            <a:p>
              <a:pPr algn="ctr" eaLnBrk="1" hangingPunct="1"/>
              <a:r>
                <a:rPr lang="en-US" b="1">
                  <a:latin typeface="Times New Roman" charset="0"/>
                </a:rPr>
                <a:t>Chances of </a:t>
              </a:r>
            </a:p>
            <a:p>
              <a:pPr algn="ctr" eaLnBrk="1" hangingPunct="1"/>
              <a:r>
                <a:rPr lang="en-US" b="1">
                  <a:latin typeface="Times New Roman" charset="0"/>
                </a:rPr>
                <a:t>Failure</a:t>
              </a:r>
            </a:p>
          </p:txBody>
        </p:sp>
        <p:sp>
          <p:nvSpPr>
            <p:cNvPr id="73742" name="Rectangle 7"/>
            <p:cNvSpPr>
              <a:spLocks noChangeArrowheads="1"/>
            </p:cNvSpPr>
            <p:nvPr/>
          </p:nvSpPr>
          <p:spPr bwMode="auto">
            <a:xfrm>
              <a:off x="4032" y="1152"/>
              <a:ext cx="1248" cy="336"/>
            </a:xfrm>
            <a:prstGeom prst="rect">
              <a:avLst/>
            </a:prstGeom>
            <a:solidFill>
              <a:srgbClr val="FF99CC"/>
            </a:solidFill>
            <a:ln w="12700" cap="sq">
              <a:solidFill>
                <a:schemeClr val="tx1"/>
              </a:solidFill>
              <a:miter lim="800000"/>
              <a:headEnd type="none" w="sm" len="sm"/>
              <a:tailEnd type="none" w="sm" len="sm"/>
            </a:ln>
          </p:spPr>
          <p:txBody>
            <a:bodyPr wrap="none" anchor="ctr"/>
            <a:lstStyle/>
            <a:p>
              <a:pPr algn="ctr" eaLnBrk="1" hangingPunct="1"/>
              <a:r>
                <a:rPr lang="en-US" b="1">
                  <a:latin typeface="Times New Roman" charset="0"/>
                </a:rPr>
                <a:t>Usability</a:t>
              </a:r>
            </a:p>
          </p:txBody>
        </p:sp>
        <p:sp>
          <p:nvSpPr>
            <p:cNvPr id="73743" name="Rectangle 8"/>
            <p:cNvSpPr>
              <a:spLocks noChangeArrowheads="1"/>
            </p:cNvSpPr>
            <p:nvPr/>
          </p:nvSpPr>
          <p:spPr bwMode="auto">
            <a:xfrm>
              <a:off x="4032" y="1488"/>
              <a:ext cx="1248" cy="336"/>
            </a:xfrm>
            <a:prstGeom prst="rect">
              <a:avLst/>
            </a:prstGeom>
            <a:solidFill>
              <a:srgbClr val="FF99CC"/>
            </a:solidFill>
            <a:ln w="12700" cap="sq">
              <a:solidFill>
                <a:schemeClr val="tx1"/>
              </a:solidFill>
              <a:miter lim="800000"/>
              <a:headEnd type="none" w="sm" len="sm"/>
              <a:tailEnd type="none" w="sm" len="sm"/>
            </a:ln>
          </p:spPr>
          <p:txBody>
            <a:bodyPr wrap="none" anchor="ctr"/>
            <a:lstStyle/>
            <a:p>
              <a:pPr algn="ctr" eaLnBrk="1" hangingPunct="1"/>
              <a:r>
                <a:rPr lang="en-US" b="1">
                  <a:latin typeface="Times New Roman" charset="0"/>
                </a:rPr>
                <a:t>Security</a:t>
              </a:r>
            </a:p>
          </p:txBody>
        </p:sp>
        <p:sp>
          <p:nvSpPr>
            <p:cNvPr id="73744" name="Rectangle 9"/>
            <p:cNvSpPr>
              <a:spLocks noChangeArrowheads="1"/>
            </p:cNvSpPr>
            <p:nvPr/>
          </p:nvSpPr>
          <p:spPr bwMode="auto">
            <a:xfrm>
              <a:off x="4032" y="1824"/>
              <a:ext cx="1248" cy="336"/>
            </a:xfrm>
            <a:prstGeom prst="rect">
              <a:avLst/>
            </a:prstGeom>
            <a:solidFill>
              <a:srgbClr val="FF99CC"/>
            </a:solidFill>
            <a:ln w="12700" cap="sq">
              <a:solidFill>
                <a:schemeClr val="tx1"/>
              </a:solidFill>
              <a:miter lim="800000"/>
              <a:headEnd type="none" w="sm" len="sm"/>
              <a:tailEnd type="none" w="sm" len="sm"/>
            </a:ln>
          </p:spPr>
          <p:txBody>
            <a:bodyPr wrap="none" anchor="ctr"/>
            <a:lstStyle/>
            <a:p>
              <a:pPr algn="ctr" eaLnBrk="1" hangingPunct="1"/>
              <a:r>
                <a:rPr lang="en-US" b="1">
                  <a:latin typeface="Times New Roman" charset="0"/>
                </a:rPr>
                <a:t>Reliability</a:t>
              </a:r>
            </a:p>
          </p:txBody>
        </p:sp>
        <p:sp>
          <p:nvSpPr>
            <p:cNvPr id="73745" name="Rectangle 10"/>
            <p:cNvSpPr>
              <a:spLocks noChangeArrowheads="1"/>
            </p:cNvSpPr>
            <p:nvPr/>
          </p:nvSpPr>
          <p:spPr bwMode="auto">
            <a:xfrm>
              <a:off x="288" y="2304"/>
              <a:ext cx="1248" cy="336"/>
            </a:xfrm>
            <a:prstGeom prst="rect">
              <a:avLst/>
            </a:prstGeom>
            <a:solidFill>
              <a:srgbClr val="FF99CC"/>
            </a:solidFill>
            <a:ln w="12700" cap="sq">
              <a:solidFill>
                <a:schemeClr val="tx1"/>
              </a:solidFill>
              <a:miter lim="800000"/>
              <a:headEnd type="none" w="sm" len="sm"/>
              <a:tailEnd type="none" w="sm" len="sm"/>
            </a:ln>
          </p:spPr>
          <p:txBody>
            <a:bodyPr wrap="none" anchor="ctr"/>
            <a:lstStyle/>
            <a:p>
              <a:pPr algn="ctr" eaLnBrk="1" hangingPunct="1"/>
              <a:r>
                <a:rPr lang="en-US" b="1">
                  <a:latin typeface="Times New Roman" charset="0"/>
                </a:rPr>
                <a:t>Performance</a:t>
              </a:r>
            </a:p>
          </p:txBody>
        </p:sp>
        <p:sp>
          <p:nvSpPr>
            <p:cNvPr id="73746" name="Rectangle 11"/>
            <p:cNvSpPr>
              <a:spLocks noChangeArrowheads="1"/>
            </p:cNvSpPr>
            <p:nvPr/>
          </p:nvSpPr>
          <p:spPr bwMode="auto">
            <a:xfrm>
              <a:off x="2160" y="2304"/>
              <a:ext cx="1248" cy="336"/>
            </a:xfrm>
            <a:prstGeom prst="rect">
              <a:avLst/>
            </a:prstGeom>
            <a:solidFill>
              <a:srgbClr val="FF99CC"/>
            </a:solidFill>
            <a:ln w="12700" cap="sq">
              <a:solidFill>
                <a:schemeClr val="tx1"/>
              </a:solidFill>
              <a:miter lim="800000"/>
              <a:headEnd type="none" w="sm" len="sm"/>
              <a:tailEnd type="none" w="sm" len="sm"/>
            </a:ln>
          </p:spPr>
          <p:txBody>
            <a:bodyPr wrap="none" anchor="ctr"/>
            <a:lstStyle/>
            <a:p>
              <a:pPr algn="ctr" eaLnBrk="1" hangingPunct="1"/>
              <a:r>
                <a:rPr lang="en-US" b="1">
                  <a:latin typeface="Times New Roman" charset="0"/>
                </a:rPr>
                <a:t>Resource </a:t>
              </a:r>
            </a:p>
            <a:p>
              <a:pPr algn="ctr" eaLnBrk="1" hangingPunct="1"/>
              <a:r>
                <a:rPr lang="en-US" b="1">
                  <a:latin typeface="Times New Roman" charset="0"/>
                </a:rPr>
                <a:t>Utilization</a:t>
              </a:r>
            </a:p>
          </p:txBody>
        </p:sp>
        <p:sp>
          <p:nvSpPr>
            <p:cNvPr id="73747" name="Rectangle 12"/>
            <p:cNvSpPr>
              <a:spLocks noChangeArrowheads="1"/>
            </p:cNvSpPr>
            <p:nvPr/>
          </p:nvSpPr>
          <p:spPr bwMode="auto">
            <a:xfrm>
              <a:off x="2160" y="2640"/>
              <a:ext cx="1248" cy="336"/>
            </a:xfrm>
            <a:prstGeom prst="rect">
              <a:avLst/>
            </a:prstGeom>
            <a:solidFill>
              <a:srgbClr val="FF99CC"/>
            </a:solidFill>
            <a:ln w="12700" cap="sq">
              <a:solidFill>
                <a:schemeClr val="tx1"/>
              </a:solidFill>
              <a:miter lim="800000"/>
              <a:headEnd type="none" w="sm" len="sm"/>
              <a:tailEnd type="none" w="sm" len="sm"/>
            </a:ln>
          </p:spPr>
          <p:txBody>
            <a:bodyPr wrap="none" anchor="ctr"/>
            <a:lstStyle/>
            <a:p>
              <a:pPr algn="ctr" eaLnBrk="1" hangingPunct="1"/>
              <a:r>
                <a:rPr lang="en-US" b="1">
                  <a:latin typeface="Times New Roman" charset="0"/>
                </a:rPr>
                <a:t>Performance</a:t>
              </a:r>
            </a:p>
            <a:p>
              <a:pPr algn="ctr" eaLnBrk="1" hangingPunct="1"/>
              <a:r>
                <a:rPr lang="en-US" b="1">
                  <a:latin typeface="Times New Roman" charset="0"/>
                </a:rPr>
                <a:t>verification</a:t>
              </a:r>
            </a:p>
          </p:txBody>
        </p:sp>
        <p:sp>
          <p:nvSpPr>
            <p:cNvPr id="73748" name="Rectangle 13"/>
            <p:cNvSpPr>
              <a:spLocks noChangeArrowheads="1"/>
            </p:cNvSpPr>
            <p:nvPr/>
          </p:nvSpPr>
          <p:spPr bwMode="auto">
            <a:xfrm>
              <a:off x="2160" y="2976"/>
              <a:ext cx="1248" cy="336"/>
            </a:xfrm>
            <a:prstGeom prst="rect">
              <a:avLst/>
            </a:prstGeom>
            <a:solidFill>
              <a:srgbClr val="FF99CC"/>
            </a:solidFill>
            <a:ln w="12700" cap="sq">
              <a:solidFill>
                <a:schemeClr val="tx1"/>
              </a:solidFill>
              <a:miter lim="800000"/>
              <a:headEnd type="none" w="sm" len="sm"/>
              <a:tailEnd type="none" w="sm" len="sm"/>
            </a:ln>
          </p:spPr>
          <p:txBody>
            <a:bodyPr wrap="none" anchor="ctr"/>
            <a:lstStyle/>
            <a:p>
              <a:pPr algn="ctr" eaLnBrk="1" hangingPunct="1"/>
              <a:r>
                <a:rPr lang="en-US" b="1">
                  <a:latin typeface="Times New Roman" charset="0"/>
                </a:rPr>
                <a:t>Ease of </a:t>
              </a:r>
            </a:p>
            <a:p>
              <a:pPr algn="ctr" eaLnBrk="1" hangingPunct="1"/>
              <a:r>
                <a:rPr lang="en-US" b="1">
                  <a:latin typeface="Times New Roman" charset="0"/>
                </a:rPr>
                <a:t>Interfacing</a:t>
              </a:r>
            </a:p>
          </p:txBody>
        </p:sp>
        <p:sp>
          <p:nvSpPr>
            <p:cNvPr id="73749" name="Rectangle 14"/>
            <p:cNvSpPr>
              <a:spLocks noChangeArrowheads="1"/>
            </p:cNvSpPr>
            <p:nvPr/>
          </p:nvSpPr>
          <p:spPr bwMode="auto">
            <a:xfrm>
              <a:off x="4032" y="2304"/>
              <a:ext cx="1248" cy="336"/>
            </a:xfrm>
            <a:prstGeom prst="rect">
              <a:avLst/>
            </a:prstGeom>
            <a:solidFill>
              <a:srgbClr val="FF99CC"/>
            </a:solidFill>
            <a:ln w="12700" cap="sq">
              <a:solidFill>
                <a:schemeClr val="tx1"/>
              </a:solidFill>
              <a:miter lim="800000"/>
              <a:headEnd type="none" w="sm" len="sm"/>
              <a:tailEnd type="none" w="sm" len="sm"/>
            </a:ln>
          </p:spPr>
          <p:txBody>
            <a:bodyPr wrap="none" anchor="ctr"/>
            <a:lstStyle/>
            <a:p>
              <a:pPr algn="ctr" eaLnBrk="1" hangingPunct="1"/>
              <a:r>
                <a:rPr lang="en-US" b="1">
                  <a:latin typeface="Times New Roman" charset="0"/>
                </a:rPr>
                <a:t>Efficiency</a:t>
              </a:r>
            </a:p>
          </p:txBody>
        </p:sp>
        <p:sp>
          <p:nvSpPr>
            <p:cNvPr id="73750" name="Rectangle 15"/>
            <p:cNvSpPr>
              <a:spLocks noChangeArrowheads="1"/>
            </p:cNvSpPr>
            <p:nvPr/>
          </p:nvSpPr>
          <p:spPr bwMode="auto">
            <a:xfrm>
              <a:off x="4032" y="2640"/>
              <a:ext cx="1248" cy="336"/>
            </a:xfrm>
            <a:prstGeom prst="rect">
              <a:avLst/>
            </a:prstGeom>
            <a:solidFill>
              <a:srgbClr val="FF99CC"/>
            </a:solidFill>
            <a:ln w="12700" cap="sq">
              <a:solidFill>
                <a:schemeClr val="tx1"/>
              </a:solidFill>
              <a:miter lim="800000"/>
              <a:headEnd type="none" w="sm" len="sm"/>
              <a:tailEnd type="none" w="sm" len="sm"/>
            </a:ln>
          </p:spPr>
          <p:txBody>
            <a:bodyPr wrap="none" anchor="ctr"/>
            <a:lstStyle/>
            <a:p>
              <a:pPr algn="ctr" eaLnBrk="1" hangingPunct="1"/>
              <a:r>
                <a:rPr lang="en-US" b="1">
                  <a:latin typeface="Times New Roman" charset="0"/>
                </a:rPr>
                <a:t>Verifiability</a:t>
              </a:r>
            </a:p>
          </p:txBody>
        </p:sp>
        <p:sp>
          <p:nvSpPr>
            <p:cNvPr id="73751" name="Rectangle 16"/>
            <p:cNvSpPr>
              <a:spLocks noChangeArrowheads="1"/>
            </p:cNvSpPr>
            <p:nvPr/>
          </p:nvSpPr>
          <p:spPr bwMode="auto">
            <a:xfrm>
              <a:off x="4032" y="2976"/>
              <a:ext cx="1248" cy="336"/>
            </a:xfrm>
            <a:prstGeom prst="rect">
              <a:avLst/>
            </a:prstGeom>
            <a:solidFill>
              <a:srgbClr val="FF99CC"/>
            </a:solidFill>
            <a:ln w="12700" cap="sq">
              <a:solidFill>
                <a:schemeClr val="tx1"/>
              </a:solidFill>
              <a:miter lim="800000"/>
              <a:headEnd type="none" w="sm" len="sm"/>
              <a:tailEnd type="none" w="sm" len="sm"/>
            </a:ln>
          </p:spPr>
          <p:txBody>
            <a:bodyPr wrap="none" anchor="ctr"/>
            <a:lstStyle/>
            <a:p>
              <a:pPr algn="ctr" eaLnBrk="1" hangingPunct="1"/>
              <a:r>
                <a:rPr lang="en-US" b="1">
                  <a:latin typeface="Times New Roman" charset="0"/>
                </a:rPr>
                <a:t>Interoperability</a:t>
              </a:r>
            </a:p>
          </p:txBody>
        </p:sp>
        <p:sp>
          <p:nvSpPr>
            <p:cNvPr id="73752" name="Rectangle 17"/>
            <p:cNvSpPr>
              <a:spLocks noChangeArrowheads="1"/>
            </p:cNvSpPr>
            <p:nvPr/>
          </p:nvSpPr>
          <p:spPr bwMode="auto">
            <a:xfrm>
              <a:off x="288" y="3456"/>
              <a:ext cx="1248" cy="336"/>
            </a:xfrm>
            <a:prstGeom prst="rect">
              <a:avLst/>
            </a:prstGeom>
            <a:solidFill>
              <a:srgbClr val="FF99CC"/>
            </a:solidFill>
            <a:ln w="12700" cap="sq">
              <a:solidFill>
                <a:schemeClr val="tx1"/>
              </a:solidFill>
              <a:miter lim="800000"/>
              <a:headEnd type="none" w="sm" len="sm"/>
              <a:tailEnd type="none" w="sm" len="sm"/>
            </a:ln>
          </p:spPr>
          <p:txBody>
            <a:bodyPr wrap="none" anchor="ctr"/>
            <a:lstStyle/>
            <a:p>
              <a:pPr algn="ctr" eaLnBrk="1" hangingPunct="1"/>
              <a:r>
                <a:rPr lang="en-US" b="1">
                  <a:latin typeface="Times New Roman" charset="0"/>
                </a:rPr>
                <a:t>Change</a:t>
              </a:r>
            </a:p>
          </p:txBody>
        </p:sp>
        <p:sp>
          <p:nvSpPr>
            <p:cNvPr id="73753" name="Rectangle 18"/>
            <p:cNvSpPr>
              <a:spLocks noChangeArrowheads="1"/>
            </p:cNvSpPr>
            <p:nvPr/>
          </p:nvSpPr>
          <p:spPr bwMode="auto">
            <a:xfrm>
              <a:off x="2160" y="3456"/>
              <a:ext cx="1248" cy="336"/>
            </a:xfrm>
            <a:prstGeom prst="rect">
              <a:avLst/>
            </a:prstGeom>
            <a:solidFill>
              <a:srgbClr val="FF99CC"/>
            </a:solidFill>
            <a:ln w="12700" cap="sq">
              <a:solidFill>
                <a:schemeClr val="tx1"/>
              </a:solidFill>
              <a:miter lim="800000"/>
              <a:headEnd type="none" w="sm" len="sm"/>
              <a:tailEnd type="none" w="sm" len="sm"/>
            </a:ln>
          </p:spPr>
          <p:txBody>
            <a:bodyPr wrap="none" anchor="ctr"/>
            <a:lstStyle/>
            <a:p>
              <a:pPr algn="ctr" eaLnBrk="1" hangingPunct="1"/>
              <a:r>
                <a:rPr lang="en-US" b="1">
                  <a:latin typeface="Times New Roman" charset="0"/>
                </a:rPr>
                <a:t>Ease of change</a:t>
              </a:r>
            </a:p>
          </p:txBody>
        </p:sp>
        <p:sp>
          <p:nvSpPr>
            <p:cNvPr id="73754" name="Rectangle 19"/>
            <p:cNvSpPr>
              <a:spLocks noChangeArrowheads="1"/>
            </p:cNvSpPr>
            <p:nvPr/>
          </p:nvSpPr>
          <p:spPr bwMode="auto">
            <a:xfrm>
              <a:off x="2160" y="3792"/>
              <a:ext cx="1248" cy="336"/>
            </a:xfrm>
            <a:prstGeom prst="rect">
              <a:avLst/>
            </a:prstGeom>
            <a:solidFill>
              <a:srgbClr val="FF99CC"/>
            </a:solidFill>
            <a:ln w="12700" cap="sq">
              <a:solidFill>
                <a:schemeClr val="tx1"/>
              </a:solidFill>
              <a:miter lim="800000"/>
              <a:headEnd type="none" w="sm" len="sm"/>
              <a:tailEnd type="none" w="sm" len="sm"/>
            </a:ln>
          </p:spPr>
          <p:txBody>
            <a:bodyPr wrap="none" anchor="ctr"/>
            <a:lstStyle/>
            <a:p>
              <a:pPr algn="ctr" eaLnBrk="1" hangingPunct="1"/>
              <a:r>
                <a:rPr lang="en-US" b="1">
                  <a:latin typeface="Times New Roman" charset="0"/>
                </a:rPr>
                <a:t>Ease of transport</a:t>
              </a:r>
            </a:p>
          </p:txBody>
        </p:sp>
        <p:sp>
          <p:nvSpPr>
            <p:cNvPr id="73755" name="Rectangle 20"/>
            <p:cNvSpPr>
              <a:spLocks noChangeArrowheads="1"/>
            </p:cNvSpPr>
            <p:nvPr/>
          </p:nvSpPr>
          <p:spPr bwMode="auto">
            <a:xfrm>
              <a:off x="4032" y="3456"/>
              <a:ext cx="1248" cy="336"/>
            </a:xfrm>
            <a:prstGeom prst="rect">
              <a:avLst/>
            </a:prstGeom>
            <a:solidFill>
              <a:srgbClr val="FF99CC"/>
            </a:solidFill>
            <a:ln w="12700" cap="sq">
              <a:solidFill>
                <a:schemeClr val="tx1"/>
              </a:solidFill>
              <a:miter lim="800000"/>
              <a:headEnd type="none" w="sm" len="sm"/>
              <a:tailEnd type="none" w="sm" len="sm"/>
            </a:ln>
          </p:spPr>
          <p:txBody>
            <a:bodyPr wrap="none" anchor="ctr"/>
            <a:lstStyle/>
            <a:p>
              <a:pPr algn="ctr" eaLnBrk="1" hangingPunct="1"/>
              <a:r>
                <a:rPr lang="en-US" b="1">
                  <a:latin typeface="Times New Roman" charset="0"/>
                </a:rPr>
                <a:t>Maintainability</a:t>
              </a:r>
            </a:p>
          </p:txBody>
        </p:sp>
        <p:sp>
          <p:nvSpPr>
            <p:cNvPr id="73756" name="Rectangle 21"/>
            <p:cNvSpPr>
              <a:spLocks noChangeArrowheads="1"/>
            </p:cNvSpPr>
            <p:nvPr/>
          </p:nvSpPr>
          <p:spPr bwMode="auto">
            <a:xfrm>
              <a:off x="4032" y="3792"/>
              <a:ext cx="1248" cy="336"/>
            </a:xfrm>
            <a:prstGeom prst="rect">
              <a:avLst/>
            </a:prstGeom>
            <a:solidFill>
              <a:srgbClr val="FF99CC"/>
            </a:solidFill>
            <a:ln w="12700" cap="sq">
              <a:solidFill>
                <a:schemeClr val="tx1"/>
              </a:solidFill>
              <a:miter lim="800000"/>
              <a:headEnd type="none" w="sm" len="sm"/>
              <a:tailEnd type="none" w="sm" len="sm"/>
            </a:ln>
          </p:spPr>
          <p:txBody>
            <a:bodyPr wrap="none" anchor="ctr"/>
            <a:lstStyle/>
            <a:p>
              <a:pPr algn="ctr" eaLnBrk="1" hangingPunct="1"/>
              <a:r>
                <a:rPr lang="en-US" b="1">
                  <a:latin typeface="Times New Roman" charset="0"/>
                </a:rPr>
                <a:t>Portability</a:t>
              </a:r>
            </a:p>
          </p:txBody>
        </p:sp>
        <p:sp>
          <p:nvSpPr>
            <p:cNvPr id="73757" name="Line 22"/>
            <p:cNvSpPr>
              <a:spLocks noChangeShapeType="1"/>
            </p:cNvSpPr>
            <p:nvPr/>
          </p:nvSpPr>
          <p:spPr bwMode="auto">
            <a:xfrm>
              <a:off x="1536" y="1296"/>
              <a:ext cx="624" cy="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73758" name="Line 23"/>
            <p:cNvSpPr>
              <a:spLocks noChangeShapeType="1"/>
            </p:cNvSpPr>
            <p:nvPr/>
          </p:nvSpPr>
          <p:spPr bwMode="auto">
            <a:xfrm>
              <a:off x="1536" y="1296"/>
              <a:ext cx="624" cy="384"/>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73759" name="Line 24"/>
            <p:cNvSpPr>
              <a:spLocks noChangeShapeType="1"/>
            </p:cNvSpPr>
            <p:nvPr/>
          </p:nvSpPr>
          <p:spPr bwMode="auto">
            <a:xfrm>
              <a:off x="1536" y="1296"/>
              <a:ext cx="624" cy="72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73760" name="Line 25"/>
            <p:cNvSpPr>
              <a:spLocks noChangeShapeType="1"/>
            </p:cNvSpPr>
            <p:nvPr/>
          </p:nvSpPr>
          <p:spPr bwMode="auto">
            <a:xfrm>
              <a:off x="1536" y="2496"/>
              <a:ext cx="624" cy="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73761" name="Line 26"/>
            <p:cNvSpPr>
              <a:spLocks noChangeShapeType="1"/>
            </p:cNvSpPr>
            <p:nvPr/>
          </p:nvSpPr>
          <p:spPr bwMode="auto">
            <a:xfrm>
              <a:off x="1536" y="2496"/>
              <a:ext cx="624" cy="336"/>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73762" name="Line 27"/>
            <p:cNvSpPr>
              <a:spLocks noChangeShapeType="1"/>
            </p:cNvSpPr>
            <p:nvPr/>
          </p:nvSpPr>
          <p:spPr bwMode="auto">
            <a:xfrm>
              <a:off x="1536" y="2496"/>
              <a:ext cx="624" cy="672"/>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73763" name="Line 28"/>
            <p:cNvSpPr>
              <a:spLocks noChangeShapeType="1"/>
            </p:cNvSpPr>
            <p:nvPr/>
          </p:nvSpPr>
          <p:spPr bwMode="auto">
            <a:xfrm>
              <a:off x="1536" y="3648"/>
              <a:ext cx="624" cy="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73764" name="Line 29"/>
            <p:cNvSpPr>
              <a:spLocks noChangeShapeType="1"/>
            </p:cNvSpPr>
            <p:nvPr/>
          </p:nvSpPr>
          <p:spPr bwMode="auto">
            <a:xfrm>
              <a:off x="1536" y="3648"/>
              <a:ext cx="624" cy="336"/>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73765" name="Line 30"/>
            <p:cNvSpPr>
              <a:spLocks noChangeShapeType="1"/>
            </p:cNvSpPr>
            <p:nvPr/>
          </p:nvSpPr>
          <p:spPr bwMode="auto">
            <a:xfrm>
              <a:off x="3408" y="1344"/>
              <a:ext cx="624" cy="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73766" name="Line 31"/>
            <p:cNvSpPr>
              <a:spLocks noChangeShapeType="1"/>
            </p:cNvSpPr>
            <p:nvPr/>
          </p:nvSpPr>
          <p:spPr bwMode="auto">
            <a:xfrm>
              <a:off x="3408" y="1680"/>
              <a:ext cx="624" cy="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73767" name="Line 32"/>
            <p:cNvSpPr>
              <a:spLocks noChangeShapeType="1"/>
            </p:cNvSpPr>
            <p:nvPr/>
          </p:nvSpPr>
          <p:spPr bwMode="auto">
            <a:xfrm>
              <a:off x="3408" y="2016"/>
              <a:ext cx="624" cy="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73768" name="Line 33"/>
            <p:cNvSpPr>
              <a:spLocks noChangeShapeType="1"/>
            </p:cNvSpPr>
            <p:nvPr/>
          </p:nvSpPr>
          <p:spPr bwMode="auto">
            <a:xfrm>
              <a:off x="3408" y="2448"/>
              <a:ext cx="624" cy="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73769" name="Line 34"/>
            <p:cNvSpPr>
              <a:spLocks noChangeShapeType="1"/>
            </p:cNvSpPr>
            <p:nvPr/>
          </p:nvSpPr>
          <p:spPr bwMode="auto">
            <a:xfrm>
              <a:off x="3408" y="2832"/>
              <a:ext cx="624" cy="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73770" name="Line 35"/>
            <p:cNvSpPr>
              <a:spLocks noChangeShapeType="1"/>
            </p:cNvSpPr>
            <p:nvPr/>
          </p:nvSpPr>
          <p:spPr bwMode="auto">
            <a:xfrm>
              <a:off x="3408" y="3120"/>
              <a:ext cx="624" cy="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73771" name="Line 36"/>
            <p:cNvSpPr>
              <a:spLocks noChangeShapeType="1"/>
            </p:cNvSpPr>
            <p:nvPr/>
          </p:nvSpPr>
          <p:spPr bwMode="auto">
            <a:xfrm>
              <a:off x="3408" y="3648"/>
              <a:ext cx="624" cy="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73772" name="Line 37"/>
            <p:cNvSpPr>
              <a:spLocks noChangeShapeType="1"/>
            </p:cNvSpPr>
            <p:nvPr/>
          </p:nvSpPr>
          <p:spPr bwMode="auto">
            <a:xfrm>
              <a:off x="3408" y="3984"/>
              <a:ext cx="624" cy="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grpSp>
      <p:grpSp>
        <p:nvGrpSpPr>
          <p:cNvPr id="73734" name="Group 42"/>
          <p:cNvGrpSpPr>
            <a:grpSpLocks/>
          </p:cNvGrpSpPr>
          <p:nvPr/>
        </p:nvGrpSpPr>
        <p:grpSpPr bwMode="auto">
          <a:xfrm>
            <a:off x="381000" y="1463675"/>
            <a:ext cx="8763000" cy="822325"/>
            <a:chOff x="240" y="720"/>
            <a:chExt cx="5520" cy="518"/>
          </a:xfrm>
        </p:grpSpPr>
        <p:sp>
          <p:nvSpPr>
            <p:cNvPr id="73735" name="Text Box 38"/>
            <p:cNvSpPr txBox="1">
              <a:spLocks noChangeArrowheads="1"/>
            </p:cNvSpPr>
            <p:nvPr/>
          </p:nvSpPr>
          <p:spPr bwMode="auto">
            <a:xfrm>
              <a:off x="240" y="864"/>
              <a:ext cx="129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User needs</a:t>
              </a:r>
            </a:p>
          </p:txBody>
        </p:sp>
        <p:sp>
          <p:nvSpPr>
            <p:cNvPr id="73736" name="Text Box 39"/>
            <p:cNvSpPr txBox="1">
              <a:spLocks noChangeArrowheads="1"/>
            </p:cNvSpPr>
            <p:nvPr/>
          </p:nvSpPr>
          <p:spPr bwMode="auto">
            <a:xfrm>
              <a:off x="2112" y="816"/>
              <a:ext cx="129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User concerns</a:t>
              </a:r>
            </a:p>
          </p:txBody>
        </p:sp>
        <p:sp>
          <p:nvSpPr>
            <p:cNvPr id="73737" name="Text Box 40"/>
            <p:cNvSpPr txBox="1">
              <a:spLocks noChangeArrowheads="1"/>
            </p:cNvSpPr>
            <p:nvPr/>
          </p:nvSpPr>
          <p:spPr bwMode="auto">
            <a:xfrm>
              <a:off x="4080" y="720"/>
              <a:ext cx="1680"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Non-functional requirements</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4BA8686-0A80-784E-9576-785CEE04C915}" type="datetime1">
              <a:rPr lang="en-US" sz="1200"/>
              <a:pPr/>
              <a:t>4/20/21</a:t>
            </a:fld>
            <a:endParaRPr lang="en-US" sz="1200"/>
          </a:p>
        </p:txBody>
      </p:sp>
      <p:sp>
        <p:nvSpPr>
          <p:cNvPr id="7475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7475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ECD743E-5C86-9B40-9696-98B6BE073AD4}" type="slidenum">
              <a:rPr lang="en-US" sz="1200"/>
              <a:pPr/>
              <a:t>36</a:t>
            </a:fld>
            <a:endParaRPr lang="en-US" sz="1200"/>
          </a:p>
        </p:txBody>
      </p:sp>
      <p:sp>
        <p:nvSpPr>
          <p:cNvPr id="74756" name="Rectangle 2"/>
          <p:cNvSpPr>
            <a:spLocks noGrp="1" noChangeArrowheads="1"/>
          </p:cNvSpPr>
          <p:nvPr>
            <p:ph type="title"/>
          </p:nvPr>
        </p:nvSpPr>
        <p:spPr>
          <a:noFill/>
        </p:spPr>
        <p:txBody>
          <a:bodyPr lIns="90487" tIns="44450" rIns="90487" bIns="44450"/>
          <a:lstStyle/>
          <a:p>
            <a:pPr eaLnBrk="1" hangingPunct="1"/>
            <a:r>
              <a:rPr lang="en-GB" sz="3400">
                <a:latin typeface="Verdana" charset="0"/>
                <a:ea typeface="ＭＳ Ｐゴシック" charset="0"/>
                <a:cs typeface="ＭＳ Ｐゴシック" charset="0"/>
              </a:rPr>
              <a:t>Non-functional Requirements measures</a:t>
            </a:r>
          </a:p>
        </p:txBody>
      </p:sp>
      <p:graphicFrame>
        <p:nvGraphicFramePr>
          <p:cNvPr id="74757" name="Object 2"/>
          <p:cNvGraphicFramePr>
            <a:graphicFrameLocks/>
          </p:cNvGraphicFramePr>
          <p:nvPr/>
        </p:nvGraphicFramePr>
        <p:xfrm>
          <a:off x="1068388" y="1752600"/>
          <a:ext cx="6942137" cy="4572000"/>
        </p:xfrm>
        <a:graphic>
          <a:graphicData uri="http://schemas.openxmlformats.org/presentationml/2006/ole">
            <mc:AlternateContent xmlns:mc="http://schemas.openxmlformats.org/markup-compatibility/2006">
              <mc:Choice xmlns:v="urn:schemas-microsoft-com:vml" Requires="v">
                <p:oleObj spid="_x0000_s74916" name="Document" r:id="rId3" imgW="3784600" imgH="2667000" progId="Word.Document.6">
                  <p:embed/>
                </p:oleObj>
              </mc:Choice>
              <mc:Fallback>
                <p:oleObj name="Document" r:id="rId3" imgW="3784600" imgH="2667000" progId="Word.Document.6">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388" y="1752600"/>
                        <a:ext cx="6942137"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0096F52-D129-8D4C-AE70-26F1CE605183}" type="datetime1">
              <a:rPr lang="en-US" sz="1200"/>
              <a:pPr/>
              <a:t>4/20/21</a:t>
            </a:fld>
            <a:endParaRPr lang="en-US" sz="1200"/>
          </a:p>
        </p:txBody>
      </p:sp>
      <p:sp>
        <p:nvSpPr>
          <p:cNvPr id="7577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7577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73C65C1-F507-404D-A2B1-968EB1931EDD}" type="slidenum">
              <a:rPr lang="en-US" sz="1200"/>
              <a:pPr/>
              <a:t>37</a:t>
            </a:fld>
            <a:endParaRPr lang="en-US" sz="1200"/>
          </a:p>
        </p:txBody>
      </p:sp>
      <p:sp>
        <p:nvSpPr>
          <p:cNvPr id="75780" name="Rectangle 2"/>
          <p:cNvSpPr>
            <a:spLocks noGrp="1" noChangeArrowheads="1"/>
          </p:cNvSpPr>
          <p:nvPr>
            <p:ph type="title"/>
          </p:nvPr>
        </p:nvSpPr>
        <p:spPr/>
        <p:txBody>
          <a:bodyPr/>
          <a:lstStyle/>
          <a:p>
            <a:pPr eaLnBrk="1" hangingPunct="1"/>
            <a:r>
              <a:rPr lang="en-GB" sz="3400">
                <a:latin typeface="Verdana" charset="0"/>
                <a:ea typeface="ＭＳ Ｐゴシック" charset="0"/>
                <a:cs typeface="ＭＳ Ｐゴシック" charset="0"/>
              </a:rPr>
              <a:t>Non-functional Requirements interaction</a:t>
            </a:r>
          </a:p>
        </p:txBody>
      </p:sp>
      <p:sp>
        <p:nvSpPr>
          <p:cNvPr id="75781" name="Rectangle 3"/>
          <p:cNvSpPr>
            <a:spLocks noGrp="1" noChangeArrowheads="1"/>
          </p:cNvSpPr>
          <p:nvPr>
            <p:ph type="body" idx="1"/>
          </p:nvPr>
        </p:nvSpPr>
        <p:spPr/>
        <p:txBody>
          <a:bodyPr/>
          <a:lstStyle/>
          <a:p>
            <a:pPr eaLnBrk="1" hangingPunct="1"/>
            <a:r>
              <a:rPr lang="en-GB" sz="2400">
                <a:latin typeface="Verdana" charset="0"/>
                <a:ea typeface="ＭＳ Ｐゴシック" charset="0"/>
                <a:cs typeface="ＭＳ Ｐゴシック" charset="0"/>
              </a:rPr>
              <a:t>Conflicts between different non-functional requirements are common in complex systems</a:t>
            </a:r>
          </a:p>
          <a:p>
            <a:pPr eaLnBrk="1" hangingPunct="1"/>
            <a:r>
              <a:rPr lang="en-GB" sz="2400">
                <a:latin typeface="Verdana" charset="0"/>
                <a:ea typeface="ＭＳ Ｐゴシック" charset="0"/>
                <a:cs typeface="ＭＳ Ｐゴシック" charset="0"/>
              </a:rPr>
              <a:t>Spacecraft system</a:t>
            </a:r>
          </a:p>
          <a:p>
            <a:pPr lvl="1" eaLnBrk="1" hangingPunct="1"/>
            <a:r>
              <a:rPr lang="en-GB" sz="2400">
                <a:latin typeface="Verdana" charset="0"/>
                <a:ea typeface="ＭＳ Ｐゴシック" charset="0"/>
              </a:rPr>
              <a:t>To minimise weight, the number of separate chips in the system should be minimised</a:t>
            </a:r>
          </a:p>
          <a:p>
            <a:pPr lvl="1" eaLnBrk="1" hangingPunct="1"/>
            <a:r>
              <a:rPr lang="en-GB" sz="2400">
                <a:latin typeface="Verdana" charset="0"/>
                <a:ea typeface="ＭＳ Ｐゴシック" charset="0"/>
              </a:rPr>
              <a:t>To minimise power consumption, lower power chips should be used</a:t>
            </a:r>
          </a:p>
          <a:p>
            <a:pPr lvl="1" eaLnBrk="1" hangingPunct="1"/>
            <a:r>
              <a:rPr lang="en-GB" sz="2400">
                <a:latin typeface="Verdana" charset="0"/>
                <a:ea typeface="ＭＳ Ｐゴシック" charset="0"/>
              </a:rPr>
              <a:t>However, using low power chips may mean that more chips have to be used. Which is the most critical requirement?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71731A5-EFD7-A24F-8CBA-37EE5302403D}" type="datetime1">
              <a:rPr lang="en-US" sz="1200"/>
              <a:pPr/>
              <a:t>4/20/21</a:t>
            </a:fld>
            <a:endParaRPr lang="en-US" sz="1200"/>
          </a:p>
        </p:txBody>
      </p:sp>
      <p:sp>
        <p:nvSpPr>
          <p:cNvPr id="7680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7680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07935EB-9E9D-A34C-B670-08251E0BDFA6}" type="slidenum">
              <a:rPr lang="en-US" sz="1200"/>
              <a:pPr/>
              <a:t>38</a:t>
            </a:fld>
            <a:endParaRPr lang="en-US" sz="1200"/>
          </a:p>
        </p:txBody>
      </p:sp>
      <p:sp>
        <p:nvSpPr>
          <p:cNvPr id="76804"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Exercise</a:t>
            </a:r>
          </a:p>
        </p:txBody>
      </p:sp>
      <p:sp>
        <p:nvSpPr>
          <p:cNvPr id="76805" name="Rectangle 3"/>
          <p:cNvSpPr>
            <a:spLocks noGrp="1" noChangeArrowheads="1"/>
          </p:cNvSpPr>
          <p:nvPr>
            <p:ph type="body" idx="1"/>
          </p:nvPr>
        </p:nvSpPr>
        <p:spPr/>
        <p:txBody>
          <a:bodyPr/>
          <a:lstStyle/>
          <a:p>
            <a:pPr marL="571500" indent="-571500" eaLnBrk="1" hangingPunct="1">
              <a:lnSpc>
                <a:spcPct val="80000"/>
              </a:lnSpc>
              <a:buFont typeface="Wingdings" charset="0"/>
              <a:buNone/>
            </a:pPr>
            <a:r>
              <a:rPr lang="en-US" sz="1900" dirty="0">
                <a:latin typeface="Verdana" charset="0"/>
                <a:ea typeface="ＭＳ Ｐゴシック" charset="0"/>
                <a:cs typeface="ＭＳ Ｐゴシック" charset="0"/>
              </a:rPr>
              <a:t>Classify the following aspects of an airline reservation system into F for </a:t>
            </a:r>
            <a:r>
              <a:rPr lang="ja-JP" altLang="en-US" sz="1900" dirty="0">
                <a:latin typeface="Verdana" charset="0"/>
                <a:ea typeface="ＭＳ Ｐゴシック" charset="0"/>
                <a:cs typeface="ＭＳ Ｐゴシック" charset="0"/>
              </a:rPr>
              <a:t>“</a:t>
            </a:r>
            <a:r>
              <a:rPr lang="en-US" altLang="ja-JP" sz="1900" dirty="0">
                <a:latin typeface="Verdana" charset="0"/>
                <a:ea typeface="ＭＳ Ｐゴシック" charset="0"/>
                <a:cs typeface="ＭＳ Ｐゴシック" charset="0"/>
              </a:rPr>
              <a:t>functional</a:t>
            </a:r>
            <a:r>
              <a:rPr lang="ja-JP" altLang="en-US" sz="1900" dirty="0">
                <a:latin typeface="Verdana" charset="0"/>
                <a:ea typeface="ＭＳ Ｐゴシック" charset="0"/>
                <a:cs typeface="ＭＳ Ｐゴシック" charset="0"/>
              </a:rPr>
              <a:t>”</a:t>
            </a:r>
            <a:r>
              <a:rPr lang="en-US" altLang="ja-JP" sz="1900" dirty="0">
                <a:latin typeface="Verdana" charset="0"/>
                <a:ea typeface="ＭＳ Ｐゴシック" charset="0"/>
                <a:cs typeface="ＭＳ Ｐゴシック" charset="0"/>
              </a:rPr>
              <a:t>, NF for </a:t>
            </a:r>
            <a:r>
              <a:rPr lang="ja-JP" altLang="en-US" sz="1900" dirty="0">
                <a:latin typeface="Verdana" charset="0"/>
                <a:ea typeface="ＭＳ Ｐゴシック" charset="0"/>
                <a:cs typeface="ＭＳ Ｐゴシック" charset="0"/>
              </a:rPr>
              <a:t>“</a:t>
            </a:r>
            <a:r>
              <a:rPr lang="en-US" altLang="ja-JP" sz="1900" dirty="0">
                <a:latin typeface="Verdana" charset="0"/>
                <a:ea typeface="ＭＳ Ｐゴシック" charset="0"/>
                <a:cs typeface="ＭＳ Ｐゴシック" charset="0"/>
              </a:rPr>
              <a:t>non-functional</a:t>
            </a:r>
            <a:r>
              <a:rPr lang="ja-JP" altLang="en-US" sz="1900" dirty="0">
                <a:latin typeface="Verdana" charset="0"/>
                <a:ea typeface="ＭＳ Ｐゴシック" charset="0"/>
                <a:cs typeface="ＭＳ Ｐゴシック" charset="0"/>
              </a:rPr>
              <a:t>”</a:t>
            </a:r>
            <a:r>
              <a:rPr lang="en-US" altLang="ja-JP" sz="1900" dirty="0">
                <a:latin typeface="Verdana" charset="0"/>
                <a:ea typeface="ＭＳ Ｐゴシック" charset="0"/>
                <a:cs typeface="ＭＳ Ｐゴシック" charset="0"/>
              </a:rPr>
              <a:t> and X for should not be a requirement. </a:t>
            </a:r>
          </a:p>
          <a:p>
            <a:pPr marL="571500" indent="-571500" eaLnBrk="1" hangingPunct="1">
              <a:lnSpc>
                <a:spcPct val="80000"/>
              </a:lnSpc>
              <a:buFont typeface="Wingdings" charset="0"/>
              <a:buNone/>
            </a:pPr>
            <a:endParaRPr lang="en-US" sz="1900" dirty="0">
              <a:latin typeface="Verdana" charset="0"/>
              <a:ea typeface="ＭＳ Ｐゴシック" charset="0"/>
              <a:cs typeface="ＭＳ Ｐゴシック" charset="0"/>
            </a:endParaRPr>
          </a:p>
          <a:p>
            <a:pPr marL="571500" indent="-571500" eaLnBrk="1" hangingPunct="1">
              <a:lnSpc>
                <a:spcPct val="80000"/>
              </a:lnSpc>
              <a:buFont typeface="Wingdings" charset="0"/>
              <a:buAutoNum type="arabicPeriod"/>
            </a:pPr>
            <a:r>
              <a:rPr lang="en-US" sz="1900" dirty="0">
                <a:latin typeface="Verdana" charset="0"/>
                <a:ea typeface="ＭＳ Ｐゴシック" charset="0"/>
                <a:cs typeface="ＭＳ Ｐゴシック" charset="0"/>
              </a:rPr>
              <a:t>How information about flights, passengers and booking are entered</a:t>
            </a:r>
          </a:p>
          <a:p>
            <a:pPr marL="571500" indent="-571500" eaLnBrk="1" hangingPunct="1">
              <a:lnSpc>
                <a:spcPct val="80000"/>
              </a:lnSpc>
              <a:buFont typeface="Wingdings" charset="0"/>
              <a:buAutoNum type="arabicPeriod"/>
            </a:pPr>
            <a:r>
              <a:rPr lang="en-US" sz="1900" dirty="0">
                <a:latin typeface="Verdana" charset="0"/>
                <a:ea typeface="ＭＳ Ｐゴシック" charset="0"/>
                <a:cs typeface="ＭＳ Ｐゴシック" charset="0"/>
              </a:rPr>
              <a:t>What information appears on tickets and reports</a:t>
            </a:r>
          </a:p>
          <a:p>
            <a:pPr marL="571500" indent="-571500" eaLnBrk="1" hangingPunct="1">
              <a:lnSpc>
                <a:spcPct val="80000"/>
              </a:lnSpc>
              <a:buFont typeface="Wingdings" charset="0"/>
              <a:buAutoNum type="arabicPeriod"/>
            </a:pPr>
            <a:r>
              <a:rPr lang="en-US" sz="1900" dirty="0">
                <a:latin typeface="Verdana" charset="0"/>
                <a:ea typeface="ＭＳ Ｐゴシック" charset="0"/>
                <a:cs typeface="ＭＳ Ｐゴシック" charset="0"/>
              </a:rPr>
              <a:t>How fares are calculated</a:t>
            </a:r>
          </a:p>
          <a:p>
            <a:pPr marL="571500" indent="-571500" eaLnBrk="1" hangingPunct="1">
              <a:lnSpc>
                <a:spcPct val="80000"/>
              </a:lnSpc>
              <a:buFont typeface="Wingdings" charset="0"/>
              <a:buAutoNum type="arabicPeriod"/>
            </a:pPr>
            <a:r>
              <a:rPr lang="en-US" sz="1900" dirty="0">
                <a:latin typeface="Verdana" charset="0"/>
                <a:ea typeface="ＭＳ Ｐゴシック" charset="0"/>
                <a:cs typeface="ＭＳ Ｐゴシック" charset="0"/>
              </a:rPr>
              <a:t>What information must be stored in the database that travel agents and others access</a:t>
            </a:r>
          </a:p>
          <a:p>
            <a:pPr marL="571500" indent="-571500" eaLnBrk="1" hangingPunct="1">
              <a:lnSpc>
                <a:spcPct val="80000"/>
              </a:lnSpc>
              <a:buFont typeface="Wingdings" charset="0"/>
              <a:buAutoNum type="arabicPeriod"/>
            </a:pPr>
            <a:r>
              <a:rPr lang="en-US" sz="1900" dirty="0">
                <a:latin typeface="Verdana" charset="0"/>
                <a:ea typeface="ＭＳ Ｐゴシック" charset="0"/>
                <a:cs typeface="ＭＳ Ｐゴシック" charset="0"/>
              </a:rPr>
              <a:t>The system should be designed so it can be extended to handle a frequent flier plan</a:t>
            </a:r>
          </a:p>
          <a:p>
            <a:pPr marL="571500" indent="-571500" eaLnBrk="1" hangingPunct="1">
              <a:lnSpc>
                <a:spcPct val="80000"/>
              </a:lnSpc>
              <a:buFont typeface="Wingdings" charset="0"/>
              <a:buAutoNum type="arabicPeriod"/>
            </a:pPr>
            <a:r>
              <a:rPr lang="en-US" sz="1900" dirty="0">
                <a:latin typeface="Verdana" charset="0"/>
                <a:ea typeface="ＭＳ Ｐゴシック" charset="0"/>
                <a:cs typeface="ＭＳ Ｐゴシック" charset="0"/>
              </a:rPr>
              <a:t>The system must be available at all times. Only 2 minutes downtime a week is to be permitted</a:t>
            </a:r>
          </a:p>
          <a:p>
            <a:pPr marL="571500" indent="-571500" eaLnBrk="1" hangingPunct="1">
              <a:lnSpc>
                <a:spcPct val="80000"/>
              </a:lnSpc>
              <a:buFont typeface="Wingdings" charset="0"/>
              <a:buAutoNum type="arabicPeriod"/>
            </a:pPr>
            <a:r>
              <a:rPr lang="en-US" sz="1900" dirty="0">
                <a:latin typeface="Verdana" charset="0"/>
                <a:ea typeface="ＭＳ Ｐゴシック" charset="0"/>
                <a:cs typeface="ＭＳ Ｐゴシック" charset="0"/>
              </a:rPr>
              <a:t>A merge sort algorithm must be used to sort the flights by departure time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AB327B0-8B66-AF42-B1BF-F3BE02E98DCC}" type="datetime1">
              <a:rPr lang="en-US" sz="1200"/>
              <a:pPr/>
              <a:t>4/20/21</a:t>
            </a:fld>
            <a:endParaRPr lang="en-US" sz="1200"/>
          </a:p>
        </p:txBody>
      </p:sp>
      <p:sp>
        <p:nvSpPr>
          <p:cNvPr id="7782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7782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DD0A31C-A98F-B349-82CA-37F7650836F1}" type="slidenum">
              <a:rPr lang="en-US" sz="1200"/>
              <a:pPr/>
              <a:t>39</a:t>
            </a:fld>
            <a:endParaRPr lang="en-US" sz="1200"/>
          </a:p>
        </p:txBody>
      </p:sp>
      <p:sp>
        <p:nvSpPr>
          <p:cNvPr id="77828"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Requirements analysis</a:t>
            </a:r>
          </a:p>
        </p:txBody>
      </p:sp>
      <p:sp>
        <p:nvSpPr>
          <p:cNvPr id="77829" name="Rectangle 3"/>
          <p:cNvSpPr>
            <a:spLocks noGrp="1" noChangeArrowheads="1"/>
          </p:cNvSpPr>
          <p:nvPr>
            <p:ph type="body" idx="1"/>
          </p:nvPr>
        </p:nvSpPr>
        <p:spPr/>
        <p:txBody>
          <a:bodyPr/>
          <a:lstStyle/>
          <a:p>
            <a:pPr marL="342900" indent="-342900" eaLnBrk="1" hangingPunct="1">
              <a:lnSpc>
                <a:spcPct val="90000"/>
              </a:lnSpc>
            </a:pPr>
            <a:r>
              <a:rPr lang="en-US" sz="2400">
                <a:latin typeface="Verdana" charset="0"/>
                <a:ea typeface="ＭＳ Ｐゴシック" charset="0"/>
                <a:cs typeface="ＭＳ Ｐゴシック" charset="0"/>
              </a:rPr>
              <a:t>A process by which requirements are categorized, organized into groups and explored for relationships with other requirements</a:t>
            </a:r>
          </a:p>
          <a:p>
            <a:pPr marL="342900" indent="-342900" eaLnBrk="1" hangingPunct="1">
              <a:lnSpc>
                <a:spcPct val="90000"/>
              </a:lnSpc>
            </a:pPr>
            <a:r>
              <a:rPr lang="en-US" sz="2400">
                <a:latin typeface="Verdana" charset="0"/>
                <a:ea typeface="ＭＳ Ｐゴシック" charset="0"/>
                <a:cs typeface="ＭＳ Ｐゴシック" charset="0"/>
              </a:rPr>
              <a:t>Main focus is for consistency, ambiguities and omissions</a:t>
            </a:r>
          </a:p>
          <a:p>
            <a:pPr marL="342900" indent="-342900" eaLnBrk="1" hangingPunct="1">
              <a:lnSpc>
                <a:spcPct val="90000"/>
              </a:lnSpc>
            </a:pPr>
            <a:r>
              <a:rPr lang="en-US" sz="2400">
                <a:latin typeface="Verdana" charset="0"/>
                <a:ea typeface="ＭＳ Ｐゴシック" charset="0"/>
                <a:cs typeface="ＭＳ Ｐゴシック" charset="0"/>
              </a:rPr>
              <a:t>Preferences and ranking among requirements are identified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5E1FA65-EEBA-654D-9ED6-FB410870FD3B}" type="datetime1">
              <a:rPr lang="en-US" sz="1200"/>
              <a:pPr/>
              <a:t>4/20/21</a:t>
            </a:fld>
            <a:endParaRPr lang="en-US" sz="1200"/>
          </a:p>
        </p:txBody>
      </p:sp>
      <p:sp>
        <p:nvSpPr>
          <p:cNvPr id="2150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1BFCEBC-6B71-E64B-A99D-E0262DCF77C8}" type="slidenum">
              <a:rPr lang="en-US" sz="1200"/>
              <a:pPr/>
              <a:t>4</a:t>
            </a:fld>
            <a:endParaRPr lang="en-US" sz="1200"/>
          </a:p>
        </p:txBody>
      </p:sp>
      <p:sp>
        <p:nvSpPr>
          <p:cNvPr id="21508" name="Rectangle 2"/>
          <p:cNvSpPr>
            <a:spLocks noGrp="1" noChangeArrowheads="1"/>
          </p:cNvSpPr>
          <p:nvPr>
            <p:ph type="title"/>
          </p:nvPr>
        </p:nvSpPr>
        <p:spPr/>
        <p:txBody>
          <a:bodyPr/>
          <a:lstStyle/>
          <a:p>
            <a:pPr eaLnBrk="1" hangingPunct="1"/>
            <a:r>
              <a:rPr lang="en-GB">
                <a:latin typeface="Verdana" charset="0"/>
                <a:ea typeface="ＭＳ Ｐゴシック" charset="0"/>
                <a:cs typeface="ＭＳ Ｐゴシック" charset="0"/>
              </a:rPr>
              <a:t>Defining the Problem and the Scope</a:t>
            </a:r>
            <a:r>
              <a:rPr lang="en-US">
                <a:latin typeface="Verdana" charset="0"/>
                <a:ea typeface="ＭＳ Ｐゴシック" charset="0"/>
                <a:cs typeface="ＭＳ Ｐゴシック" charset="0"/>
              </a:rPr>
              <a:t> </a:t>
            </a:r>
            <a:endParaRPr lang="en-GB">
              <a:latin typeface="Verdana" charset="0"/>
              <a:ea typeface="ＭＳ Ｐゴシック" charset="0"/>
              <a:cs typeface="ＭＳ Ｐゴシック" charset="0"/>
            </a:endParaRPr>
          </a:p>
        </p:txBody>
      </p:sp>
      <p:sp>
        <p:nvSpPr>
          <p:cNvPr id="21509" name="Rectangle 3"/>
          <p:cNvSpPr>
            <a:spLocks noGrp="1" noChangeArrowheads="1"/>
          </p:cNvSpPr>
          <p:nvPr>
            <p:ph type="body" idx="1"/>
          </p:nvPr>
        </p:nvSpPr>
        <p:spPr/>
        <p:txBody>
          <a:bodyPr/>
          <a:lstStyle/>
          <a:p>
            <a:pPr eaLnBrk="1" hangingPunct="1"/>
            <a:r>
              <a:rPr lang="en-GB" sz="2400">
                <a:latin typeface="Verdana" charset="0"/>
                <a:ea typeface="ＭＳ Ｐゴシック" charset="0"/>
                <a:cs typeface="ＭＳ Ｐゴシック" charset="0"/>
              </a:rPr>
              <a:t>A problem can be expressed as:</a:t>
            </a:r>
            <a:r>
              <a:rPr lang="en-GB">
                <a:latin typeface="Verdana" charset="0"/>
                <a:ea typeface="ＭＳ Ｐゴシック" charset="0"/>
                <a:cs typeface="ＭＳ Ｐゴシック" charset="0"/>
              </a:rPr>
              <a:t> </a:t>
            </a:r>
          </a:p>
          <a:p>
            <a:pPr lvl="1" eaLnBrk="1" hangingPunct="1"/>
            <a:r>
              <a:rPr lang="en-GB" sz="2000">
                <a:latin typeface="Verdana" charset="0"/>
                <a:ea typeface="ＭＳ Ｐゴシック" charset="0"/>
              </a:rPr>
              <a:t>A </a:t>
            </a:r>
            <a:r>
              <a:rPr lang="en-GB" sz="2000" i="1">
                <a:latin typeface="Verdana" charset="0"/>
                <a:ea typeface="ＭＳ Ｐゴシック" charset="0"/>
              </a:rPr>
              <a:t>difficulty</a:t>
            </a:r>
            <a:r>
              <a:rPr lang="en-GB" sz="2000">
                <a:latin typeface="Verdana" charset="0"/>
                <a:ea typeface="ＭＳ Ｐゴシック" charset="0"/>
              </a:rPr>
              <a:t> the users or customers are facing, </a:t>
            </a:r>
          </a:p>
          <a:p>
            <a:pPr lvl="1" eaLnBrk="1" hangingPunct="1"/>
            <a:r>
              <a:rPr lang="en-GB" sz="2000">
                <a:latin typeface="Verdana" charset="0"/>
                <a:ea typeface="ＭＳ Ｐゴシック" charset="0"/>
              </a:rPr>
              <a:t>Or as an </a:t>
            </a:r>
            <a:r>
              <a:rPr lang="en-GB" sz="2000" i="1">
                <a:latin typeface="Verdana" charset="0"/>
                <a:ea typeface="ＭＳ Ｐゴシック" charset="0"/>
              </a:rPr>
              <a:t>opportunity</a:t>
            </a:r>
            <a:r>
              <a:rPr lang="en-GB" sz="2000">
                <a:latin typeface="Verdana" charset="0"/>
                <a:ea typeface="ＭＳ Ｐゴシック" charset="0"/>
              </a:rPr>
              <a:t> that will result in some benefit such as improved productivity or sales</a:t>
            </a:r>
            <a:endParaRPr lang="en-GB" sz="1800">
              <a:latin typeface="Verdana" charset="0"/>
              <a:ea typeface="ＭＳ Ｐゴシック" charset="0"/>
            </a:endParaRPr>
          </a:p>
          <a:p>
            <a:pPr eaLnBrk="1" hangingPunct="1"/>
            <a:r>
              <a:rPr lang="en-GB" sz="2400">
                <a:latin typeface="Verdana" charset="0"/>
                <a:ea typeface="ＭＳ Ｐゴシック" charset="0"/>
                <a:cs typeface="ＭＳ Ｐゴシック" charset="0"/>
              </a:rPr>
              <a:t>The solution to the problem normally will entail developing software</a:t>
            </a:r>
          </a:p>
          <a:p>
            <a:pPr eaLnBrk="1" hangingPunct="1"/>
            <a:r>
              <a:rPr lang="en-GB" sz="2400">
                <a:latin typeface="Verdana" charset="0"/>
                <a:ea typeface="ＭＳ Ｐゴシック" charset="0"/>
                <a:cs typeface="ＭＳ Ｐゴシック" charset="0"/>
              </a:rPr>
              <a:t>A good problem statement is short and succinct </a:t>
            </a:r>
            <a:endParaRPr lang="en-US" sz="2400">
              <a:latin typeface="Verdana" charset="0"/>
              <a:ea typeface="ＭＳ Ｐゴシック" charset="0"/>
              <a:cs typeface="ＭＳ Ｐゴシック" charset="0"/>
            </a:endParaRPr>
          </a:p>
        </p:txBody>
      </p:sp>
      <p:sp>
        <p:nvSpPr>
          <p:cNvPr id="21510" name="Rectangle 4"/>
          <p:cNvSpPr>
            <a:spLocks noChangeArrowheads="1"/>
          </p:cNvSpPr>
          <p:nvPr/>
        </p:nvSpPr>
        <p:spPr bwMode="auto">
          <a:xfrm>
            <a:off x="3214688" y="25003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endParaRPr lang="en-US"/>
          </a:p>
        </p:txBody>
      </p:sp>
      <p:sp>
        <p:nvSpPr>
          <p:cNvPr id="21511" name="Rectangle 5"/>
          <p:cNvSpPr>
            <a:spLocks noChangeArrowheads="1"/>
          </p:cNvSpPr>
          <p:nvPr/>
        </p:nvSpPr>
        <p:spPr bwMode="auto">
          <a:xfrm>
            <a:off x="3214688" y="25003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4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70BE23E-2E2B-4744-B465-8C40F7722424}" type="datetime1">
              <a:rPr lang="en-US" sz="1200"/>
              <a:pPr/>
              <a:t>4/20/21</a:t>
            </a:fld>
            <a:endParaRPr lang="en-US" sz="1200"/>
          </a:p>
        </p:txBody>
      </p:sp>
      <p:sp>
        <p:nvSpPr>
          <p:cNvPr id="7885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7885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B4FB2BCB-5803-774C-9FE0-DBACAE6B02C0}" type="slidenum">
              <a:rPr lang="en-US" sz="1200"/>
              <a:pPr/>
              <a:t>40</a:t>
            </a:fld>
            <a:endParaRPr lang="en-US" sz="1200"/>
          </a:p>
        </p:txBody>
      </p:sp>
      <p:sp>
        <p:nvSpPr>
          <p:cNvPr id="78852"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Some guidelines for requirements analysis</a:t>
            </a:r>
          </a:p>
        </p:txBody>
      </p:sp>
      <p:sp>
        <p:nvSpPr>
          <p:cNvPr id="78853" name="Rectangle 3"/>
          <p:cNvSpPr>
            <a:spLocks noGrp="1" noChangeArrowheads="1"/>
          </p:cNvSpPr>
          <p:nvPr>
            <p:ph type="body" idx="1"/>
          </p:nvPr>
        </p:nvSpPr>
        <p:spPr/>
        <p:txBody>
          <a:bodyPr/>
          <a:lstStyle/>
          <a:p>
            <a:pPr marL="342900" indent="-342900" eaLnBrk="1" hangingPunct="1"/>
            <a:r>
              <a:rPr lang="en-US" sz="2600">
                <a:latin typeface="Verdana" charset="0"/>
                <a:ea typeface="ＭＳ Ｐゴシック" charset="0"/>
                <a:cs typeface="ＭＳ Ｐゴシック" charset="0"/>
              </a:rPr>
              <a:t>Identify and remove inconsistencies</a:t>
            </a:r>
          </a:p>
          <a:p>
            <a:pPr marL="742950" lvl="1" indent="-285750" eaLnBrk="1" hangingPunct="1"/>
            <a:r>
              <a:rPr lang="en-US" sz="2200">
                <a:latin typeface="Verdana" charset="0"/>
                <a:ea typeface="ＭＳ Ｐゴシック" charset="0"/>
              </a:rPr>
              <a:t>no two requirements contradict with each other</a:t>
            </a:r>
          </a:p>
          <a:p>
            <a:pPr marL="742950" lvl="1" indent="-285750" eaLnBrk="1" hangingPunct="1"/>
            <a:r>
              <a:rPr lang="en-US" sz="2200">
                <a:latin typeface="Verdana" charset="0"/>
                <a:ea typeface="ＭＳ Ｐゴシック" charset="0"/>
              </a:rPr>
              <a:t>mathematical analysis is ideal, but hard to perform</a:t>
            </a:r>
          </a:p>
          <a:p>
            <a:pPr marL="742950" lvl="1" indent="-285750" eaLnBrk="1" hangingPunct="1"/>
            <a:r>
              <a:rPr lang="en-US" sz="2200">
                <a:latin typeface="Verdana" charset="0"/>
                <a:ea typeface="ＭＳ Ｐゴシック" charset="0"/>
              </a:rPr>
              <a:t>often done using requirements analysis experts</a:t>
            </a:r>
          </a:p>
          <a:p>
            <a:pPr marL="342900" indent="-342900" eaLnBrk="1" hangingPunct="1"/>
            <a:r>
              <a:rPr lang="en-US" sz="2600">
                <a:latin typeface="Verdana" charset="0"/>
                <a:ea typeface="ＭＳ Ｐゴシック" charset="0"/>
                <a:cs typeface="ＭＳ Ｐゴシック" charset="0"/>
              </a:rPr>
              <a:t>Identify and remove ambiguities</a:t>
            </a:r>
          </a:p>
          <a:p>
            <a:pPr marL="742950" lvl="1" indent="-285750" eaLnBrk="1" hangingPunct="1"/>
            <a:r>
              <a:rPr lang="en-US" sz="2200">
                <a:latin typeface="Verdana" charset="0"/>
                <a:ea typeface="ＭＳ Ｐゴシック" charset="0"/>
              </a:rPr>
              <a:t>a requirement is ambiguous if there is more than one interpretation for the same requirement</a:t>
            </a:r>
          </a:p>
          <a:p>
            <a:pPr marL="742950" lvl="1" indent="-285750" eaLnBrk="1" hangingPunct="1"/>
            <a:r>
              <a:rPr lang="en-US" sz="2200">
                <a:latin typeface="Verdana" charset="0"/>
                <a:ea typeface="ＭＳ Ｐゴシック" charset="0"/>
              </a:rPr>
              <a:t>ambiguities can be removed by checking with the customers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9A1EF65-4767-4C40-B007-96E9E514F189}" type="datetime1">
              <a:rPr lang="en-US" sz="1200"/>
              <a:pPr/>
              <a:t>4/20/21</a:t>
            </a:fld>
            <a:endParaRPr lang="en-US" sz="1200"/>
          </a:p>
        </p:txBody>
      </p:sp>
      <p:sp>
        <p:nvSpPr>
          <p:cNvPr id="7987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7987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7135A07-9B62-8041-A8C1-D7EDCEA0136C}" type="slidenum">
              <a:rPr lang="en-US" sz="1200"/>
              <a:pPr/>
              <a:t>41</a:t>
            </a:fld>
            <a:endParaRPr lang="en-US" sz="1200"/>
          </a:p>
        </p:txBody>
      </p:sp>
      <p:sp>
        <p:nvSpPr>
          <p:cNvPr id="79876" name="Rectangle 2"/>
          <p:cNvSpPr>
            <a:spLocks noGrp="1" noChangeArrowheads="1"/>
          </p:cNvSpPr>
          <p:nvPr>
            <p:ph type="title"/>
          </p:nvPr>
        </p:nvSpPr>
        <p:spPr/>
        <p:txBody>
          <a:bodyPr/>
          <a:lstStyle/>
          <a:p>
            <a:pPr eaLnBrk="1" hangingPunct="1"/>
            <a:r>
              <a:rPr lang="en-US" sz="3200">
                <a:latin typeface="Verdana" charset="0"/>
                <a:ea typeface="ＭＳ Ｐゴシック" charset="0"/>
                <a:cs typeface="ＭＳ Ｐゴシック" charset="0"/>
              </a:rPr>
              <a:t>Some guidelines for requirements analysis (continued)</a:t>
            </a:r>
          </a:p>
        </p:txBody>
      </p:sp>
      <p:sp>
        <p:nvSpPr>
          <p:cNvPr id="79877" name="Rectangle 3"/>
          <p:cNvSpPr>
            <a:spLocks noGrp="1" noChangeArrowheads="1"/>
          </p:cNvSpPr>
          <p:nvPr>
            <p:ph type="body" idx="1"/>
          </p:nvPr>
        </p:nvSpPr>
        <p:spPr/>
        <p:txBody>
          <a:bodyPr/>
          <a:lstStyle/>
          <a:p>
            <a:pPr eaLnBrk="1" hangingPunct="1"/>
            <a:r>
              <a:rPr lang="en-US">
                <a:latin typeface="Verdana" charset="0"/>
                <a:ea typeface="ＭＳ Ｐゴシック" charset="0"/>
                <a:cs typeface="ＭＳ Ｐゴシック" charset="0"/>
              </a:rPr>
              <a:t>Check for the relevance of each requirement to the goal or objective of the end product</a:t>
            </a:r>
          </a:p>
          <a:p>
            <a:pPr lvl="1" eaLnBrk="1" hangingPunct="1"/>
            <a:r>
              <a:rPr lang="en-US">
                <a:latin typeface="Verdana" charset="0"/>
                <a:ea typeface="ＭＳ Ｐゴシック" charset="0"/>
              </a:rPr>
              <a:t>unnecessary and redundant requirements can be removed</a:t>
            </a:r>
          </a:p>
          <a:p>
            <a:pPr eaLnBrk="1" hangingPunct="1"/>
            <a:r>
              <a:rPr lang="en-US">
                <a:latin typeface="Verdana" charset="0"/>
                <a:ea typeface="ＭＳ Ｐゴシック" charset="0"/>
                <a:cs typeface="ＭＳ Ｐゴシック" charset="0"/>
              </a:rPr>
              <a:t>Check whether each requirement is implementable, verifiable or testable</a:t>
            </a:r>
          </a:p>
          <a:p>
            <a:pPr lvl="1" eaLnBrk="1" hangingPunct="1"/>
            <a:r>
              <a:rPr lang="en-US">
                <a:latin typeface="Verdana" charset="0"/>
                <a:ea typeface="ＭＳ Ｐゴシック" charset="0"/>
              </a:rPr>
              <a:t>the quality assurance team will generally confirm this check for each requirement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5BA9BF0-AF49-AE41-8393-7BE49295C7D5}" type="datetime1">
              <a:rPr lang="en-US" sz="1200"/>
              <a:pPr/>
              <a:t>4/20/21</a:t>
            </a:fld>
            <a:endParaRPr lang="en-US" sz="1200"/>
          </a:p>
        </p:txBody>
      </p:sp>
      <p:sp>
        <p:nvSpPr>
          <p:cNvPr id="8192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8192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D408872-21A3-2343-8936-93A5A662FF53}" type="slidenum">
              <a:rPr lang="en-US" sz="1200"/>
              <a:pPr/>
              <a:t>42</a:t>
            </a:fld>
            <a:endParaRPr lang="en-US" sz="1200"/>
          </a:p>
        </p:txBody>
      </p:sp>
      <p:sp>
        <p:nvSpPr>
          <p:cNvPr id="81924"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Ambiguous statement in requirements</a:t>
            </a:r>
          </a:p>
        </p:txBody>
      </p:sp>
      <p:sp>
        <p:nvSpPr>
          <p:cNvPr id="81925" name="Rectangle 3"/>
          <p:cNvSpPr>
            <a:spLocks noGrp="1" noChangeArrowheads="1"/>
          </p:cNvSpPr>
          <p:nvPr>
            <p:ph type="body" idx="1"/>
          </p:nvPr>
        </p:nvSpPr>
        <p:spPr/>
        <p:txBody>
          <a:bodyPr/>
          <a:lstStyle/>
          <a:p>
            <a:pPr marL="342900" indent="-342900" eaLnBrk="1" hangingPunct="1">
              <a:lnSpc>
                <a:spcPct val="90000"/>
              </a:lnSpc>
              <a:buFont typeface="Wingdings" charset="0"/>
              <a:buNone/>
            </a:pPr>
            <a:r>
              <a:rPr lang="en-US" sz="2600">
                <a:latin typeface="Verdana" charset="0"/>
                <a:ea typeface="ＭＳ Ｐゴシック" charset="0"/>
                <a:cs typeface="ＭＳ Ｐゴシック" charset="0"/>
              </a:rPr>
              <a:t>The new number is first placed in the last position of the array and then compared with the previous number. If it is greater, then the two are interchanged.</a:t>
            </a:r>
          </a:p>
          <a:p>
            <a:pPr marL="342900" indent="-342900" eaLnBrk="1" hangingPunct="1">
              <a:lnSpc>
                <a:spcPct val="90000"/>
              </a:lnSpc>
              <a:buFont typeface="Wingdings" charset="0"/>
              <a:buNone/>
            </a:pPr>
            <a:endParaRPr lang="en-US" sz="2600">
              <a:latin typeface="Verdana" charset="0"/>
              <a:ea typeface="ＭＳ Ｐゴシック" charset="0"/>
              <a:cs typeface="ＭＳ Ｐゴシック" charset="0"/>
            </a:endParaRPr>
          </a:p>
          <a:p>
            <a:pPr marL="342900" indent="-342900" eaLnBrk="1" hangingPunct="1">
              <a:lnSpc>
                <a:spcPct val="90000"/>
              </a:lnSpc>
              <a:buFont typeface="Wingdings" charset="0"/>
              <a:buNone/>
            </a:pPr>
            <a:r>
              <a:rPr lang="en-US" sz="2600">
                <a:latin typeface="Verdana" charset="0"/>
                <a:ea typeface="ＭＳ Ｐゴシック" charset="0"/>
                <a:cs typeface="ＭＳ Ｐゴシック" charset="0"/>
              </a:rPr>
              <a:t>Corrected:</a:t>
            </a:r>
          </a:p>
          <a:p>
            <a:pPr marL="342900" indent="-342900" eaLnBrk="1" hangingPunct="1">
              <a:lnSpc>
                <a:spcPct val="90000"/>
              </a:lnSpc>
              <a:buFont typeface="Wingdings" charset="0"/>
              <a:buNone/>
            </a:pPr>
            <a:r>
              <a:rPr lang="en-US" sz="2600">
                <a:latin typeface="Verdana" charset="0"/>
                <a:ea typeface="ＭＳ Ｐゴシック" charset="0"/>
                <a:cs typeface="ＭＳ Ｐゴシック" charset="0"/>
              </a:rPr>
              <a:t>The new number </a:t>
            </a:r>
            <a:r>
              <a:rPr lang="en-US" sz="2600" i="1">
                <a:latin typeface="Verdana" charset="0"/>
                <a:ea typeface="ＭＳ Ｐゴシック" charset="0"/>
                <a:cs typeface="ＭＳ Ｐゴシック" charset="0"/>
              </a:rPr>
              <a:t>n</a:t>
            </a:r>
            <a:r>
              <a:rPr lang="en-US" sz="2600">
                <a:latin typeface="Verdana" charset="0"/>
                <a:ea typeface="ＭＳ Ｐゴシック" charset="0"/>
                <a:cs typeface="ＭＳ Ｐゴシック" charset="0"/>
              </a:rPr>
              <a:t> is first placed in the last position of the array and then compared with the number </a:t>
            </a:r>
            <a:r>
              <a:rPr lang="en-US" sz="2600" i="1">
                <a:latin typeface="Verdana" charset="0"/>
                <a:ea typeface="ＭＳ Ｐゴシック" charset="0"/>
                <a:cs typeface="ＭＳ Ｐゴシック" charset="0"/>
              </a:rPr>
              <a:t>p</a:t>
            </a:r>
            <a:r>
              <a:rPr lang="en-US" sz="2600">
                <a:latin typeface="Verdana" charset="0"/>
                <a:ea typeface="ＭＳ Ｐゴシック" charset="0"/>
                <a:cs typeface="ＭＳ Ｐゴシック" charset="0"/>
              </a:rPr>
              <a:t> in the previous position of the array. If </a:t>
            </a:r>
            <a:r>
              <a:rPr lang="en-US" sz="2600" i="1">
                <a:latin typeface="Verdana" charset="0"/>
                <a:ea typeface="ＭＳ Ｐゴシック" charset="0"/>
                <a:cs typeface="ＭＳ Ｐゴシック" charset="0"/>
              </a:rPr>
              <a:t>n</a:t>
            </a:r>
            <a:r>
              <a:rPr lang="en-US" sz="2600">
                <a:latin typeface="Verdana" charset="0"/>
                <a:ea typeface="ＭＳ Ｐゴシック" charset="0"/>
                <a:cs typeface="ＭＳ Ｐゴシック" charset="0"/>
              </a:rPr>
              <a:t> is greater, then </a:t>
            </a:r>
            <a:r>
              <a:rPr lang="en-US" sz="2600" i="1">
                <a:latin typeface="Verdana" charset="0"/>
                <a:ea typeface="ＭＳ Ｐゴシック" charset="0"/>
                <a:cs typeface="ＭＳ Ｐゴシック" charset="0"/>
              </a:rPr>
              <a:t>n</a:t>
            </a:r>
            <a:r>
              <a:rPr lang="en-US" sz="2600">
                <a:latin typeface="Verdana" charset="0"/>
                <a:ea typeface="ＭＳ Ｐゴシック" charset="0"/>
                <a:cs typeface="ＭＳ Ｐゴシック" charset="0"/>
              </a:rPr>
              <a:t> and </a:t>
            </a:r>
            <a:r>
              <a:rPr lang="en-US" sz="2600" i="1">
                <a:latin typeface="Verdana" charset="0"/>
                <a:ea typeface="ＭＳ Ｐゴシック" charset="0"/>
                <a:cs typeface="ＭＳ Ｐゴシック" charset="0"/>
              </a:rPr>
              <a:t>p</a:t>
            </a:r>
            <a:r>
              <a:rPr lang="en-US" sz="2600">
                <a:latin typeface="Verdana" charset="0"/>
                <a:ea typeface="ＭＳ Ｐゴシック" charset="0"/>
                <a:cs typeface="ＭＳ Ｐゴシック" charset="0"/>
              </a:rPr>
              <a:t> are interchanged.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6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086FF67-A259-6449-BFF0-406F2CC6F539}" type="datetime1">
              <a:rPr lang="en-US" sz="1200"/>
              <a:pPr/>
              <a:t>4/20/21</a:t>
            </a:fld>
            <a:endParaRPr lang="en-US" sz="1200"/>
          </a:p>
        </p:txBody>
      </p:sp>
      <p:sp>
        <p:nvSpPr>
          <p:cNvPr id="8397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8397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ED599F6-586E-0243-99A7-782316004D16}" type="slidenum">
              <a:rPr lang="en-US" sz="1200"/>
              <a:pPr/>
              <a:t>43</a:t>
            </a:fld>
            <a:endParaRPr lang="en-US" sz="1200"/>
          </a:p>
        </p:txBody>
      </p:sp>
      <p:sp>
        <p:nvSpPr>
          <p:cNvPr id="83972"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Statements in requirements that lead to design errors</a:t>
            </a:r>
          </a:p>
        </p:txBody>
      </p:sp>
      <p:sp>
        <p:nvSpPr>
          <p:cNvPr id="83973" name="Rectangle 3"/>
          <p:cNvSpPr>
            <a:spLocks noGrp="1" noChangeArrowheads="1"/>
          </p:cNvSpPr>
          <p:nvPr>
            <p:ph type="body" idx="1"/>
          </p:nvPr>
        </p:nvSpPr>
        <p:spPr/>
        <p:txBody>
          <a:bodyPr/>
          <a:lstStyle/>
          <a:p>
            <a:pPr marL="342900" indent="-342900" eaLnBrk="1" hangingPunct="1"/>
            <a:r>
              <a:rPr lang="en-US" sz="2600">
                <a:latin typeface="Verdana" charset="0"/>
                <a:ea typeface="ＭＳ Ｐゴシック" charset="0"/>
                <a:cs typeface="ＭＳ Ｐゴシック" charset="0"/>
              </a:rPr>
              <a:t>Telecommunication system example</a:t>
            </a:r>
          </a:p>
          <a:p>
            <a:pPr marL="342900" indent="-342900" eaLnBrk="1" hangingPunct="1"/>
            <a:r>
              <a:rPr lang="en-US" sz="2600">
                <a:latin typeface="Verdana" charset="0"/>
                <a:ea typeface="ＭＳ Ｐゴシック" charset="0"/>
                <a:cs typeface="ＭＳ Ｐゴシック" charset="0"/>
              </a:rPr>
              <a:t>One requirement to create a password says</a:t>
            </a:r>
          </a:p>
          <a:p>
            <a:pPr marL="742950" lvl="1" indent="-285750" eaLnBrk="1" hangingPunct="1"/>
            <a:r>
              <a:rPr lang="en-US" sz="2200">
                <a:latin typeface="Verdana" charset="0"/>
                <a:ea typeface="ＭＳ Ｐゴシック" charset="0"/>
              </a:rPr>
              <a:t>The user can choose any sequence of six keys on the telephone receiver as the password</a:t>
            </a:r>
          </a:p>
          <a:p>
            <a:pPr marL="342900" indent="-342900" eaLnBrk="1" hangingPunct="1"/>
            <a:r>
              <a:rPr lang="en-US" sz="2600">
                <a:latin typeface="Verdana" charset="0"/>
                <a:ea typeface="ＭＳ Ｐゴシック" charset="0"/>
                <a:cs typeface="ＭＳ Ｐゴシック" charset="0"/>
              </a:rPr>
              <a:t>Another requirement says</a:t>
            </a:r>
          </a:p>
          <a:p>
            <a:pPr marL="742950" lvl="1" indent="-285750" eaLnBrk="1" hangingPunct="1"/>
            <a:r>
              <a:rPr lang="en-US" sz="2200">
                <a:latin typeface="Verdana" charset="0"/>
                <a:ea typeface="ＭＳ Ｐゴシック" charset="0"/>
              </a:rPr>
              <a:t>Enter the password (must be six characters) and then press the pound (#) key</a:t>
            </a:r>
          </a:p>
          <a:p>
            <a:pPr marL="342900" indent="-342900" eaLnBrk="1" hangingPunct="1"/>
            <a:r>
              <a:rPr lang="en-US" sz="2600">
                <a:latin typeface="Verdana" charset="0"/>
                <a:ea typeface="ＭＳ Ｐゴシック" charset="0"/>
                <a:cs typeface="ＭＳ Ｐゴシック" charset="0"/>
              </a:rPr>
              <a:t>Not possible to correct the password at this stage because the user has not entered into the system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7BA1180-7635-8849-9A45-2B78549879A2}" type="datetime1">
              <a:rPr lang="en-US" sz="1200"/>
              <a:pPr/>
              <a:t>4/20/21</a:t>
            </a:fld>
            <a:endParaRPr lang="en-US" sz="1200"/>
          </a:p>
        </p:txBody>
      </p:sp>
      <p:sp>
        <p:nvSpPr>
          <p:cNvPr id="8601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8601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9DCF149-68A9-E445-B08E-59AA4253F3D4}" type="slidenum">
              <a:rPr lang="en-US" sz="1200"/>
              <a:pPr/>
              <a:t>44</a:t>
            </a:fld>
            <a:endParaRPr lang="en-US" sz="1200"/>
          </a:p>
        </p:txBody>
      </p:sp>
      <p:sp>
        <p:nvSpPr>
          <p:cNvPr id="86020" name="Rectangle 2"/>
          <p:cNvSpPr>
            <a:spLocks noGrp="1" noChangeArrowheads="1"/>
          </p:cNvSpPr>
          <p:nvPr>
            <p:ph type="title"/>
          </p:nvPr>
        </p:nvSpPr>
        <p:spPr>
          <a:xfrm>
            <a:off x="685800" y="457200"/>
            <a:ext cx="7772400" cy="1143000"/>
          </a:xfrm>
        </p:spPr>
        <p:txBody>
          <a:bodyPr/>
          <a:lstStyle/>
          <a:p>
            <a:pPr eaLnBrk="1" hangingPunct="1"/>
            <a:r>
              <a:rPr lang="en-US">
                <a:latin typeface="Verdana" charset="0"/>
                <a:ea typeface="ＭＳ Ｐゴシック" charset="0"/>
                <a:cs typeface="ＭＳ Ｐゴシック" charset="0"/>
              </a:rPr>
              <a:t>Another example</a:t>
            </a:r>
          </a:p>
        </p:txBody>
      </p:sp>
      <p:sp>
        <p:nvSpPr>
          <p:cNvPr id="86021" name="Rectangle 3"/>
          <p:cNvSpPr>
            <a:spLocks noGrp="1" noChangeArrowheads="1"/>
          </p:cNvSpPr>
          <p:nvPr>
            <p:ph type="body" idx="1"/>
          </p:nvPr>
        </p:nvSpPr>
        <p:spPr>
          <a:xfrm>
            <a:off x="685800" y="1752600"/>
            <a:ext cx="7772400" cy="4114800"/>
          </a:xfrm>
        </p:spPr>
        <p:txBody>
          <a:bodyPr/>
          <a:lstStyle/>
          <a:p>
            <a:pPr marL="342900" indent="-342900" eaLnBrk="1" hangingPunct="1">
              <a:lnSpc>
                <a:spcPct val="90000"/>
              </a:lnSpc>
            </a:pPr>
            <a:r>
              <a:rPr lang="en-US" sz="2600">
                <a:latin typeface="Verdana" charset="0"/>
                <a:ea typeface="ＭＳ Ｐゴシック" charset="0"/>
                <a:cs typeface="ＭＳ Ｐゴシック" charset="0"/>
              </a:rPr>
              <a:t>A table with four values in each row</a:t>
            </a:r>
          </a:p>
          <a:p>
            <a:pPr marL="342900" indent="-342900" eaLnBrk="1" hangingPunct="1">
              <a:lnSpc>
                <a:spcPct val="90000"/>
              </a:lnSpc>
            </a:pPr>
            <a:r>
              <a:rPr lang="en-US" sz="2600">
                <a:latin typeface="Verdana" charset="0"/>
                <a:ea typeface="ＭＳ Ｐゴシック" charset="0"/>
                <a:cs typeface="ＭＳ Ｐゴシック" charset="0"/>
              </a:rPr>
              <a:t>One requirement says</a:t>
            </a:r>
          </a:p>
          <a:p>
            <a:pPr marL="742950" lvl="1" indent="-285750" eaLnBrk="1" hangingPunct="1">
              <a:lnSpc>
                <a:spcPct val="90000"/>
              </a:lnSpc>
            </a:pPr>
            <a:r>
              <a:rPr lang="en-US" sz="2200">
                <a:latin typeface="Verdana" charset="0"/>
                <a:ea typeface="ＭＳ Ｐゴシック" charset="0"/>
              </a:rPr>
              <a:t>Enter the four values given in the input into a new row. If any of the values is not specified in the input, leave that column in the table empty.</a:t>
            </a:r>
          </a:p>
          <a:p>
            <a:pPr marL="342900" indent="-342900" eaLnBrk="1" hangingPunct="1">
              <a:lnSpc>
                <a:spcPct val="90000"/>
              </a:lnSpc>
            </a:pPr>
            <a:r>
              <a:rPr lang="en-US" sz="2600">
                <a:latin typeface="Verdana" charset="0"/>
                <a:ea typeface="ＭＳ Ｐゴシック" charset="0"/>
                <a:cs typeface="ＭＳ Ｐゴシック" charset="0"/>
              </a:rPr>
              <a:t>Another requirement says</a:t>
            </a:r>
          </a:p>
          <a:p>
            <a:pPr marL="742950" lvl="1" indent="-285750" eaLnBrk="1" hangingPunct="1">
              <a:lnSpc>
                <a:spcPct val="90000"/>
              </a:lnSpc>
            </a:pPr>
            <a:r>
              <a:rPr lang="en-US" sz="2200">
                <a:latin typeface="Verdana" charset="0"/>
                <a:ea typeface="ＭＳ Ｐゴシック" charset="0"/>
              </a:rPr>
              <a:t>The value in the first column is the key. If, for a given key a match is found, then the second and fourth values are multiplied and the result is output.</a:t>
            </a:r>
          </a:p>
          <a:p>
            <a:pPr marL="342900" indent="-342900" eaLnBrk="1" hangingPunct="1">
              <a:lnSpc>
                <a:spcPct val="90000"/>
              </a:lnSpc>
            </a:pPr>
            <a:r>
              <a:rPr lang="en-US" sz="2600">
                <a:latin typeface="Verdana" charset="0"/>
                <a:ea typeface="ＭＳ Ｐゴシック" charset="0"/>
                <a:cs typeface="ＭＳ Ｐゴシック" charset="0"/>
              </a:rPr>
              <a:t>What happens if the value is empty?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746E624-AE36-204E-9333-EC5C29610032}" type="datetime1">
              <a:rPr lang="en-US" sz="1200"/>
              <a:pPr/>
              <a:t>4/20/21</a:t>
            </a:fld>
            <a:endParaRPr lang="en-US" sz="1200"/>
          </a:p>
        </p:txBody>
      </p:sp>
      <p:sp>
        <p:nvSpPr>
          <p:cNvPr id="8704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8704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0927FD8-4411-E447-8863-0B8CABA6CAFB}" type="slidenum">
              <a:rPr lang="en-US" sz="1200"/>
              <a:pPr/>
              <a:t>45</a:t>
            </a:fld>
            <a:endParaRPr lang="en-US" sz="1200"/>
          </a:p>
        </p:txBody>
      </p:sp>
      <p:sp>
        <p:nvSpPr>
          <p:cNvPr id="87044"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One more example…</a:t>
            </a:r>
          </a:p>
        </p:txBody>
      </p:sp>
      <p:sp>
        <p:nvSpPr>
          <p:cNvPr id="87045" name="Rectangle 3"/>
          <p:cNvSpPr>
            <a:spLocks noGrp="1" noChangeArrowheads="1"/>
          </p:cNvSpPr>
          <p:nvPr>
            <p:ph type="body" idx="1"/>
          </p:nvPr>
        </p:nvSpPr>
        <p:spPr/>
        <p:txBody>
          <a:bodyPr/>
          <a:lstStyle/>
          <a:p>
            <a:pPr marL="342900" indent="-342900" eaLnBrk="1" hangingPunct="1"/>
            <a:r>
              <a:rPr lang="en-US" sz="2600">
                <a:latin typeface="Verdana" charset="0"/>
                <a:ea typeface="ＭＳ Ｐゴシック" charset="0"/>
                <a:cs typeface="ＭＳ Ｐゴシック" charset="0"/>
              </a:rPr>
              <a:t>A security system</a:t>
            </a:r>
          </a:p>
          <a:p>
            <a:pPr marL="342900" indent="-342900" eaLnBrk="1" hangingPunct="1"/>
            <a:r>
              <a:rPr lang="en-US" sz="2600">
                <a:latin typeface="Verdana" charset="0"/>
                <a:ea typeface="ＭＳ Ｐゴシック" charset="0"/>
                <a:cs typeface="ＭＳ Ｐゴシック" charset="0"/>
              </a:rPr>
              <a:t>One requirement says</a:t>
            </a:r>
          </a:p>
          <a:p>
            <a:pPr marL="742950" lvl="1" indent="-285750" eaLnBrk="1" hangingPunct="1"/>
            <a:r>
              <a:rPr lang="en-US" sz="2200">
                <a:latin typeface="Verdana" charset="0"/>
                <a:ea typeface="ＭＳ Ｐゴシック" charset="0"/>
              </a:rPr>
              <a:t>If condition C is violated, an alarm must be raised and the system must be shut down immediately.</a:t>
            </a:r>
          </a:p>
          <a:p>
            <a:pPr marL="342900" indent="-342900" eaLnBrk="1" hangingPunct="1"/>
            <a:r>
              <a:rPr lang="en-US" sz="2600">
                <a:latin typeface="Verdana" charset="0"/>
                <a:ea typeface="ＭＳ Ｐゴシック" charset="0"/>
                <a:cs typeface="ＭＳ Ｐゴシック" charset="0"/>
              </a:rPr>
              <a:t>Another requirement says</a:t>
            </a:r>
          </a:p>
          <a:p>
            <a:pPr marL="742950" lvl="1" indent="-285750" eaLnBrk="1" hangingPunct="1"/>
            <a:r>
              <a:rPr lang="en-US" sz="2200">
                <a:latin typeface="Verdana" charset="0"/>
                <a:ea typeface="ＭＳ Ｐゴシック" charset="0"/>
              </a:rPr>
              <a:t>When an alarm is raised, the sensor S must be activated to close the door.</a:t>
            </a:r>
          </a:p>
          <a:p>
            <a:pPr marL="342900" indent="-342900" eaLnBrk="1" hangingPunct="1"/>
            <a:r>
              <a:rPr lang="en-US" sz="2600">
                <a:latin typeface="Verdana" charset="0"/>
                <a:ea typeface="ＭＳ Ｐゴシック" charset="0"/>
                <a:cs typeface="ＭＳ Ｐゴシック" charset="0"/>
              </a:rPr>
              <a:t>How can S be activated when the system is shut down?</a:t>
            </a:r>
          </a:p>
          <a:p>
            <a:pPr marL="742950" lvl="1" indent="-285750" eaLnBrk="1" hangingPunct="1"/>
            <a:endParaRPr lang="en-US" sz="2200">
              <a:latin typeface="Verdana" charset="0"/>
              <a:ea typeface="ＭＳ Ｐゴシック"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8A0A367-A1F7-084C-A11B-75B4D8697622}" type="datetime1">
              <a:rPr lang="en-US" sz="1200"/>
              <a:pPr/>
              <a:t>4/20/21</a:t>
            </a:fld>
            <a:endParaRPr lang="en-US" sz="1200"/>
          </a:p>
        </p:txBody>
      </p:sp>
      <p:sp>
        <p:nvSpPr>
          <p:cNvPr id="8806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8806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CD9E258-1641-A24D-969D-A7BBA58C1ADA}" type="slidenum">
              <a:rPr lang="en-US" sz="1200"/>
              <a:pPr/>
              <a:t>46</a:t>
            </a:fld>
            <a:endParaRPr lang="en-US" sz="1200"/>
          </a:p>
        </p:txBody>
      </p:sp>
      <p:sp>
        <p:nvSpPr>
          <p:cNvPr id="88068"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Exercise</a:t>
            </a:r>
          </a:p>
        </p:txBody>
      </p:sp>
      <p:sp>
        <p:nvSpPr>
          <p:cNvPr id="88069" name="Rectangle 3"/>
          <p:cNvSpPr>
            <a:spLocks noGrp="1" noChangeArrowheads="1"/>
          </p:cNvSpPr>
          <p:nvPr>
            <p:ph type="body" idx="1"/>
          </p:nvPr>
        </p:nvSpPr>
        <p:spPr/>
        <p:txBody>
          <a:bodyPr/>
          <a:lstStyle/>
          <a:p>
            <a:pPr eaLnBrk="1" hangingPunct="1">
              <a:lnSpc>
                <a:spcPct val="80000"/>
              </a:lnSpc>
              <a:buFont typeface="Wingdings" charset="0"/>
              <a:buNone/>
            </a:pPr>
            <a:r>
              <a:rPr lang="en-US" sz="1700">
                <a:latin typeface="Verdana" charset="0"/>
                <a:ea typeface="ＭＳ Ｐゴシック" charset="0"/>
                <a:cs typeface="ＭＳ Ｐゴシック" charset="0"/>
              </a:rPr>
              <a:t>Review the following short statement of functional requirements for a restaurant advisor system, point out any problems you find.</a:t>
            </a:r>
          </a:p>
          <a:p>
            <a:pPr eaLnBrk="1" hangingPunct="1">
              <a:lnSpc>
                <a:spcPct val="80000"/>
              </a:lnSpc>
              <a:buFont typeface="Wingdings" charset="0"/>
              <a:buNone/>
            </a:pPr>
            <a:endParaRPr lang="en-US" sz="1700">
              <a:latin typeface="Verdana" charset="0"/>
              <a:ea typeface="ＭＳ Ｐゴシック" charset="0"/>
              <a:cs typeface="ＭＳ Ｐゴシック" charset="0"/>
            </a:endParaRPr>
          </a:p>
          <a:p>
            <a:pPr eaLnBrk="1" hangingPunct="1">
              <a:lnSpc>
                <a:spcPct val="80000"/>
              </a:lnSpc>
              <a:buFont typeface="Wingdings" charset="0"/>
              <a:buNone/>
            </a:pPr>
            <a:r>
              <a:rPr lang="en-US" sz="1700">
                <a:latin typeface="Verdana" charset="0"/>
                <a:ea typeface="ＭＳ Ｐゴシック" charset="0"/>
                <a:cs typeface="ＭＳ Ｐゴシック" charset="0"/>
              </a:rPr>
              <a:t>This system will allow people to choose a restaurant in a city. Users enter one or more of the following criteria, and then the system searches its database for suitable restaurants: food type, price range, neighborhood, size, service type (fast food, cafeteria, buffet, full service), smoking arrangements (none allowed, separately ventilated section, non-separately-ventilated section). The user can also specify a desired day and time-period, and the number of people in their party. The system will tap into the reservation database( of participating restaurants) and only display restaurants that have available space. After entering the criteria, the user clicks on </a:t>
            </a:r>
            <a:r>
              <a:rPr lang="ja-JP" altLang="en-US" sz="1700">
                <a:latin typeface="Verdana" charset="0"/>
                <a:ea typeface="ＭＳ Ｐゴシック" charset="0"/>
                <a:cs typeface="ＭＳ Ｐゴシック" charset="0"/>
              </a:rPr>
              <a:t>“</a:t>
            </a:r>
            <a:r>
              <a:rPr lang="en-US" altLang="ja-JP" sz="1700">
                <a:latin typeface="Verdana" charset="0"/>
                <a:ea typeface="ＭＳ Ｐゴシック" charset="0"/>
                <a:cs typeface="ＭＳ Ｐゴシック" charset="0"/>
              </a:rPr>
              <a:t>search</a:t>
            </a:r>
            <a:r>
              <a:rPr lang="ja-JP" altLang="en-US" sz="1700">
                <a:latin typeface="Verdana" charset="0"/>
                <a:ea typeface="ＭＳ Ｐゴシック" charset="0"/>
                <a:cs typeface="ＭＳ Ｐゴシック" charset="0"/>
              </a:rPr>
              <a:t>”</a:t>
            </a:r>
            <a:r>
              <a:rPr lang="en-US" altLang="ja-JP" sz="1700">
                <a:latin typeface="Verdana" charset="0"/>
                <a:ea typeface="ＭＳ Ｐゴシック" charset="0"/>
                <a:cs typeface="ＭＳ Ｐゴシック" charset="0"/>
              </a:rPr>
              <a:t>, and the system displays a list of matching restaurants. For restaurants that participate in the automated reservation system, the user can click on </a:t>
            </a:r>
            <a:r>
              <a:rPr lang="ja-JP" altLang="en-US" sz="1700">
                <a:latin typeface="Verdana" charset="0"/>
                <a:ea typeface="ＭＳ Ｐゴシック" charset="0"/>
                <a:cs typeface="ＭＳ Ｐゴシック" charset="0"/>
              </a:rPr>
              <a:t>“</a:t>
            </a:r>
            <a:r>
              <a:rPr lang="en-US" altLang="ja-JP" sz="1700">
                <a:latin typeface="Verdana" charset="0"/>
                <a:ea typeface="ＭＳ Ｐゴシック" charset="0"/>
                <a:cs typeface="ＭＳ Ｐゴシック" charset="0"/>
              </a:rPr>
              <a:t>reserve</a:t>
            </a:r>
            <a:r>
              <a:rPr lang="ja-JP" altLang="en-US" sz="1700">
                <a:latin typeface="Verdana" charset="0"/>
                <a:ea typeface="ＭＳ Ｐゴシック" charset="0"/>
                <a:cs typeface="ＭＳ Ｐゴシック" charset="0"/>
              </a:rPr>
              <a:t>”</a:t>
            </a:r>
            <a:r>
              <a:rPr lang="en-US" altLang="ja-JP" sz="1700">
                <a:latin typeface="Verdana" charset="0"/>
                <a:ea typeface="ＭＳ Ｐゴシック" charset="0"/>
                <a:cs typeface="ＭＳ Ｐゴシック" charset="0"/>
              </a:rPr>
              <a:t> next to a selection in order to make a reservation.</a:t>
            </a:r>
            <a:endParaRPr lang="en-US" sz="1700">
              <a:latin typeface="Verdana" charset="0"/>
              <a:ea typeface="ＭＳ Ｐゴシック" charset="0"/>
              <a:cs typeface="ＭＳ Ｐゴシック"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A04039C-DC92-A347-89CA-28344982C87A}" type="datetime1">
              <a:rPr lang="en-US" sz="1200"/>
              <a:pPr/>
              <a:t>4/20/21</a:t>
            </a:fld>
            <a:endParaRPr lang="en-US" sz="1200"/>
          </a:p>
        </p:txBody>
      </p:sp>
      <p:sp>
        <p:nvSpPr>
          <p:cNvPr id="8909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8909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B3B76D32-9B89-104A-B23E-9F1FC2D2A94E}" type="slidenum">
              <a:rPr lang="en-US" sz="1200"/>
              <a:pPr/>
              <a:t>47</a:t>
            </a:fld>
            <a:endParaRPr lang="en-US" sz="1200"/>
          </a:p>
        </p:txBody>
      </p:sp>
      <p:sp>
        <p:nvSpPr>
          <p:cNvPr id="89092" name="Rectangle 2"/>
          <p:cNvSpPr>
            <a:spLocks noGrp="1" noChangeArrowheads="1"/>
          </p:cNvSpPr>
          <p:nvPr>
            <p:ph type="title"/>
          </p:nvPr>
        </p:nvSpPr>
        <p:spPr/>
        <p:txBody>
          <a:bodyPr/>
          <a:lstStyle/>
          <a:p>
            <a:pPr eaLnBrk="1" hangingPunct="1"/>
            <a:r>
              <a:rPr lang="en-GB">
                <a:latin typeface="Verdana" charset="0"/>
                <a:ea typeface="ＭＳ Ｐゴシック" charset="0"/>
                <a:cs typeface="ＭＳ Ｐゴシック" charset="0"/>
              </a:rPr>
              <a:t>Some Techniques for Gathering and Analysing Requirements</a:t>
            </a:r>
            <a:r>
              <a:rPr lang="en-US">
                <a:latin typeface="Verdana" charset="0"/>
                <a:ea typeface="ＭＳ Ｐゴシック" charset="0"/>
                <a:cs typeface="ＭＳ Ｐゴシック" charset="0"/>
              </a:rPr>
              <a:t> </a:t>
            </a:r>
          </a:p>
        </p:txBody>
      </p:sp>
      <p:sp>
        <p:nvSpPr>
          <p:cNvPr id="89093" name="Rectangle 3"/>
          <p:cNvSpPr>
            <a:spLocks noGrp="1" noChangeArrowheads="1"/>
          </p:cNvSpPr>
          <p:nvPr>
            <p:ph type="body" idx="1"/>
          </p:nvPr>
        </p:nvSpPr>
        <p:spPr>
          <a:xfrm>
            <a:off x="381000" y="1752600"/>
            <a:ext cx="8763000" cy="4267200"/>
          </a:xfrm>
        </p:spPr>
        <p:txBody>
          <a:bodyPr/>
          <a:lstStyle/>
          <a:p>
            <a:pPr eaLnBrk="1" hangingPunct="1"/>
            <a:r>
              <a:rPr lang="en-GB" sz="2400">
                <a:latin typeface="Verdana" charset="0"/>
                <a:ea typeface="ＭＳ Ｐゴシック" charset="0"/>
                <a:cs typeface="ＭＳ Ｐゴシック" charset="0"/>
              </a:rPr>
              <a:t>Observation</a:t>
            </a:r>
            <a:r>
              <a:rPr lang="en-US" sz="2600">
                <a:latin typeface="Verdana" charset="0"/>
                <a:ea typeface="ＭＳ Ｐゴシック" charset="0"/>
                <a:cs typeface="ＭＳ Ｐゴシック" charset="0"/>
              </a:rPr>
              <a:t> </a:t>
            </a:r>
          </a:p>
          <a:p>
            <a:pPr lvl="1" eaLnBrk="1" hangingPunct="1"/>
            <a:r>
              <a:rPr lang="en-GB" sz="2000">
                <a:latin typeface="Verdana" charset="0"/>
                <a:ea typeface="ＭＳ Ｐゴシック" charset="0"/>
              </a:rPr>
              <a:t>Read documents and discuss requirements with users</a:t>
            </a:r>
          </a:p>
          <a:p>
            <a:pPr lvl="1" eaLnBrk="1" hangingPunct="1"/>
            <a:r>
              <a:rPr lang="en-GB" sz="2000">
                <a:latin typeface="Verdana" charset="0"/>
                <a:ea typeface="ＭＳ Ｐゴシック" charset="0"/>
              </a:rPr>
              <a:t>Shadowing important potential users as they do their work</a:t>
            </a:r>
            <a:r>
              <a:rPr lang="en-US" sz="2200">
                <a:latin typeface="Verdana" charset="0"/>
                <a:ea typeface="ＭＳ Ｐゴシック" charset="0"/>
              </a:rPr>
              <a:t> </a:t>
            </a:r>
          </a:p>
          <a:p>
            <a:pPr lvl="2" eaLnBrk="1" hangingPunct="1"/>
            <a:r>
              <a:rPr lang="en-GB" sz="1800">
                <a:latin typeface="Verdana" charset="0"/>
                <a:ea typeface="ＭＳ Ｐゴシック" charset="0"/>
              </a:rPr>
              <a:t>ask the user to explain everything he or she is doing</a:t>
            </a:r>
            <a:r>
              <a:rPr lang="en-US" sz="1800">
                <a:latin typeface="Verdana" charset="0"/>
                <a:ea typeface="ＭＳ Ｐゴシック" charset="0"/>
              </a:rPr>
              <a:t>  </a:t>
            </a:r>
          </a:p>
          <a:p>
            <a:pPr lvl="1" eaLnBrk="1" hangingPunct="1"/>
            <a:r>
              <a:rPr lang="en-GB" sz="2000">
                <a:latin typeface="Verdana" charset="0"/>
                <a:ea typeface="ＭＳ Ｐゴシック" charset="0"/>
              </a:rPr>
              <a:t>Session videotap</a:t>
            </a:r>
            <a:r>
              <a:rPr lang="en-US" sz="2000">
                <a:latin typeface="Verdana" charset="0"/>
                <a:ea typeface="ＭＳ Ｐゴシック" charset="0"/>
              </a:rPr>
              <a:t>ing </a:t>
            </a:r>
          </a:p>
          <a:p>
            <a:pPr eaLnBrk="1" hangingPunct="1"/>
            <a:r>
              <a:rPr lang="en-GB" sz="2400">
                <a:latin typeface="Verdana" charset="0"/>
                <a:ea typeface="ＭＳ Ｐゴシック" charset="0"/>
                <a:cs typeface="ＭＳ Ｐゴシック" charset="0"/>
              </a:rPr>
              <a:t>Interviewing</a:t>
            </a:r>
            <a:r>
              <a:rPr lang="en-US" sz="2400">
                <a:latin typeface="Verdana" charset="0"/>
                <a:ea typeface="ＭＳ Ｐゴシック" charset="0"/>
                <a:cs typeface="ＭＳ Ｐゴシック" charset="0"/>
              </a:rPr>
              <a:t> </a:t>
            </a:r>
          </a:p>
          <a:p>
            <a:pPr lvl="1" eaLnBrk="1" hangingPunct="1"/>
            <a:r>
              <a:rPr lang="en-GB" sz="2000">
                <a:latin typeface="Verdana" charset="0"/>
                <a:ea typeface="ＭＳ Ｐゴシック" charset="0"/>
              </a:rPr>
              <a:t>Conduct</a:t>
            </a:r>
            <a:r>
              <a:rPr lang="en-US" sz="2000">
                <a:latin typeface="Verdana" charset="0"/>
                <a:ea typeface="ＭＳ Ｐゴシック" charset="0"/>
              </a:rPr>
              <a:t> a</a:t>
            </a:r>
            <a:r>
              <a:rPr lang="en-GB" sz="2000">
                <a:latin typeface="Verdana" charset="0"/>
                <a:ea typeface="ＭＳ Ｐゴシック" charset="0"/>
              </a:rPr>
              <a:t> series of interviews</a:t>
            </a:r>
            <a:r>
              <a:rPr lang="en-US" sz="2200">
                <a:latin typeface="Verdana" charset="0"/>
                <a:ea typeface="ＭＳ Ｐゴシック" charset="0"/>
              </a:rPr>
              <a:t> </a:t>
            </a:r>
          </a:p>
          <a:p>
            <a:pPr lvl="2" eaLnBrk="1" hangingPunct="1"/>
            <a:r>
              <a:rPr lang="en-GB" sz="1800">
                <a:latin typeface="Verdana" charset="0"/>
                <a:ea typeface="ＭＳ Ｐゴシック" charset="0"/>
              </a:rPr>
              <a:t>Ask about specific details </a:t>
            </a:r>
          </a:p>
          <a:p>
            <a:pPr lvl="2" eaLnBrk="1" hangingPunct="1"/>
            <a:r>
              <a:rPr lang="en-GB" sz="1800">
                <a:latin typeface="Verdana" charset="0"/>
                <a:ea typeface="ＭＳ Ｐゴシック" charset="0"/>
              </a:rPr>
              <a:t>Ask about the stakeholder’s vision for the future</a:t>
            </a:r>
            <a:r>
              <a:rPr lang="en-US" sz="1800">
                <a:latin typeface="Verdana" charset="0"/>
                <a:ea typeface="ＭＳ Ｐゴシック" charset="0"/>
              </a:rPr>
              <a:t> </a:t>
            </a:r>
          </a:p>
          <a:p>
            <a:pPr lvl="2" eaLnBrk="1" hangingPunct="1"/>
            <a:r>
              <a:rPr lang="en-GB" sz="1800">
                <a:latin typeface="Verdana" charset="0"/>
                <a:ea typeface="ＭＳ Ｐゴシック" charset="0"/>
              </a:rPr>
              <a:t>Ask if they have alternative ideas</a:t>
            </a:r>
          </a:p>
          <a:p>
            <a:pPr lvl="2" eaLnBrk="1" hangingPunct="1"/>
            <a:r>
              <a:rPr lang="en-GB" sz="1800">
                <a:latin typeface="Verdana" charset="0"/>
                <a:ea typeface="ＭＳ Ｐゴシック" charset="0"/>
              </a:rPr>
              <a:t>Ask for other sources of information</a:t>
            </a:r>
            <a:r>
              <a:rPr lang="en-US" sz="1800">
                <a:latin typeface="Verdana" charset="0"/>
                <a:ea typeface="ＭＳ Ｐゴシック" charset="0"/>
              </a:rPr>
              <a:t> </a:t>
            </a:r>
          </a:p>
          <a:p>
            <a:pPr lvl="2" eaLnBrk="1" hangingPunct="1"/>
            <a:r>
              <a:rPr lang="en-GB" sz="1800">
                <a:latin typeface="Verdana" charset="0"/>
                <a:ea typeface="ＭＳ Ｐゴシック" charset="0"/>
              </a:rPr>
              <a:t>Ask them to draw diagrams</a:t>
            </a:r>
            <a:r>
              <a:rPr lang="en-US" sz="1800">
                <a:latin typeface="Verdana" charset="0"/>
                <a:ea typeface="ＭＳ Ｐゴシック" charset="0"/>
              </a:rPr>
              <a:t> </a:t>
            </a:r>
            <a:endParaRPr lang="en-US" sz="1500" b="1">
              <a:latin typeface="Verdana" charset="0"/>
              <a:ea typeface="ＭＳ Ｐゴシック"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2B918CD-F7B0-CD42-9720-451FB8162F8B}" type="datetime1">
              <a:rPr lang="en-US" sz="1200"/>
              <a:pPr/>
              <a:t>4/20/21</a:t>
            </a:fld>
            <a:endParaRPr lang="en-US" sz="1200"/>
          </a:p>
        </p:txBody>
      </p:sp>
      <p:sp>
        <p:nvSpPr>
          <p:cNvPr id="9113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9113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BB8D4979-6004-3543-99D6-B378FA1C98C7}" type="slidenum">
              <a:rPr lang="en-US" sz="1200"/>
              <a:pPr/>
              <a:t>48</a:t>
            </a:fld>
            <a:endParaRPr lang="en-US" sz="1200"/>
          </a:p>
        </p:txBody>
      </p:sp>
      <p:sp>
        <p:nvSpPr>
          <p:cNvPr id="91140" name="Rectangle 2"/>
          <p:cNvSpPr>
            <a:spLocks noGrp="1" noChangeArrowheads="1"/>
          </p:cNvSpPr>
          <p:nvPr>
            <p:ph type="title"/>
          </p:nvPr>
        </p:nvSpPr>
        <p:spPr/>
        <p:txBody>
          <a:bodyPr/>
          <a:lstStyle/>
          <a:p>
            <a:pPr eaLnBrk="1" hangingPunct="1"/>
            <a:r>
              <a:rPr lang="en-GB">
                <a:latin typeface="Verdana" charset="0"/>
                <a:ea typeface="ＭＳ Ｐゴシック" charset="0"/>
                <a:cs typeface="ＭＳ Ｐゴシック" charset="0"/>
              </a:rPr>
              <a:t>Gathering and Analysing Requirements</a:t>
            </a:r>
          </a:p>
        </p:txBody>
      </p:sp>
      <p:sp>
        <p:nvSpPr>
          <p:cNvPr id="91141" name="Rectangle 3"/>
          <p:cNvSpPr>
            <a:spLocks noGrp="1" noChangeArrowheads="1"/>
          </p:cNvSpPr>
          <p:nvPr>
            <p:ph type="body" idx="1"/>
          </p:nvPr>
        </p:nvSpPr>
        <p:spPr/>
        <p:txBody>
          <a:bodyPr/>
          <a:lstStyle/>
          <a:p>
            <a:pPr marL="457200" indent="-457200" eaLnBrk="1" hangingPunct="1">
              <a:lnSpc>
                <a:spcPct val="90000"/>
              </a:lnSpc>
            </a:pPr>
            <a:r>
              <a:rPr lang="en-GB" sz="2400">
                <a:latin typeface="Verdana" charset="0"/>
                <a:ea typeface="ＭＳ Ｐゴシック" charset="0"/>
                <a:cs typeface="ＭＳ Ｐゴシック" charset="0"/>
              </a:rPr>
              <a:t>Brainstorming</a:t>
            </a:r>
            <a:r>
              <a:rPr lang="en-US" sz="2400">
                <a:latin typeface="Verdana" charset="0"/>
                <a:ea typeface="ＭＳ Ｐゴシック" charset="0"/>
                <a:cs typeface="ＭＳ Ｐゴシック" charset="0"/>
              </a:rPr>
              <a:t> </a:t>
            </a:r>
          </a:p>
          <a:p>
            <a:pPr marL="647700" lvl="1" indent="-457200" eaLnBrk="1" hangingPunct="1">
              <a:lnSpc>
                <a:spcPct val="90000"/>
              </a:lnSpc>
            </a:pPr>
            <a:r>
              <a:rPr lang="en-GB" sz="2000">
                <a:latin typeface="Verdana" charset="0"/>
                <a:ea typeface="ＭＳ Ｐゴシック" charset="0"/>
              </a:rPr>
              <a:t>Appoint an experienced moderator</a:t>
            </a:r>
            <a:r>
              <a:rPr lang="en-US" sz="2000">
                <a:latin typeface="Verdana" charset="0"/>
                <a:ea typeface="ＭＳ Ｐゴシック" charset="0"/>
              </a:rPr>
              <a:t> </a:t>
            </a:r>
          </a:p>
          <a:p>
            <a:pPr marL="647700" lvl="1" indent="-457200" eaLnBrk="1" hangingPunct="1">
              <a:lnSpc>
                <a:spcPct val="90000"/>
              </a:lnSpc>
            </a:pPr>
            <a:r>
              <a:rPr lang="en-GB" sz="2000">
                <a:latin typeface="Verdana" charset="0"/>
                <a:ea typeface="ＭＳ Ｐゴシック" charset="0"/>
              </a:rPr>
              <a:t>Arrange the attendees around a table </a:t>
            </a:r>
          </a:p>
          <a:p>
            <a:pPr marL="647700" lvl="1" indent="-457200" eaLnBrk="1" hangingPunct="1">
              <a:lnSpc>
                <a:spcPct val="90000"/>
              </a:lnSpc>
            </a:pPr>
            <a:r>
              <a:rPr lang="en-GB" sz="2000">
                <a:latin typeface="Verdana" charset="0"/>
                <a:ea typeface="ＭＳ Ｐゴシック" charset="0"/>
              </a:rPr>
              <a:t>Decide on a ‘trigger question’</a:t>
            </a:r>
            <a:r>
              <a:rPr lang="en-US" altLang="ja-JP" sz="2000">
                <a:latin typeface="Verdana" charset="0"/>
                <a:ea typeface="ＭＳ Ｐゴシック" charset="0"/>
              </a:rPr>
              <a:t> </a:t>
            </a:r>
          </a:p>
          <a:p>
            <a:pPr marL="647700" lvl="1" indent="-457200" eaLnBrk="1" hangingPunct="1">
              <a:lnSpc>
                <a:spcPct val="90000"/>
              </a:lnSpc>
            </a:pPr>
            <a:r>
              <a:rPr lang="en-GB" sz="2000">
                <a:latin typeface="Verdana" charset="0"/>
                <a:ea typeface="ＭＳ Ｐゴシック" charset="0"/>
              </a:rPr>
              <a:t>Ask each participant to write an answer and </a:t>
            </a:r>
            <a:r>
              <a:rPr lang="en-US" sz="2000">
                <a:latin typeface="Verdana" charset="0"/>
                <a:ea typeface="ＭＳ Ｐゴシック" charset="0"/>
              </a:rPr>
              <a:t>p</a:t>
            </a:r>
            <a:r>
              <a:rPr lang="en-GB" sz="2000">
                <a:latin typeface="Verdana" charset="0"/>
                <a:ea typeface="ＭＳ Ｐゴシック" charset="0"/>
              </a:rPr>
              <a:t>ass the paper to its neighbour </a:t>
            </a:r>
          </a:p>
          <a:p>
            <a:pPr marL="647700" lvl="1" indent="-457200" eaLnBrk="1" hangingPunct="1">
              <a:lnSpc>
                <a:spcPct val="90000"/>
              </a:lnSpc>
            </a:pPr>
            <a:endParaRPr lang="en-US" sz="2000">
              <a:latin typeface="Verdana" charset="0"/>
              <a:ea typeface="ＭＳ Ｐゴシック" charset="0"/>
            </a:endParaRPr>
          </a:p>
          <a:p>
            <a:pPr marL="647700" lvl="1" indent="-457200" eaLnBrk="1" hangingPunct="1">
              <a:lnSpc>
                <a:spcPct val="90000"/>
              </a:lnSpc>
            </a:pPr>
            <a:endParaRPr lang="en-US">
              <a:latin typeface="Verdana" charset="0"/>
              <a:ea typeface="ＭＳ Ｐゴシック" charset="0"/>
            </a:endParaRPr>
          </a:p>
          <a:p>
            <a:pPr marL="647700" lvl="1" indent="-457200" eaLnBrk="1" hangingPunct="1">
              <a:lnSpc>
                <a:spcPct val="90000"/>
              </a:lnSpc>
            </a:pPr>
            <a:endParaRPr lang="en-GB">
              <a:latin typeface="Verdana" charset="0"/>
              <a:ea typeface="ＭＳ Ｐゴシック" charset="0"/>
            </a:endParaRPr>
          </a:p>
          <a:p>
            <a:pPr marL="457200" indent="-457200" eaLnBrk="1" hangingPunct="1">
              <a:lnSpc>
                <a:spcPct val="90000"/>
              </a:lnSpc>
            </a:pPr>
            <a:r>
              <a:rPr lang="en-GB" sz="2400" i="1">
                <a:latin typeface="Verdana" charset="0"/>
                <a:ea typeface="ＭＳ Ｐゴシック" charset="0"/>
                <a:cs typeface="ＭＳ Ｐゴシック" charset="0"/>
              </a:rPr>
              <a:t>Joint Application Development (JAD)</a:t>
            </a:r>
            <a:r>
              <a:rPr lang="en-GB" sz="2400">
                <a:latin typeface="Verdana" charset="0"/>
                <a:ea typeface="ＭＳ Ｐゴシック" charset="0"/>
                <a:cs typeface="ＭＳ Ｐゴシック" charset="0"/>
              </a:rPr>
              <a:t> is a technique based on intensive brainstorming sessions </a:t>
            </a:r>
            <a:endParaRPr lang="en-US" sz="2400">
              <a:latin typeface="Verdana" charset="0"/>
              <a:ea typeface="ＭＳ Ｐゴシック" charset="0"/>
              <a:cs typeface="ＭＳ Ｐゴシック" charset="0"/>
            </a:endParaRPr>
          </a:p>
        </p:txBody>
      </p:sp>
      <p:sp>
        <p:nvSpPr>
          <p:cNvPr id="91142" name="Rectangle 4"/>
          <p:cNvSpPr>
            <a:spLocks noChangeArrowheads="1"/>
          </p:cNvSpPr>
          <p:nvPr/>
        </p:nvSpPr>
        <p:spPr bwMode="auto">
          <a:xfrm>
            <a:off x="3867150" y="282892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endParaRPr lang="en-US"/>
          </a:p>
        </p:txBody>
      </p:sp>
      <p:pic>
        <p:nvPicPr>
          <p:cNvPr id="911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581400"/>
            <a:ext cx="1752600" cy="149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93CB8237-ABFB-6F4A-B692-6D7E390A8F41}" type="datetime1">
              <a:rPr lang="en-US" sz="1200"/>
              <a:pPr/>
              <a:t>4/20/21</a:t>
            </a:fld>
            <a:endParaRPr lang="en-US" sz="1200"/>
          </a:p>
        </p:txBody>
      </p:sp>
      <p:sp>
        <p:nvSpPr>
          <p:cNvPr id="9318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9318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DCC38B5-FA99-9B47-BB0C-ACC0DBBF5922}" type="slidenum">
              <a:rPr lang="en-US" sz="1200"/>
              <a:pPr/>
              <a:t>49</a:t>
            </a:fld>
            <a:endParaRPr lang="en-US" sz="1200"/>
          </a:p>
        </p:txBody>
      </p:sp>
      <p:sp>
        <p:nvSpPr>
          <p:cNvPr id="93188" name="Rectangle 2"/>
          <p:cNvSpPr>
            <a:spLocks noGrp="1" noChangeArrowheads="1"/>
          </p:cNvSpPr>
          <p:nvPr>
            <p:ph type="title"/>
          </p:nvPr>
        </p:nvSpPr>
        <p:spPr/>
        <p:txBody>
          <a:bodyPr/>
          <a:lstStyle/>
          <a:p>
            <a:pPr eaLnBrk="1" hangingPunct="1"/>
            <a:r>
              <a:rPr lang="en-GB">
                <a:latin typeface="Verdana" charset="0"/>
                <a:ea typeface="ＭＳ Ｐゴシック" charset="0"/>
                <a:cs typeface="ＭＳ Ｐゴシック" charset="0"/>
              </a:rPr>
              <a:t>Gathering and Analysing Requirements</a:t>
            </a:r>
          </a:p>
        </p:txBody>
      </p:sp>
      <p:sp>
        <p:nvSpPr>
          <p:cNvPr id="93189" name="Rectangle 3"/>
          <p:cNvSpPr>
            <a:spLocks noGrp="1" noChangeArrowheads="1"/>
          </p:cNvSpPr>
          <p:nvPr>
            <p:ph type="body" idx="1"/>
          </p:nvPr>
        </p:nvSpPr>
        <p:spPr/>
        <p:txBody>
          <a:bodyPr/>
          <a:lstStyle/>
          <a:p>
            <a:pPr eaLnBrk="1" hangingPunct="1"/>
            <a:r>
              <a:rPr lang="en-GB" sz="2400">
                <a:latin typeface="Verdana" charset="0"/>
                <a:ea typeface="ＭＳ Ｐゴシック" charset="0"/>
                <a:cs typeface="ＭＳ Ｐゴシック" charset="0"/>
              </a:rPr>
              <a:t>Prototyping</a:t>
            </a:r>
            <a:r>
              <a:rPr lang="en-US">
                <a:latin typeface="Verdana" charset="0"/>
                <a:ea typeface="ＭＳ Ｐゴシック" charset="0"/>
                <a:cs typeface="ＭＳ Ｐゴシック" charset="0"/>
              </a:rPr>
              <a:t> </a:t>
            </a:r>
          </a:p>
          <a:p>
            <a:pPr lvl="1" eaLnBrk="1" hangingPunct="1"/>
            <a:r>
              <a:rPr lang="en-GB" sz="2000">
                <a:latin typeface="Verdana" charset="0"/>
                <a:ea typeface="ＭＳ Ｐゴシック" charset="0"/>
              </a:rPr>
              <a:t>The simplest kind: </a:t>
            </a:r>
            <a:r>
              <a:rPr lang="en-GB" sz="2000" i="1">
                <a:latin typeface="Verdana" charset="0"/>
                <a:ea typeface="ＭＳ Ｐゴシック" charset="0"/>
              </a:rPr>
              <a:t>paper prototype</a:t>
            </a:r>
            <a:endParaRPr lang="en-GB" sz="2000">
              <a:latin typeface="Verdana" charset="0"/>
              <a:ea typeface="ＭＳ Ｐゴシック" charset="0"/>
            </a:endParaRPr>
          </a:p>
          <a:p>
            <a:pPr lvl="2" eaLnBrk="1" hangingPunct="1"/>
            <a:r>
              <a:rPr lang="en-GB" sz="1800">
                <a:latin typeface="Verdana" charset="0"/>
                <a:ea typeface="ＭＳ Ｐゴシック" charset="0"/>
              </a:rPr>
              <a:t>a set of pictures of the system that are shown to users in sequence to explain what would happen</a:t>
            </a:r>
          </a:p>
          <a:p>
            <a:pPr lvl="1" eaLnBrk="1" hangingPunct="1"/>
            <a:r>
              <a:rPr lang="en-GB" sz="2000">
                <a:latin typeface="Verdana" charset="0"/>
                <a:ea typeface="ＭＳ Ｐゴシック" charset="0"/>
              </a:rPr>
              <a:t>The most common: a mock-up of the system’s UI</a:t>
            </a:r>
          </a:p>
          <a:p>
            <a:pPr lvl="2" eaLnBrk="1" hangingPunct="1"/>
            <a:r>
              <a:rPr lang="en-GB" sz="1800">
                <a:latin typeface="Verdana" charset="0"/>
                <a:ea typeface="ＭＳ Ｐゴシック" charset="0"/>
              </a:rPr>
              <a:t>Written in a rapid prototyping language</a:t>
            </a:r>
          </a:p>
          <a:p>
            <a:pPr lvl="2" eaLnBrk="1" hangingPunct="1"/>
            <a:r>
              <a:rPr lang="en-GB" sz="1800">
                <a:latin typeface="Verdana" charset="0"/>
                <a:ea typeface="ＭＳ Ｐゴシック" charset="0"/>
              </a:rPr>
              <a:t>Does </a:t>
            </a:r>
            <a:r>
              <a:rPr lang="en-GB" sz="1800" i="1">
                <a:latin typeface="Verdana" charset="0"/>
                <a:ea typeface="ＭＳ Ｐゴシック" charset="0"/>
              </a:rPr>
              <a:t>not</a:t>
            </a:r>
            <a:r>
              <a:rPr lang="en-GB" sz="1800">
                <a:latin typeface="Verdana" charset="0"/>
                <a:ea typeface="ＭＳ Ｐゴシック" charset="0"/>
              </a:rPr>
              <a:t> normally perform any computations, access any databases or interact with any other systems</a:t>
            </a:r>
            <a:endParaRPr lang="en-US" sz="1800">
              <a:latin typeface="Verdana" charset="0"/>
              <a:ea typeface="ＭＳ Ｐゴシック" charset="0"/>
            </a:endParaRPr>
          </a:p>
          <a:p>
            <a:pPr lvl="2" eaLnBrk="1" hangingPunct="1"/>
            <a:r>
              <a:rPr lang="en-GB" sz="1800">
                <a:latin typeface="Verdana" charset="0"/>
                <a:ea typeface="ＭＳ Ｐゴシック" charset="0"/>
              </a:rPr>
              <a:t>May prototype a particular aspect of the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C81D8CE-E75A-7A46-ABEC-79E66D93E9C1}" type="datetime1">
              <a:rPr lang="en-US" sz="1200"/>
              <a:pPr/>
              <a:t>4/20/21</a:t>
            </a:fld>
            <a:endParaRPr lang="en-US" sz="1200"/>
          </a:p>
        </p:txBody>
      </p:sp>
      <p:sp>
        <p:nvSpPr>
          <p:cNvPr id="2355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9CAC072-1648-6741-BEF7-768BE6AF18E6}" type="slidenum">
              <a:rPr lang="en-US" sz="1200"/>
              <a:pPr/>
              <a:t>5</a:t>
            </a:fld>
            <a:endParaRPr lang="en-US" sz="1200"/>
          </a:p>
        </p:txBody>
      </p:sp>
      <p:sp>
        <p:nvSpPr>
          <p:cNvPr id="23556" name="Rectangle 2"/>
          <p:cNvSpPr>
            <a:spLocks noGrp="1" noChangeArrowheads="1"/>
          </p:cNvSpPr>
          <p:nvPr>
            <p:ph type="title"/>
          </p:nvPr>
        </p:nvSpPr>
        <p:spPr/>
        <p:txBody>
          <a:bodyPr/>
          <a:lstStyle/>
          <a:p>
            <a:pPr eaLnBrk="1" hangingPunct="1"/>
            <a:r>
              <a:rPr lang="en-GB">
                <a:latin typeface="Verdana" charset="0"/>
                <a:ea typeface="ＭＳ Ｐゴシック" charset="0"/>
                <a:cs typeface="ＭＳ Ｐゴシック" charset="0"/>
              </a:rPr>
              <a:t>Defining the Scope</a:t>
            </a:r>
            <a:endParaRPr lang="en-US">
              <a:latin typeface="Verdana" charset="0"/>
              <a:ea typeface="ＭＳ Ｐゴシック" charset="0"/>
              <a:cs typeface="ＭＳ Ｐゴシック" charset="0"/>
            </a:endParaRPr>
          </a:p>
        </p:txBody>
      </p:sp>
      <p:sp>
        <p:nvSpPr>
          <p:cNvPr id="23557" name="Rectangle 3"/>
          <p:cNvSpPr>
            <a:spLocks noGrp="1" noChangeArrowheads="1"/>
          </p:cNvSpPr>
          <p:nvPr>
            <p:ph type="body" idx="1"/>
          </p:nvPr>
        </p:nvSpPr>
        <p:spPr/>
        <p:txBody>
          <a:bodyPr/>
          <a:lstStyle/>
          <a:p>
            <a:pPr eaLnBrk="1" hangingPunct="1"/>
            <a:r>
              <a:rPr lang="en-GB" sz="2400">
                <a:latin typeface="Verdana" charset="0"/>
                <a:ea typeface="ＭＳ Ｐゴシック" charset="0"/>
                <a:cs typeface="ＭＳ Ｐゴシック" charset="0"/>
              </a:rPr>
              <a:t>Narrow the </a:t>
            </a:r>
            <a:r>
              <a:rPr lang="en-GB" sz="2400" i="1">
                <a:latin typeface="Verdana" charset="0"/>
                <a:ea typeface="ＭＳ Ｐゴシック" charset="0"/>
                <a:cs typeface="ＭＳ Ｐゴシック" charset="0"/>
              </a:rPr>
              <a:t>scope</a:t>
            </a:r>
            <a:r>
              <a:rPr lang="en-GB" sz="2400">
                <a:latin typeface="Verdana" charset="0"/>
                <a:ea typeface="ＭＳ Ｐゴシック" charset="0"/>
                <a:cs typeface="ＭＳ Ｐゴシック" charset="0"/>
              </a:rPr>
              <a:t> by defining a more precise problem</a:t>
            </a:r>
            <a:r>
              <a:rPr lang="en-US">
                <a:latin typeface="Verdana" charset="0"/>
                <a:ea typeface="ＭＳ Ｐゴシック" charset="0"/>
                <a:cs typeface="ＭＳ Ｐゴシック" charset="0"/>
              </a:rPr>
              <a:t> </a:t>
            </a:r>
          </a:p>
          <a:p>
            <a:pPr lvl="1" eaLnBrk="1" hangingPunct="1"/>
            <a:r>
              <a:rPr lang="en-GB" sz="2000">
                <a:latin typeface="Verdana" charset="0"/>
                <a:ea typeface="ＭＳ Ｐゴシック" charset="0"/>
              </a:rPr>
              <a:t>List all the things you might imagine the system doing</a:t>
            </a:r>
            <a:r>
              <a:rPr lang="en-US">
                <a:latin typeface="Verdana" charset="0"/>
                <a:ea typeface="ＭＳ Ｐゴシック" charset="0"/>
              </a:rPr>
              <a:t> </a:t>
            </a:r>
          </a:p>
          <a:p>
            <a:pPr lvl="2" eaLnBrk="1" hangingPunct="1"/>
            <a:r>
              <a:rPr lang="en-GB" sz="1800">
                <a:latin typeface="Verdana" charset="0"/>
                <a:ea typeface="ＭＳ Ｐゴシック" charset="0"/>
              </a:rPr>
              <a:t>Exclude some of these things if too broad</a:t>
            </a:r>
          </a:p>
          <a:p>
            <a:pPr lvl="2" eaLnBrk="1" hangingPunct="1"/>
            <a:r>
              <a:rPr lang="en-GB" sz="1800">
                <a:latin typeface="Verdana" charset="0"/>
                <a:ea typeface="ＭＳ Ｐゴシック" charset="0"/>
              </a:rPr>
              <a:t>Determine high-level goals if too narrow</a:t>
            </a:r>
          </a:p>
          <a:p>
            <a:pPr eaLnBrk="1" hangingPunct="1">
              <a:buFont typeface="Wingdings" charset="0"/>
              <a:buNone/>
            </a:pPr>
            <a:endParaRPr lang="en-GB" sz="2400">
              <a:latin typeface="Verdana" charset="0"/>
              <a:ea typeface="ＭＳ Ｐゴシック" charset="0"/>
              <a:cs typeface="ＭＳ Ｐゴシック" charset="0"/>
            </a:endParaRPr>
          </a:p>
          <a:p>
            <a:pPr lvl="2" eaLnBrk="1" hangingPunct="1"/>
            <a:endParaRPr lang="en-US" sz="2400">
              <a:latin typeface="Verdana" charset="0"/>
              <a:ea typeface="ＭＳ Ｐゴシック"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D8A7856-619F-824E-9548-24A88378145E}" type="datetime1">
              <a:rPr lang="en-US" sz="1200"/>
              <a:pPr/>
              <a:t>4/20/21</a:t>
            </a:fld>
            <a:endParaRPr lang="en-US" sz="1200"/>
          </a:p>
        </p:txBody>
      </p:sp>
      <p:sp>
        <p:nvSpPr>
          <p:cNvPr id="9523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9523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5F4CADA-F29D-B84E-BDF0-98F4E2E58850}" type="slidenum">
              <a:rPr lang="en-US" sz="1200"/>
              <a:pPr/>
              <a:t>50</a:t>
            </a:fld>
            <a:endParaRPr lang="en-US" sz="1200"/>
          </a:p>
        </p:txBody>
      </p:sp>
      <p:sp>
        <p:nvSpPr>
          <p:cNvPr id="95236" name="Rectangle 2"/>
          <p:cNvSpPr>
            <a:spLocks noGrp="1" noChangeArrowheads="1"/>
          </p:cNvSpPr>
          <p:nvPr>
            <p:ph type="title"/>
          </p:nvPr>
        </p:nvSpPr>
        <p:spPr/>
        <p:txBody>
          <a:bodyPr/>
          <a:lstStyle/>
          <a:p>
            <a:pPr eaLnBrk="1" hangingPunct="1"/>
            <a:r>
              <a:rPr lang="en-GB">
                <a:latin typeface="Verdana" charset="0"/>
                <a:ea typeface="ＭＳ Ｐゴシック" charset="0"/>
                <a:cs typeface="ＭＳ Ｐゴシック" charset="0"/>
              </a:rPr>
              <a:t>Gathering and Analysing Requirements</a:t>
            </a:r>
          </a:p>
        </p:txBody>
      </p:sp>
      <p:sp>
        <p:nvSpPr>
          <p:cNvPr id="95237" name="Rectangle 3"/>
          <p:cNvSpPr>
            <a:spLocks noGrp="1" noChangeArrowheads="1"/>
          </p:cNvSpPr>
          <p:nvPr>
            <p:ph type="body" idx="1"/>
          </p:nvPr>
        </p:nvSpPr>
        <p:spPr/>
        <p:txBody>
          <a:bodyPr/>
          <a:lstStyle/>
          <a:p>
            <a:pPr eaLnBrk="1" hangingPunct="1"/>
            <a:r>
              <a:rPr lang="en-GB">
                <a:latin typeface="Verdana" charset="0"/>
                <a:ea typeface="ＭＳ Ｐゴシック" charset="0"/>
                <a:cs typeface="ＭＳ Ｐゴシック" charset="0"/>
              </a:rPr>
              <a:t>Use case analysis</a:t>
            </a:r>
            <a:r>
              <a:rPr lang="en-US">
                <a:latin typeface="Verdana" charset="0"/>
                <a:ea typeface="ＭＳ Ｐゴシック" charset="0"/>
                <a:cs typeface="ＭＳ Ｐゴシック" charset="0"/>
              </a:rPr>
              <a:t> </a:t>
            </a:r>
          </a:p>
          <a:p>
            <a:pPr lvl="1" eaLnBrk="1" hangingPunct="1"/>
            <a:r>
              <a:rPr lang="en-GB">
                <a:latin typeface="Verdana" charset="0"/>
                <a:ea typeface="ＭＳ Ｐゴシック" charset="0"/>
              </a:rPr>
              <a:t>Determine the classes of users that will use the facilities of this system (actors)</a:t>
            </a:r>
          </a:p>
          <a:p>
            <a:pPr lvl="1" eaLnBrk="1" hangingPunct="1"/>
            <a:r>
              <a:rPr lang="en-GB">
                <a:latin typeface="Verdana" charset="0"/>
                <a:ea typeface="ＭＳ Ｐゴシック" charset="0"/>
              </a:rPr>
              <a:t>Determine the tasks that each actor will need to do with the system</a:t>
            </a:r>
            <a:r>
              <a:rPr lang="en-US">
                <a:latin typeface="Verdana" charset="0"/>
                <a:ea typeface="ＭＳ Ｐゴシック" charset="0"/>
              </a:rPr>
              <a:t> </a:t>
            </a:r>
          </a:p>
          <a:p>
            <a:pPr lvl="1" eaLnBrk="1" hangingPunct="1"/>
            <a:endParaRPr lang="en-US">
              <a:latin typeface="Verdana" charset="0"/>
              <a:ea typeface="ＭＳ Ｐゴシック" charset="0"/>
            </a:endParaRPr>
          </a:p>
          <a:p>
            <a:pPr eaLnBrk="1" hangingPunct="1"/>
            <a:endParaRPr lang="en-US">
              <a:latin typeface="Verdana" charset="0"/>
              <a:ea typeface="ＭＳ Ｐゴシック" charset="0"/>
              <a:cs typeface="ＭＳ Ｐゴシック"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3023DFC-51DF-D34C-99C6-A8C282B454E4}" type="datetime1">
              <a:rPr lang="en-US" sz="1200"/>
              <a:pPr/>
              <a:t>4/20/21</a:t>
            </a:fld>
            <a:endParaRPr lang="en-US" sz="1200"/>
          </a:p>
        </p:txBody>
      </p:sp>
      <p:sp>
        <p:nvSpPr>
          <p:cNvPr id="9728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9728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96497A6C-21ED-3C4F-BDA1-6F5D31341931}" type="slidenum">
              <a:rPr lang="en-US" sz="1200"/>
              <a:pPr/>
              <a:t>51</a:t>
            </a:fld>
            <a:endParaRPr lang="en-US" sz="1200"/>
          </a:p>
        </p:txBody>
      </p:sp>
      <p:sp>
        <p:nvSpPr>
          <p:cNvPr id="97284" name="Rectangle 2"/>
          <p:cNvSpPr>
            <a:spLocks noGrp="1" noChangeArrowheads="1"/>
          </p:cNvSpPr>
          <p:nvPr>
            <p:ph type="title"/>
          </p:nvPr>
        </p:nvSpPr>
        <p:spPr/>
        <p:txBody>
          <a:bodyPr/>
          <a:lstStyle/>
          <a:p>
            <a:pPr eaLnBrk="1" hangingPunct="1"/>
            <a:r>
              <a:rPr lang="en-GB">
                <a:latin typeface="Verdana" charset="0"/>
                <a:ea typeface="ＭＳ Ｐゴシック" charset="0"/>
                <a:cs typeface="ＭＳ Ｐゴシック" charset="0"/>
              </a:rPr>
              <a:t>Use-Cases: describing how </a:t>
            </a:r>
            <a:r>
              <a:rPr lang="en-US">
                <a:latin typeface="Verdana" charset="0"/>
                <a:ea typeface="ＭＳ Ｐゴシック" charset="0"/>
                <a:cs typeface="ＭＳ Ｐゴシック" charset="0"/>
              </a:rPr>
              <a:t>the user will use the system</a:t>
            </a:r>
          </a:p>
        </p:txBody>
      </p:sp>
      <p:sp>
        <p:nvSpPr>
          <p:cNvPr id="97285" name="Rectangle 3"/>
          <p:cNvSpPr>
            <a:spLocks noGrp="1" noChangeArrowheads="1"/>
          </p:cNvSpPr>
          <p:nvPr>
            <p:ph type="body" idx="1"/>
          </p:nvPr>
        </p:nvSpPr>
        <p:spPr/>
        <p:txBody>
          <a:bodyPr/>
          <a:lstStyle/>
          <a:p>
            <a:pPr marL="381000" indent="-381000" eaLnBrk="1" hangingPunct="1"/>
            <a:r>
              <a:rPr lang="en-GB" sz="2400">
                <a:latin typeface="Verdana" charset="0"/>
                <a:ea typeface="ＭＳ Ｐゴシック" charset="0"/>
                <a:cs typeface="ＭＳ Ｐゴシック" charset="0"/>
              </a:rPr>
              <a:t>A </a:t>
            </a:r>
            <a:r>
              <a:rPr lang="en-GB" sz="2400" i="1">
                <a:latin typeface="Verdana" charset="0"/>
                <a:ea typeface="ＭＳ Ｐゴシック" charset="0"/>
                <a:cs typeface="ＭＳ Ｐゴシック" charset="0"/>
              </a:rPr>
              <a:t>use case</a:t>
            </a:r>
            <a:r>
              <a:rPr lang="en-GB" sz="2400">
                <a:latin typeface="Verdana" charset="0"/>
                <a:ea typeface="ＭＳ Ｐゴシック" charset="0"/>
                <a:cs typeface="ＭＳ Ｐゴシック" charset="0"/>
              </a:rPr>
              <a:t> is a typical sequence of actions that a user performs in order to complete a given task</a:t>
            </a:r>
          </a:p>
          <a:p>
            <a:pPr marL="571500" lvl="1" indent="-381000" eaLnBrk="1" hangingPunct="1"/>
            <a:r>
              <a:rPr lang="en-GB" sz="2000">
                <a:latin typeface="Verdana" charset="0"/>
                <a:ea typeface="ＭＳ Ｐゴシック" charset="0"/>
              </a:rPr>
              <a:t>The objective of </a:t>
            </a:r>
            <a:r>
              <a:rPr lang="en-GB" sz="2000" i="1">
                <a:latin typeface="Verdana" charset="0"/>
                <a:ea typeface="ＭＳ Ｐゴシック" charset="0"/>
              </a:rPr>
              <a:t>use case analysis</a:t>
            </a:r>
            <a:r>
              <a:rPr lang="en-GB" sz="2000">
                <a:latin typeface="Verdana" charset="0"/>
                <a:ea typeface="ＭＳ Ｐゴシック" charset="0"/>
              </a:rPr>
              <a:t> is to model the system from the point of view of</a:t>
            </a:r>
          </a:p>
          <a:p>
            <a:pPr marL="957263" lvl="2" indent="-381000" eaLnBrk="1" hangingPunct="1">
              <a:buFont typeface="Wingdings" charset="0"/>
              <a:buNone/>
            </a:pPr>
            <a:r>
              <a:rPr lang="en-GB" sz="2000">
                <a:latin typeface="Verdana" charset="0"/>
                <a:ea typeface="ＭＳ Ｐゴシック" charset="0"/>
              </a:rPr>
              <a:t>… how users interact with this system</a:t>
            </a:r>
          </a:p>
          <a:p>
            <a:pPr marL="957263" lvl="2" indent="-381000" eaLnBrk="1" hangingPunct="1">
              <a:buFont typeface="Wingdings" charset="0"/>
              <a:buNone/>
            </a:pPr>
            <a:r>
              <a:rPr lang="en-GB" sz="2000">
                <a:latin typeface="Verdana" charset="0"/>
                <a:ea typeface="ＭＳ Ｐゴシック" charset="0"/>
              </a:rPr>
              <a:t>… when trying to achieve their objectives. </a:t>
            </a:r>
          </a:p>
          <a:p>
            <a:pPr marL="957263" lvl="2" indent="-381000" eaLnBrk="1" hangingPunct="1">
              <a:buFont typeface="Wingdings" charset="0"/>
              <a:buNone/>
            </a:pPr>
            <a:r>
              <a:rPr lang="en-GB" sz="2000">
                <a:latin typeface="Verdana" charset="0"/>
                <a:ea typeface="ＭＳ Ｐゴシック" charset="0"/>
              </a:rPr>
              <a:t>It is one of the key activities in requirements analysis</a:t>
            </a:r>
          </a:p>
          <a:p>
            <a:pPr marL="571500" lvl="1" indent="-381000" eaLnBrk="1" hangingPunct="1"/>
            <a:r>
              <a:rPr lang="en-GB" sz="2000">
                <a:latin typeface="Verdana" charset="0"/>
                <a:ea typeface="ＭＳ Ｐゴシック" charset="0"/>
              </a:rPr>
              <a:t>A </a:t>
            </a:r>
            <a:r>
              <a:rPr lang="en-GB" sz="2000" i="1">
                <a:latin typeface="Verdana" charset="0"/>
                <a:ea typeface="ＭＳ Ｐゴシック" charset="0"/>
              </a:rPr>
              <a:t>use case model</a:t>
            </a:r>
            <a:r>
              <a:rPr lang="en-GB" sz="2000">
                <a:latin typeface="Verdana" charset="0"/>
                <a:ea typeface="ＭＳ Ｐゴシック" charset="0"/>
              </a:rPr>
              <a:t> consists of</a:t>
            </a:r>
          </a:p>
          <a:p>
            <a:pPr marL="957263" lvl="2" indent="-381000" eaLnBrk="1" hangingPunct="1"/>
            <a:r>
              <a:rPr lang="en-GB" sz="1800">
                <a:latin typeface="Verdana" charset="0"/>
                <a:ea typeface="ＭＳ Ｐゴシック" charset="0"/>
              </a:rPr>
              <a:t>a set of use cases</a:t>
            </a:r>
          </a:p>
          <a:p>
            <a:pPr marL="957263" lvl="2" indent="-381000" eaLnBrk="1" hangingPunct="1"/>
            <a:r>
              <a:rPr lang="en-GB" sz="1800">
                <a:latin typeface="Verdana" charset="0"/>
                <a:ea typeface="ＭＳ Ｐゴシック" charset="0"/>
              </a:rPr>
              <a:t>an optional description or diagram indicating how they are related</a:t>
            </a:r>
            <a:r>
              <a:rPr lang="en-US" sz="2000">
                <a:latin typeface="Verdana" charset="0"/>
                <a:ea typeface="ＭＳ Ｐゴシック" charset="0"/>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AA3E3E2-3674-074A-965B-80DD7980020E}" type="datetime1">
              <a:rPr lang="en-US" sz="1200"/>
              <a:pPr/>
              <a:t>4/20/21</a:t>
            </a:fld>
            <a:endParaRPr lang="en-US" sz="1200"/>
          </a:p>
        </p:txBody>
      </p:sp>
      <p:sp>
        <p:nvSpPr>
          <p:cNvPr id="9933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9933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2D71337-BDEF-AF41-B65D-BEF110C4D127}" type="slidenum">
              <a:rPr lang="en-US" sz="1200"/>
              <a:pPr/>
              <a:t>52</a:t>
            </a:fld>
            <a:endParaRPr lang="en-US" sz="1200"/>
          </a:p>
        </p:txBody>
      </p:sp>
      <p:sp>
        <p:nvSpPr>
          <p:cNvPr id="99332" name="Rectangle 2"/>
          <p:cNvSpPr>
            <a:spLocks noGrp="1" noChangeArrowheads="1"/>
          </p:cNvSpPr>
          <p:nvPr>
            <p:ph type="title"/>
          </p:nvPr>
        </p:nvSpPr>
        <p:spPr/>
        <p:txBody>
          <a:bodyPr/>
          <a:lstStyle/>
          <a:p>
            <a:pPr eaLnBrk="1" hangingPunct="1"/>
            <a:r>
              <a:rPr lang="en-GB">
                <a:latin typeface="Verdana" charset="0"/>
                <a:ea typeface="ＭＳ Ｐゴシック" charset="0"/>
                <a:cs typeface="ＭＳ Ｐゴシック" charset="0"/>
              </a:rPr>
              <a:t>Use cases</a:t>
            </a:r>
          </a:p>
        </p:txBody>
      </p:sp>
      <p:sp>
        <p:nvSpPr>
          <p:cNvPr id="99333" name="Rectangle 3"/>
          <p:cNvSpPr>
            <a:spLocks noGrp="1" noChangeArrowheads="1"/>
          </p:cNvSpPr>
          <p:nvPr>
            <p:ph type="body" idx="1"/>
          </p:nvPr>
        </p:nvSpPr>
        <p:spPr/>
        <p:txBody>
          <a:bodyPr/>
          <a:lstStyle/>
          <a:p>
            <a:pPr eaLnBrk="1" hangingPunct="1"/>
            <a:r>
              <a:rPr lang="en-GB" sz="2400">
                <a:latin typeface="Verdana" charset="0"/>
                <a:ea typeface="ＭＳ Ｐゴシック" charset="0"/>
                <a:cs typeface="ＭＳ Ｐゴシック" charset="0"/>
              </a:rPr>
              <a:t>A use case should</a:t>
            </a:r>
          </a:p>
          <a:p>
            <a:pPr lvl="1" eaLnBrk="1" hangingPunct="1"/>
            <a:r>
              <a:rPr lang="en-GB" sz="2000">
                <a:latin typeface="Verdana" charset="0"/>
                <a:ea typeface="ＭＳ Ｐゴシック" charset="0"/>
              </a:rPr>
              <a:t>Cover the </a:t>
            </a:r>
            <a:r>
              <a:rPr lang="en-GB" sz="2000" i="1">
                <a:latin typeface="Verdana" charset="0"/>
                <a:ea typeface="ＭＳ Ｐゴシック" charset="0"/>
              </a:rPr>
              <a:t>full sequence of steps</a:t>
            </a:r>
            <a:r>
              <a:rPr lang="en-GB" sz="2000">
                <a:latin typeface="Verdana" charset="0"/>
                <a:ea typeface="ＭＳ Ｐゴシック" charset="0"/>
              </a:rPr>
              <a:t> from the beginning of a task until the end</a:t>
            </a:r>
            <a:endParaRPr lang="en-US" sz="2000">
              <a:latin typeface="Verdana" charset="0"/>
              <a:ea typeface="ＭＳ Ｐゴシック" charset="0"/>
            </a:endParaRPr>
          </a:p>
          <a:p>
            <a:pPr lvl="1" eaLnBrk="1" hangingPunct="1"/>
            <a:r>
              <a:rPr lang="en-GB" sz="2000">
                <a:latin typeface="Verdana" charset="0"/>
                <a:ea typeface="ＭＳ Ｐゴシック" charset="0"/>
              </a:rPr>
              <a:t>Describe the </a:t>
            </a:r>
            <a:r>
              <a:rPr lang="en-GB" sz="2000" i="1">
                <a:latin typeface="Verdana" charset="0"/>
                <a:ea typeface="ＭＳ Ｐゴシック" charset="0"/>
              </a:rPr>
              <a:t>user’s interaction</a:t>
            </a:r>
            <a:r>
              <a:rPr lang="en-GB" sz="2000">
                <a:latin typeface="Verdana" charset="0"/>
                <a:ea typeface="ＭＳ Ｐゴシック" charset="0"/>
              </a:rPr>
              <a:t> with the system </a:t>
            </a:r>
          </a:p>
          <a:p>
            <a:pPr lvl="2" eaLnBrk="1" hangingPunct="1"/>
            <a:r>
              <a:rPr lang="en-GB" sz="1800" b="1" i="1">
                <a:latin typeface="Verdana" charset="0"/>
                <a:ea typeface="ＭＳ Ｐゴシック" charset="0"/>
              </a:rPr>
              <a:t>Not</a:t>
            </a:r>
            <a:r>
              <a:rPr lang="en-GB" sz="1800">
                <a:latin typeface="Verdana" charset="0"/>
                <a:ea typeface="ＭＳ Ｐゴシック" charset="0"/>
              </a:rPr>
              <a:t> the computations the system performs</a:t>
            </a:r>
            <a:endParaRPr lang="en-US" sz="1800">
              <a:latin typeface="Verdana" charset="0"/>
              <a:ea typeface="ＭＳ Ｐゴシック" charset="0"/>
            </a:endParaRPr>
          </a:p>
          <a:p>
            <a:pPr lvl="1" eaLnBrk="1" hangingPunct="1"/>
            <a:r>
              <a:rPr lang="en-GB" sz="2000">
                <a:latin typeface="Verdana" charset="0"/>
                <a:ea typeface="ＭＳ Ｐゴシック" charset="0"/>
              </a:rPr>
              <a:t>Be written so as to be as </a:t>
            </a:r>
            <a:r>
              <a:rPr lang="en-GB" sz="2000" i="1">
                <a:latin typeface="Verdana" charset="0"/>
                <a:ea typeface="ＭＳ Ｐゴシック" charset="0"/>
              </a:rPr>
              <a:t>independent</a:t>
            </a:r>
            <a:r>
              <a:rPr lang="en-GB" sz="2000">
                <a:latin typeface="Verdana" charset="0"/>
                <a:ea typeface="ＭＳ Ｐゴシック" charset="0"/>
              </a:rPr>
              <a:t> as possible from any particular user interface design</a:t>
            </a:r>
            <a:endParaRPr lang="en-US" sz="2000">
              <a:latin typeface="Verdana" charset="0"/>
              <a:ea typeface="ＭＳ Ｐゴシック" charset="0"/>
            </a:endParaRPr>
          </a:p>
          <a:p>
            <a:pPr lvl="1" eaLnBrk="1" hangingPunct="1"/>
            <a:r>
              <a:rPr lang="en-GB" sz="2000">
                <a:latin typeface="Verdana" charset="0"/>
                <a:ea typeface="ＭＳ Ｐゴシック" charset="0"/>
              </a:rPr>
              <a:t>Only include actions in which the actor interacts with the computer</a:t>
            </a:r>
            <a:endParaRPr lang="en-US" sz="2000">
              <a:latin typeface="Verdana" charset="0"/>
              <a:ea typeface="ＭＳ Ｐゴシック" charset="0"/>
            </a:endParaRPr>
          </a:p>
          <a:p>
            <a:pPr lvl="2" eaLnBrk="1" hangingPunct="1"/>
            <a:r>
              <a:rPr lang="en-US" sz="1800" b="1" i="1">
                <a:latin typeface="Verdana" charset="0"/>
                <a:ea typeface="ＭＳ Ｐゴシック" charset="0"/>
              </a:rPr>
              <a:t>Not</a:t>
            </a:r>
            <a:r>
              <a:rPr lang="en-US" sz="1800">
                <a:latin typeface="Verdana" charset="0"/>
                <a:ea typeface="ＭＳ Ｐゴシック" charset="0"/>
              </a:rPr>
              <a:t> actions a user does manually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A29C424-FD88-D944-8572-6CAAA02D1387}" type="datetime1">
              <a:rPr lang="en-US" sz="1200"/>
              <a:pPr/>
              <a:t>4/20/21</a:t>
            </a:fld>
            <a:endParaRPr lang="en-US" sz="1200"/>
          </a:p>
        </p:txBody>
      </p:sp>
      <p:sp>
        <p:nvSpPr>
          <p:cNvPr id="10137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0137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9CE21376-50D6-F041-9143-97A1DE001A18}" type="slidenum">
              <a:rPr lang="en-US" sz="1200"/>
              <a:pPr/>
              <a:t>53</a:t>
            </a:fld>
            <a:endParaRPr lang="en-US" sz="1200"/>
          </a:p>
        </p:txBody>
      </p:sp>
      <p:sp>
        <p:nvSpPr>
          <p:cNvPr id="101380"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Scenarios</a:t>
            </a:r>
          </a:p>
        </p:txBody>
      </p:sp>
      <p:sp>
        <p:nvSpPr>
          <p:cNvPr id="101381" name="Rectangle 3"/>
          <p:cNvSpPr>
            <a:spLocks noGrp="1" noChangeArrowheads="1"/>
          </p:cNvSpPr>
          <p:nvPr>
            <p:ph type="body" idx="1"/>
          </p:nvPr>
        </p:nvSpPr>
        <p:spPr/>
        <p:txBody>
          <a:bodyPr/>
          <a:lstStyle/>
          <a:p>
            <a:pPr eaLnBrk="1" hangingPunct="1"/>
            <a:r>
              <a:rPr lang="en-GB" dirty="0">
                <a:latin typeface="Verdana" charset="0"/>
                <a:ea typeface="ＭＳ Ｐゴシック" charset="0"/>
                <a:cs typeface="ＭＳ Ｐゴシック" charset="0"/>
              </a:rPr>
              <a:t>A </a:t>
            </a:r>
            <a:r>
              <a:rPr lang="en-GB" b="1" dirty="0">
                <a:latin typeface="Verdana" charset="0"/>
                <a:ea typeface="ＭＳ Ｐゴシック" charset="0"/>
                <a:cs typeface="ＭＳ Ｐゴシック" charset="0"/>
              </a:rPr>
              <a:t>scenario</a:t>
            </a:r>
            <a:r>
              <a:rPr lang="en-GB" dirty="0">
                <a:latin typeface="Verdana" charset="0"/>
                <a:ea typeface="ＭＳ Ｐゴシック" charset="0"/>
                <a:cs typeface="ＭＳ Ｐゴシック" charset="0"/>
              </a:rPr>
              <a:t> is an </a:t>
            </a:r>
            <a:r>
              <a:rPr lang="en-GB" i="1" dirty="0">
                <a:latin typeface="Verdana" charset="0"/>
                <a:ea typeface="ＭＳ Ｐゴシック" charset="0"/>
                <a:cs typeface="ＭＳ Ｐゴシック" charset="0"/>
              </a:rPr>
              <a:t>instance</a:t>
            </a:r>
            <a:r>
              <a:rPr lang="en-GB" dirty="0">
                <a:latin typeface="Verdana" charset="0"/>
                <a:ea typeface="ＭＳ Ｐゴシック" charset="0"/>
                <a:cs typeface="ＭＳ Ｐゴシック" charset="0"/>
              </a:rPr>
              <a:t> of a use case </a:t>
            </a:r>
          </a:p>
          <a:p>
            <a:pPr lvl="1" eaLnBrk="1" hangingPunct="1"/>
            <a:r>
              <a:rPr lang="en-GB" dirty="0">
                <a:latin typeface="Verdana" charset="0"/>
                <a:ea typeface="ＭＳ Ｐゴシック" charset="0"/>
              </a:rPr>
              <a:t>A </a:t>
            </a:r>
            <a:r>
              <a:rPr lang="en-GB" i="1" dirty="0">
                <a:latin typeface="Verdana" charset="0"/>
                <a:ea typeface="ＭＳ Ｐゴシック" charset="0"/>
              </a:rPr>
              <a:t>specific occurrence</a:t>
            </a:r>
            <a:r>
              <a:rPr lang="en-GB" dirty="0">
                <a:latin typeface="Verdana" charset="0"/>
                <a:ea typeface="ＭＳ Ｐゴシック" charset="0"/>
              </a:rPr>
              <a:t> of the use case </a:t>
            </a:r>
          </a:p>
          <a:p>
            <a:pPr lvl="2" eaLnBrk="1" hangingPunct="1"/>
            <a:r>
              <a:rPr lang="en-GB" dirty="0">
                <a:latin typeface="Verdana" charset="0"/>
                <a:ea typeface="ＭＳ Ｐゴシック" charset="0"/>
              </a:rPr>
              <a:t>a specific actor ...</a:t>
            </a:r>
          </a:p>
          <a:p>
            <a:pPr lvl="2" eaLnBrk="1" hangingPunct="1"/>
            <a:r>
              <a:rPr lang="en-GB" dirty="0">
                <a:latin typeface="Verdana" charset="0"/>
                <a:ea typeface="ＭＳ Ｐゴシック" charset="0"/>
              </a:rPr>
              <a:t>at a specific time ...</a:t>
            </a:r>
          </a:p>
          <a:p>
            <a:pPr lvl="2" eaLnBrk="1" hangingPunct="1"/>
            <a:r>
              <a:rPr lang="en-GB" dirty="0">
                <a:latin typeface="Verdana" charset="0"/>
                <a:ea typeface="ＭＳ Ｐゴシック" charset="0"/>
              </a:rPr>
              <a:t>with specific data.</a:t>
            </a:r>
            <a:r>
              <a:rPr lang="en-US">
                <a:latin typeface="Verdana" charset="0"/>
                <a:ea typeface="ＭＳ Ｐゴシック" charset="0"/>
              </a:rPr>
              <a:t> </a:t>
            </a:r>
          </a:p>
          <a:p>
            <a:pPr marL="909637" lvl="2" indent="0" eaLnBrk="1" hangingPunct="1">
              <a:buNone/>
            </a:pPr>
            <a:endParaRPr lang="en-US">
              <a:latin typeface="Verdana" charset="0"/>
              <a:ea typeface="ＭＳ Ｐゴシック" charset="0"/>
            </a:endParaRPr>
          </a:p>
          <a:p>
            <a:pPr eaLnBrk="1" hangingPunct="1"/>
            <a:endParaRPr lang="en-US" dirty="0">
              <a:latin typeface="Verdana" charset="0"/>
              <a:ea typeface="ＭＳ Ｐゴシック" charset="0"/>
              <a:cs typeface="ＭＳ Ｐゴシック"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E8BEE32-84A4-5E4D-B045-76B6E49D96B6}" type="datetime1">
              <a:rPr lang="en-US" sz="1200"/>
              <a:pPr/>
              <a:t>4/20/21</a:t>
            </a:fld>
            <a:endParaRPr lang="en-US" sz="1200"/>
          </a:p>
        </p:txBody>
      </p:sp>
      <p:sp>
        <p:nvSpPr>
          <p:cNvPr id="10342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0342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C24E355-16BA-7B48-AB58-022BF4ED7409}" type="slidenum">
              <a:rPr lang="en-US" sz="1200"/>
              <a:pPr/>
              <a:t>54</a:t>
            </a:fld>
            <a:endParaRPr lang="en-US" sz="1200"/>
          </a:p>
        </p:txBody>
      </p:sp>
      <p:sp>
        <p:nvSpPr>
          <p:cNvPr id="103428" name="Rectangle 2"/>
          <p:cNvSpPr>
            <a:spLocks noGrp="1" noChangeArrowheads="1"/>
          </p:cNvSpPr>
          <p:nvPr>
            <p:ph type="title"/>
          </p:nvPr>
        </p:nvSpPr>
        <p:spPr/>
        <p:txBody>
          <a:bodyPr/>
          <a:lstStyle/>
          <a:p>
            <a:pPr eaLnBrk="1" hangingPunct="1"/>
            <a:r>
              <a:rPr lang="en-GB" sz="3200">
                <a:latin typeface="Verdana" charset="0"/>
                <a:ea typeface="ＭＳ Ｐゴシック" charset="0"/>
                <a:cs typeface="ＭＳ Ｐゴシック" charset="0"/>
              </a:rPr>
              <a:t>How to describe a single use case</a:t>
            </a:r>
            <a:r>
              <a:rPr lang="en-US">
                <a:latin typeface="Verdana" charset="0"/>
                <a:ea typeface="ＭＳ Ｐゴシック" charset="0"/>
                <a:cs typeface="ＭＳ Ｐゴシック" charset="0"/>
              </a:rPr>
              <a:t> </a:t>
            </a:r>
          </a:p>
        </p:txBody>
      </p:sp>
      <p:sp>
        <p:nvSpPr>
          <p:cNvPr id="103429" name="Rectangle 3"/>
          <p:cNvSpPr>
            <a:spLocks noGrp="1" noChangeArrowheads="1"/>
          </p:cNvSpPr>
          <p:nvPr>
            <p:ph type="body" idx="1"/>
          </p:nvPr>
        </p:nvSpPr>
        <p:spPr>
          <a:xfrm>
            <a:off x="762000" y="1828800"/>
            <a:ext cx="7848600" cy="4343400"/>
          </a:xfrm>
        </p:spPr>
        <p:txBody>
          <a:bodyPr/>
          <a:lstStyle/>
          <a:p>
            <a:pPr algn="just" eaLnBrk="1" hangingPunct="1">
              <a:buFont typeface="Wingdings" charset="0"/>
              <a:buNone/>
            </a:pPr>
            <a:r>
              <a:rPr lang="en-GB" sz="1800">
                <a:latin typeface="Verdana" charset="0"/>
                <a:ea typeface="ＭＳ Ｐゴシック" charset="0"/>
                <a:cs typeface="Times New Roman" charset="0"/>
              </a:rPr>
              <a:t>A. Name</a:t>
            </a:r>
            <a:r>
              <a:rPr lang="en-GB" sz="1800" b="1">
                <a:latin typeface="Verdana" charset="0"/>
                <a:ea typeface="ＭＳ Ｐゴシック" charset="0"/>
                <a:cs typeface="Times New Roman" charset="0"/>
              </a:rPr>
              <a:t>: </a:t>
            </a:r>
            <a:r>
              <a:rPr lang="en-GB" sz="1800">
                <a:latin typeface="Verdana" charset="0"/>
                <a:ea typeface="ＭＳ Ｐゴシック" charset="0"/>
                <a:cs typeface="Times New Roman" charset="0"/>
              </a:rPr>
              <a:t>Give a short, descriptive name to the use case</a:t>
            </a:r>
          </a:p>
          <a:p>
            <a:pPr algn="just" eaLnBrk="1" hangingPunct="1">
              <a:buFont typeface="Wingdings" charset="0"/>
              <a:buNone/>
            </a:pPr>
            <a:r>
              <a:rPr lang="en-GB" sz="1800">
                <a:latin typeface="Verdana" charset="0"/>
                <a:ea typeface="ＭＳ Ｐゴシック" charset="0"/>
                <a:cs typeface="Times New Roman" charset="0"/>
              </a:rPr>
              <a:t>B. Actors: List the actors who can perform this use case</a:t>
            </a:r>
          </a:p>
          <a:p>
            <a:pPr algn="just" eaLnBrk="1" hangingPunct="1">
              <a:buFont typeface="Wingdings" charset="0"/>
              <a:buNone/>
            </a:pPr>
            <a:r>
              <a:rPr lang="en-GB" sz="1800">
                <a:latin typeface="Verdana" charset="0"/>
                <a:ea typeface="ＭＳ Ｐゴシック" charset="0"/>
                <a:cs typeface="Times New Roman" charset="0"/>
              </a:rPr>
              <a:t>C. Goals: Explain what the actor or actors are trying to achieve</a:t>
            </a:r>
          </a:p>
          <a:p>
            <a:pPr algn="just" eaLnBrk="1" hangingPunct="1">
              <a:buFont typeface="Wingdings" charset="0"/>
              <a:buNone/>
            </a:pPr>
            <a:r>
              <a:rPr lang="en-GB" sz="1800">
                <a:latin typeface="Verdana" charset="0"/>
                <a:ea typeface="ＭＳ Ｐゴシック" charset="0"/>
                <a:cs typeface="Times New Roman" charset="0"/>
              </a:rPr>
              <a:t>D. Preconditions: State of the system before the use case</a:t>
            </a:r>
          </a:p>
          <a:p>
            <a:pPr algn="just" eaLnBrk="1" hangingPunct="1">
              <a:buFont typeface="Wingdings" charset="0"/>
              <a:buNone/>
            </a:pPr>
            <a:r>
              <a:rPr lang="en-GB" sz="1800">
                <a:latin typeface="Verdana" charset="0"/>
                <a:ea typeface="ＭＳ Ｐゴシック" charset="0"/>
                <a:cs typeface="Times New Roman" charset="0"/>
              </a:rPr>
              <a:t>E. Summary: Give a short informal description</a:t>
            </a:r>
          </a:p>
          <a:p>
            <a:pPr algn="just" eaLnBrk="1" hangingPunct="1">
              <a:buFont typeface="Wingdings" charset="0"/>
              <a:buNone/>
            </a:pPr>
            <a:r>
              <a:rPr lang="en-GB" sz="1800">
                <a:latin typeface="Verdana" charset="0"/>
                <a:ea typeface="ＭＳ Ｐゴシック" charset="0"/>
                <a:cs typeface="Times New Roman" charset="0"/>
              </a:rPr>
              <a:t>F. Related use cases</a:t>
            </a:r>
          </a:p>
          <a:p>
            <a:pPr algn="just" eaLnBrk="1" hangingPunct="1">
              <a:buFont typeface="Wingdings" charset="0"/>
              <a:buNone/>
            </a:pPr>
            <a:r>
              <a:rPr lang="en-GB" sz="1800">
                <a:latin typeface="Verdana" charset="0"/>
                <a:ea typeface="ＭＳ Ｐゴシック" charset="0"/>
                <a:cs typeface="Times New Roman" charset="0"/>
              </a:rPr>
              <a:t>G. Steps: Describe each step using a 2-column format</a:t>
            </a:r>
          </a:p>
          <a:p>
            <a:pPr algn="just" eaLnBrk="1" hangingPunct="1">
              <a:buFont typeface="Wingdings" charset="0"/>
              <a:buNone/>
            </a:pPr>
            <a:r>
              <a:rPr lang="en-GB" sz="1800">
                <a:latin typeface="Verdana" charset="0"/>
                <a:ea typeface="ＭＳ Ｐゴシック" charset="0"/>
                <a:cs typeface="Times New Roman" charset="0"/>
              </a:rPr>
              <a:t>H. Postconditions: State of the system in following completion</a:t>
            </a:r>
          </a:p>
          <a:p>
            <a:pPr algn="just" eaLnBrk="1" hangingPunct="1">
              <a:buFont typeface="Wingdings" charset="0"/>
              <a:buNone/>
            </a:pPr>
            <a:endParaRPr lang="en-GB" sz="1800">
              <a:latin typeface="Verdana" charset="0"/>
              <a:ea typeface="ＭＳ Ｐゴシック" charset="0"/>
              <a:cs typeface="Times New Roman" charset="0"/>
            </a:endParaRPr>
          </a:p>
          <a:p>
            <a:pPr algn="just" eaLnBrk="1" hangingPunct="1">
              <a:buFont typeface="Wingdings" charset="0"/>
              <a:buNone/>
            </a:pPr>
            <a:r>
              <a:rPr lang="en-GB" sz="1800">
                <a:latin typeface="Verdana" charset="0"/>
                <a:ea typeface="ＭＳ Ｐゴシック" charset="0"/>
                <a:cs typeface="Times New Roman" charset="0"/>
              </a:rPr>
              <a:t>A and G are the most important</a:t>
            </a:r>
            <a:endParaRPr lang="en-US" sz="1800">
              <a:latin typeface="Verdana" charset="0"/>
              <a:ea typeface="ＭＳ Ｐゴシック" charset="0"/>
              <a:cs typeface="ＭＳ Ｐゴシック"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EED15A0-3CAC-D845-A406-DF9D467C861C}" type="datetime1">
              <a:rPr lang="en-US" sz="1200"/>
              <a:pPr/>
              <a:t>4/20/21</a:t>
            </a:fld>
            <a:endParaRPr lang="en-US" sz="1200"/>
          </a:p>
        </p:txBody>
      </p:sp>
      <p:sp>
        <p:nvSpPr>
          <p:cNvPr id="10547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0547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3672BD4C-4034-564E-9DC1-081D829BAFAA}" type="slidenum">
              <a:rPr lang="en-US" sz="1200"/>
              <a:pPr/>
              <a:t>55</a:t>
            </a:fld>
            <a:endParaRPr lang="en-US" sz="1200"/>
          </a:p>
        </p:txBody>
      </p:sp>
      <p:sp>
        <p:nvSpPr>
          <p:cNvPr id="105476" name="Rectangle 2"/>
          <p:cNvSpPr>
            <a:spLocks noGrp="1" noChangeArrowheads="1"/>
          </p:cNvSpPr>
          <p:nvPr>
            <p:ph type="title"/>
          </p:nvPr>
        </p:nvSpPr>
        <p:spPr/>
        <p:txBody>
          <a:bodyPr/>
          <a:lstStyle/>
          <a:p>
            <a:pPr eaLnBrk="1" hangingPunct="1"/>
            <a:r>
              <a:rPr lang="en-GB">
                <a:latin typeface="Verdana" charset="0"/>
                <a:ea typeface="ＭＳ Ｐゴシック" charset="0"/>
                <a:cs typeface="ＭＳ Ｐゴシック" charset="0"/>
              </a:rPr>
              <a:t>Use case diagrams</a:t>
            </a:r>
            <a:r>
              <a:rPr lang="en-US">
                <a:latin typeface="Verdana" charset="0"/>
                <a:ea typeface="ＭＳ Ｐゴシック" charset="0"/>
                <a:cs typeface="ＭＳ Ｐゴシック" charset="0"/>
              </a:rPr>
              <a:t> </a:t>
            </a:r>
          </a:p>
        </p:txBody>
      </p:sp>
      <p:pic>
        <p:nvPicPr>
          <p:cNvPr id="10547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58938"/>
            <a:ext cx="6324600" cy="4284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C7955FE-8DE4-0C4D-AD9F-C8EC4359D87D}" type="datetime1">
              <a:rPr lang="en-US" sz="1200"/>
              <a:pPr/>
              <a:t>4/20/21</a:t>
            </a:fld>
            <a:endParaRPr lang="en-US" sz="1200"/>
          </a:p>
        </p:txBody>
      </p:sp>
      <p:sp>
        <p:nvSpPr>
          <p:cNvPr id="10752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0752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BE166DDA-4028-6840-80D8-9434D1D44E45}" type="slidenum">
              <a:rPr lang="en-US" sz="1200"/>
              <a:pPr/>
              <a:t>56</a:t>
            </a:fld>
            <a:endParaRPr lang="en-US" sz="1200"/>
          </a:p>
        </p:txBody>
      </p:sp>
      <p:sp>
        <p:nvSpPr>
          <p:cNvPr id="107524"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Extensions</a:t>
            </a:r>
          </a:p>
        </p:txBody>
      </p:sp>
      <p:sp>
        <p:nvSpPr>
          <p:cNvPr id="107525" name="Rectangle 3"/>
          <p:cNvSpPr>
            <a:spLocks noGrp="1" noChangeArrowheads="1"/>
          </p:cNvSpPr>
          <p:nvPr>
            <p:ph type="body" idx="1"/>
          </p:nvPr>
        </p:nvSpPr>
        <p:spPr/>
        <p:txBody>
          <a:bodyPr/>
          <a:lstStyle/>
          <a:p>
            <a:pPr lvl="1" algn="just" eaLnBrk="1" hangingPunct="1"/>
            <a:r>
              <a:rPr lang="en-GB">
                <a:latin typeface="Verdana" charset="0"/>
                <a:ea typeface="ＭＳ Ｐゴシック" charset="0"/>
                <a:cs typeface="Times New Roman" charset="0"/>
              </a:rPr>
              <a:t>Used to make </a:t>
            </a:r>
            <a:r>
              <a:rPr lang="en-GB" i="1">
                <a:latin typeface="Verdana" charset="0"/>
                <a:ea typeface="ＭＳ Ｐゴシック" charset="0"/>
                <a:cs typeface="Times New Roman" charset="0"/>
              </a:rPr>
              <a:t>optional</a:t>
            </a:r>
            <a:r>
              <a:rPr lang="en-GB">
                <a:latin typeface="Verdana" charset="0"/>
                <a:ea typeface="ＭＳ Ｐゴシック" charset="0"/>
                <a:cs typeface="Times New Roman" charset="0"/>
              </a:rPr>
              <a:t> interactions explicit or to handle </a:t>
            </a:r>
            <a:r>
              <a:rPr lang="en-GB" i="1">
                <a:latin typeface="Verdana" charset="0"/>
                <a:ea typeface="ＭＳ Ｐゴシック" charset="0"/>
                <a:cs typeface="Times New Roman" charset="0"/>
              </a:rPr>
              <a:t>exceptional</a:t>
            </a:r>
            <a:r>
              <a:rPr lang="en-GB">
                <a:latin typeface="Verdana" charset="0"/>
                <a:ea typeface="ＭＳ Ｐゴシック" charset="0"/>
                <a:cs typeface="Times New Roman" charset="0"/>
              </a:rPr>
              <a:t> cases</a:t>
            </a:r>
          </a:p>
          <a:p>
            <a:pPr lvl="1" algn="just" eaLnBrk="1" hangingPunct="1"/>
            <a:r>
              <a:rPr lang="en-GB">
                <a:latin typeface="Verdana" charset="0"/>
                <a:ea typeface="ＭＳ Ｐゴシック" charset="0"/>
                <a:cs typeface="Times New Roman" charset="0"/>
              </a:rPr>
              <a:t>Keep the description of the basic use case simple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2426F61-6870-D94B-8BCD-515429F8E7A1}" type="datetime1">
              <a:rPr lang="en-US" sz="1200"/>
              <a:pPr/>
              <a:t>4/20/21</a:t>
            </a:fld>
            <a:endParaRPr lang="en-US" sz="1200"/>
          </a:p>
        </p:txBody>
      </p:sp>
      <p:sp>
        <p:nvSpPr>
          <p:cNvPr id="10957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0957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B25E1B0C-5B45-4F4F-BF95-4D414004C3A6}" type="slidenum">
              <a:rPr lang="en-US" sz="1200"/>
              <a:pPr/>
              <a:t>57</a:t>
            </a:fld>
            <a:endParaRPr lang="en-US" sz="1200"/>
          </a:p>
        </p:txBody>
      </p:sp>
      <p:sp>
        <p:nvSpPr>
          <p:cNvPr id="109572" name="Rectangle 2"/>
          <p:cNvSpPr>
            <a:spLocks noGrp="1" noChangeArrowheads="1"/>
          </p:cNvSpPr>
          <p:nvPr>
            <p:ph type="title"/>
          </p:nvPr>
        </p:nvSpPr>
        <p:spPr/>
        <p:txBody>
          <a:bodyPr/>
          <a:lstStyle/>
          <a:p>
            <a:pPr algn="just" eaLnBrk="1" hangingPunct="1"/>
            <a:r>
              <a:rPr lang="en-GB">
                <a:latin typeface="Verdana" charset="0"/>
                <a:ea typeface="ＭＳ Ｐゴシック" charset="0"/>
                <a:cs typeface="ＭＳ Ｐゴシック" charset="0"/>
              </a:rPr>
              <a:t>Generalizations </a:t>
            </a:r>
          </a:p>
        </p:txBody>
      </p:sp>
      <p:sp>
        <p:nvSpPr>
          <p:cNvPr id="109573" name="Rectangle 3"/>
          <p:cNvSpPr>
            <a:spLocks noGrp="1" noChangeArrowheads="1"/>
          </p:cNvSpPr>
          <p:nvPr>
            <p:ph type="body" idx="1"/>
          </p:nvPr>
        </p:nvSpPr>
        <p:spPr/>
        <p:txBody>
          <a:bodyPr/>
          <a:lstStyle/>
          <a:p>
            <a:pPr lvl="1" algn="just" eaLnBrk="1" hangingPunct="1"/>
            <a:r>
              <a:rPr lang="en-GB">
                <a:latin typeface="Verdana" charset="0"/>
                <a:ea typeface="ＭＳ Ｐゴシック" charset="0"/>
              </a:rPr>
              <a:t>Much like superclasses in a class diagram. </a:t>
            </a:r>
          </a:p>
          <a:p>
            <a:pPr lvl="1" algn="just" eaLnBrk="1" hangingPunct="1"/>
            <a:r>
              <a:rPr lang="en-GB">
                <a:latin typeface="Verdana" charset="0"/>
                <a:ea typeface="ＭＳ Ｐゴシック" charset="0"/>
              </a:rPr>
              <a:t>A generalized use case represents </a:t>
            </a:r>
            <a:r>
              <a:rPr lang="en-GB" i="1">
                <a:latin typeface="Verdana" charset="0"/>
                <a:ea typeface="ＭＳ Ｐゴシック" charset="0"/>
              </a:rPr>
              <a:t>several similar</a:t>
            </a:r>
            <a:r>
              <a:rPr lang="en-GB">
                <a:latin typeface="Verdana" charset="0"/>
                <a:ea typeface="ＭＳ Ｐゴシック" charset="0"/>
              </a:rPr>
              <a:t> use cases</a:t>
            </a:r>
          </a:p>
          <a:p>
            <a:pPr lvl="1" algn="just" eaLnBrk="1" hangingPunct="1"/>
            <a:r>
              <a:rPr lang="en-GB">
                <a:latin typeface="Verdana" charset="0"/>
                <a:ea typeface="ＭＳ Ｐゴシック" charset="0"/>
              </a:rPr>
              <a:t>One or more specializations provides details of the similar use cases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F4E6B97-789C-5846-B182-7E653ADC78B8}" type="datetime1">
              <a:rPr lang="en-US" sz="1200"/>
              <a:pPr/>
              <a:t>4/20/21</a:t>
            </a:fld>
            <a:endParaRPr lang="en-US" sz="1200"/>
          </a:p>
        </p:txBody>
      </p:sp>
      <p:sp>
        <p:nvSpPr>
          <p:cNvPr id="11161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1161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46622C2-A044-CB46-BB6D-CDA557882AE7}" type="slidenum">
              <a:rPr lang="en-US" sz="1200"/>
              <a:pPr/>
              <a:t>58</a:t>
            </a:fld>
            <a:endParaRPr lang="en-US" sz="1200"/>
          </a:p>
        </p:txBody>
      </p:sp>
      <p:sp>
        <p:nvSpPr>
          <p:cNvPr id="111620" name="Rectangle 2"/>
          <p:cNvSpPr>
            <a:spLocks noGrp="1" noChangeArrowheads="1"/>
          </p:cNvSpPr>
          <p:nvPr>
            <p:ph type="title"/>
          </p:nvPr>
        </p:nvSpPr>
        <p:spPr/>
        <p:txBody>
          <a:bodyPr/>
          <a:lstStyle/>
          <a:p>
            <a:pPr algn="just" eaLnBrk="1" hangingPunct="1"/>
            <a:r>
              <a:rPr lang="en-GB">
                <a:latin typeface="Verdana" charset="0"/>
                <a:ea typeface="ＭＳ Ｐゴシック" charset="0"/>
                <a:cs typeface="Times New Roman" charset="0"/>
              </a:rPr>
              <a:t>Inclusions </a:t>
            </a:r>
          </a:p>
        </p:txBody>
      </p:sp>
      <p:sp>
        <p:nvSpPr>
          <p:cNvPr id="111621" name="Rectangle 3"/>
          <p:cNvSpPr>
            <a:spLocks noGrp="1" noChangeArrowheads="1"/>
          </p:cNvSpPr>
          <p:nvPr>
            <p:ph type="body" idx="1"/>
          </p:nvPr>
        </p:nvSpPr>
        <p:spPr/>
        <p:txBody>
          <a:bodyPr/>
          <a:lstStyle/>
          <a:p>
            <a:pPr lvl="1" algn="just" eaLnBrk="1" hangingPunct="1">
              <a:lnSpc>
                <a:spcPct val="90000"/>
              </a:lnSpc>
            </a:pPr>
            <a:r>
              <a:rPr lang="en-GB">
                <a:latin typeface="Verdana" charset="0"/>
                <a:ea typeface="ＭＳ Ｐゴシック" charset="0"/>
                <a:cs typeface="Times New Roman" charset="0"/>
              </a:rPr>
              <a:t>Allow one to express </a:t>
            </a:r>
            <a:r>
              <a:rPr lang="en-GB" i="1">
                <a:latin typeface="Verdana" charset="0"/>
                <a:ea typeface="ＭＳ Ｐゴシック" charset="0"/>
                <a:cs typeface="Times New Roman" charset="0"/>
              </a:rPr>
              <a:t>commonality</a:t>
            </a:r>
            <a:r>
              <a:rPr lang="en-GB">
                <a:latin typeface="Verdana" charset="0"/>
                <a:ea typeface="ＭＳ Ｐゴシック" charset="0"/>
                <a:cs typeface="Times New Roman" charset="0"/>
              </a:rPr>
              <a:t> between several different use cases</a:t>
            </a:r>
          </a:p>
          <a:p>
            <a:pPr lvl="1" algn="just" eaLnBrk="1" hangingPunct="1">
              <a:lnSpc>
                <a:spcPct val="90000"/>
              </a:lnSpc>
            </a:pPr>
            <a:r>
              <a:rPr lang="en-GB">
                <a:latin typeface="Verdana" charset="0"/>
                <a:ea typeface="ＭＳ Ｐゴシック" charset="0"/>
                <a:cs typeface="Times New Roman" charset="0"/>
              </a:rPr>
              <a:t>Are included in other use cases</a:t>
            </a:r>
          </a:p>
          <a:p>
            <a:pPr lvl="2" algn="just" eaLnBrk="1" hangingPunct="1">
              <a:lnSpc>
                <a:spcPct val="90000"/>
              </a:lnSpc>
            </a:pPr>
            <a:r>
              <a:rPr lang="en-GB">
                <a:latin typeface="Verdana" charset="0"/>
                <a:ea typeface="ＭＳ Ｐゴシック" charset="0"/>
                <a:cs typeface="Times New Roman" charset="0"/>
              </a:rPr>
              <a:t>Even very different use cases can share sequence of actions</a:t>
            </a:r>
          </a:p>
          <a:p>
            <a:pPr lvl="2" algn="just" eaLnBrk="1" hangingPunct="1">
              <a:lnSpc>
                <a:spcPct val="90000"/>
              </a:lnSpc>
            </a:pPr>
            <a:r>
              <a:rPr lang="en-GB">
                <a:latin typeface="Verdana" charset="0"/>
                <a:ea typeface="ＭＳ Ｐゴシック" charset="0"/>
                <a:cs typeface="Times New Roman" charset="0"/>
              </a:rPr>
              <a:t>Enable you to avoid repeating details in multiple use cases</a:t>
            </a:r>
          </a:p>
          <a:p>
            <a:pPr lvl="1" eaLnBrk="1" hangingPunct="1">
              <a:lnSpc>
                <a:spcPct val="90000"/>
              </a:lnSpc>
            </a:pPr>
            <a:r>
              <a:rPr lang="en-GB">
                <a:latin typeface="Verdana" charset="0"/>
                <a:ea typeface="ＭＳ Ｐゴシック" charset="0"/>
                <a:cs typeface="Times New Roman" charset="0"/>
              </a:rPr>
              <a:t>Represent the performing of a </a:t>
            </a:r>
            <a:r>
              <a:rPr lang="en-GB" i="1">
                <a:latin typeface="Verdana" charset="0"/>
                <a:ea typeface="ＭＳ Ｐゴシック" charset="0"/>
                <a:cs typeface="Times New Roman" charset="0"/>
              </a:rPr>
              <a:t>lower-level task</a:t>
            </a:r>
            <a:r>
              <a:rPr lang="en-GB">
                <a:latin typeface="Verdana" charset="0"/>
                <a:ea typeface="ＭＳ Ｐゴシック" charset="0"/>
                <a:cs typeface="Times New Roman" charset="0"/>
              </a:rPr>
              <a:t> with a lower-level goal</a:t>
            </a:r>
            <a:br>
              <a:rPr lang="en-GB">
                <a:latin typeface="Verdana" charset="0"/>
                <a:ea typeface="ＭＳ Ｐゴシック" charset="0"/>
                <a:cs typeface="Times New Roman" charset="0"/>
              </a:rPr>
            </a:br>
            <a:endParaRPr lang="en-GB">
              <a:latin typeface="Verdana" charset="0"/>
              <a:ea typeface="ＭＳ Ｐゴシック" charset="0"/>
              <a:cs typeface="Times New Roman"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059681F-F6A4-9E4D-9828-B2D6FC2DBCD0}" type="datetime1">
              <a:rPr lang="en-US" sz="1200"/>
              <a:pPr/>
              <a:t>4/20/21</a:t>
            </a:fld>
            <a:endParaRPr lang="en-US" sz="1200"/>
          </a:p>
        </p:txBody>
      </p:sp>
      <p:sp>
        <p:nvSpPr>
          <p:cNvPr id="11366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1366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FF86FAC-9E34-F94D-9FD7-65EDB70B276B}" type="slidenum">
              <a:rPr lang="en-US" sz="1200"/>
              <a:pPr/>
              <a:t>59</a:t>
            </a:fld>
            <a:endParaRPr lang="en-US" sz="1200"/>
          </a:p>
        </p:txBody>
      </p:sp>
      <p:sp>
        <p:nvSpPr>
          <p:cNvPr id="113668"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Example of generalization, extension and inclusion</a:t>
            </a:r>
          </a:p>
        </p:txBody>
      </p:sp>
      <p:pic>
        <p:nvPicPr>
          <p:cNvPr id="11366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42938" y="1752600"/>
            <a:ext cx="7847012" cy="4267200"/>
          </a:xfr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15D0696-DEA9-2145-94FA-B537A7641178}" type="datetime1">
              <a:rPr lang="en-US" sz="1200"/>
              <a:pPr/>
              <a:t>4/20/21</a:t>
            </a:fld>
            <a:endParaRPr lang="en-US" sz="1200"/>
          </a:p>
        </p:txBody>
      </p:sp>
      <p:sp>
        <p:nvSpPr>
          <p:cNvPr id="2560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361655F-E9E6-8643-9C12-FF8BED09D299}" type="slidenum">
              <a:rPr lang="en-US" sz="1200"/>
              <a:pPr/>
              <a:t>6</a:t>
            </a:fld>
            <a:endParaRPr lang="en-US" sz="1200"/>
          </a:p>
        </p:txBody>
      </p:sp>
      <p:sp>
        <p:nvSpPr>
          <p:cNvPr id="25604"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Example</a:t>
            </a:r>
          </a:p>
        </p:txBody>
      </p:sp>
      <p:graphicFrame>
        <p:nvGraphicFramePr>
          <p:cNvPr id="25605" name="Object 2"/>
          <p:cNvGraphicFramePr>
            <a:graphicFrameLocks noGrp="1" noChangeAspect="1"/>
          </p:cNvGraphicFramePr>
          <p:nvPr>
            <p:ph idx="1"/>
          </p:nvPr>
        </p:nvGraphicFramePr>
        <p:xfrm>
          <a:off x="228600" y="2438400"/>
          <a:ext cx="8686800" cy="2971800"/>
        </p:xfrm>
        <a:graphic>
          <a:graphicData uri="http://schemas.openxmlformats.org/presentationml/2006/ole">
            <mc:AlternateContent xmlns:mc="http://schemas.openxmlformats.org/markup-compatibility/2006">
              <mc:Choice xmlns:v="urn:schemas-microsoft-com:vml" Requires="v">
                <p:oleObj spid="_x0000_s25765" name="Document" r:id="rId3" imgW="3683000" imgH="1066800" progId="Word.Document.8">
                  <p:embed/>
                </p:oleObj>
              </mc:Choice>
              <mc:Fallback>
                <p:oleObj name="Document" r:id="rId3" imgW="3683000" imgH="10668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438400"/>
                        <a:ext cx="8686800" cy="297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5606" name="Rectangle 6"/>
          <p:cNvSpPr>
            <a:spLocks noChangeArrowheads="1"/>
          </p:cNvSpPr>
          <p:nvPr/>
        </p:nvSpPr>
        <p:spPr bwMode="auto">
          <a:xfrm>
            <a:off x="838200" y="1828800"/>
            <a:ext cx="7162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1" hangingPunct="1">
              <a:spcBef>
                <a:spcPct val="20000"/>
              </a:spcBef>
              <a:buClr>
                <a:schemeClr val="accent2"/>
              </a:buClr>
              <a:buFont typeface="Wingdings" charset="0"/>
              <a:buChar char="o"/>
            </a:pPr>
            <a:r>
              <a:rPr lang="en-GB" sz="2400"/>
              <a:t> A university registration system</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9156A1C-748C-C741-A9B0-6C4945C00004}" type="datetime1">
              <a:rPr lang="en-US" sz="1200"/>
              <a:pPr/>
              <a:t>4/20/21</a:t>
            </a:fld>
            <a:endParaRPr lang="en-US" sz="1200"/>
          </a:p>
        </p:txBody>
      </p:sp>
      <p:sp>
        <p:nvSpPr>
          <p:cNvPr id="11571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1571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4FFE5A8-2D92-8F47-B5E2-E6BEC5C78945}" type="slidenum">
              <a:rPr lang="en-US" sz="1200"/>
              <a:pPr/>
              <a:t>60</a:t>
            </a:fld>
            <a:endParaRPr lang="en-US" sz="1200"/>
          </a:p>
        </p:txBody>
      </p:sp>
      <p:sp>
        <p:nvSpPr>
          <p:cNvPr id="115716" name="Rectangle 2"/>
          <p:cNvSpPr>
            <a:spLocks noGrp="1" noChangeArrowheads="1"/>
          </p:cNvSpPr>
          <p:nvPr>
            <p:ph type="title"/>
          </p:nvPr>
        </p:nvSpPr>
        <p:spPr>
          <a:xfrm>
            <a:off x="304800" y="457200"/>
            <a:ext cx="7519988" cy="914400"/>
          </a:xfrm>
        </p:spPr>
        <p:txBody>
          <a:bodyPr/>
          <a:lstStyle/>
          <a:p>
            <a:pPr eaLnBrk="1" hangingPunct="1"/>
            <a:r>
              <a:rPr lang="en-US" sz="3200">
                <a:latin typeface="Verdana" charset="0"/>
                <a:ea typeface="ＭＳ Ｐゴシック" charset="0"/>
                <a:cs typeface="ＭＳ Ｐゴシック" charset="0"/>
              </a:rPr>
              <a:t>Example description of a use case</a:t>
            </a:r>
          </a:p>
        </p:txBody>
      </p:sp>
      <p:graphicFrame>
        <p:nvGraphicFramePr>
          <p:cNvPr id="115717" name="Object 2"/>
          <p:cNvGraphicFramePr>
            <a:graphicFrameLocks noChangeAspect="1"/>
          </p:cNvGraphicFramePr>
          <p:nvPr/>
        </p:nvGraphicFramePr>
        <p:xfrm>
          <a:off x="1212850" y="1852613"/>
          <a:ext cx="7397750" cy="4776787"/>
        </p:xfrm>
        <a:graphic>
          <a:graphicData uri="http://schemas.openxmlformats.org/presentationml/2006/ole">
            <mc:AlternateContent xmlns:mc="http://schemas.openxmlformats.org/markup-compatibility/2006">
              <mc:Choice xmlns:v="urn:schemas-microsoft-com:vml" Requires="v">
                <p:oleObj spid="_x0000_s115876" name="Document" r:id="rId4" imgW="7327900" imgH="4318000" progId="Word.Document.8">
                  <p:embed/>
                </p:oleObj>
              </mc:Choice>
              <mc:Fallback>
                <p:oleObj name="Document" r:id="rId4" imgW="7327900" imgH="431800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2850" y="1852613"/>
                        <a:ext cx="7397750" cy="4776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Date Placeholder 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E968590-AE7B-2F44-AAD4-081A844E5260}" type="datetime1">
              <a:rPr lang="en-US" sz="1200"/>
              <a:pPr/>
              <a:t>4/20/21</a:t>
            </a:fld>
            <a:endParaRPr lang="en-US" sz="1200"/>
          </a:p>
        </p:txBody>
      </p:sp>
      <p:sp>
        <p:nvSpPr>
          <p:cNvPr id="117762"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17763"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3B8C8B2-0CF8-5348-8D1B-0AAAA8E80599}" type="slidenum">
              <a:rPr lang="en-US" sz="1200"/>
              <a:pPr/>
              <a:t>61</a:t>
            </a:fld>
            <a:endParaRPr lang="en-US" sz="1200"/>
          </a:p>
        </p:txBody>
      </p:sp>
      <p:graphicFrame>
        <p:nvGraphicFramePr>
          <p:cNvPr id="117764" name="Object 2"/>
          <p:cNvGraphicFramePr>
            <a:graphicFrameLocks noChangeAspect="1"/>
          </p:cNvGraphicFramePr>
          <p:nvPr/>
        </p:nvGraphicFramePr>
        <p:xfrm>
          <a:off x="1054100" y="1776413"/>
          <a:ext cx="8096250" cy="4776787"/>
        </p:xfrm>
        <a:graphic>
          <a:graphicData uri="http://schemas.openxmlformats.org/presentationml/2006/ole">
            <mc:AlternateContent xmlns:mc="http://schemas.openxmlformats.org/markup-compatibility/2006">
              <mc:Choice xmlns:v="urn:schemas-microsoft-com:vml" Requires="v">
                <p:oleObj spid="_x0000_s117924" name="Document" r:id="rId4" imgW="7327900" imgH="4318000" progId="Word.Document.8">
                  <p:embed/>
                </p:oleObj>
              </mc:Choice>
              <mc:Fallback>
                <p:oleObj name="Document" r:id="rId4" imgW="7327900" imgH="431800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4100" y="1776413"/>
                        <a:ext cx="8096250" cy="4776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17765" name="Rectangle 3"/>
          <p:cNvSpPr>
            <a:spLocks noGrp="1" noChangeArrowheads="1"/>
          </p:cNvSpPr>
          <p:nvPr>
            <p:ph type="title"/>
          </p:nvPr>
        </p:nvSpPr>
        <p:spPr>
          <a:xfrm>
            <a:off x="304800" y="457200"/>
            <a:ext cx="8229600" cy="914400"/>
          </a:xfrm>
          <a:noFill/>
        </p:spPr>
        <p:txBody>
          <a:bodyPr anchor="ctr"/>
          <a:lstStyle/>
          <a:p>
            <a:pPr eaLnBrk="1" hangingPunct="1"/>
            <a:r>
              <a:rPr lang="en-US">
                <a:latin typeface="Verdana" charset="0"/>
                <a:ea typeface="ＭＳ Ｐゴシック" charset="0"/>
                <a:cs typeface="ＭＳ Ｐゴシック" charset="0"/>
              </a:rPr>
              <a:t>Example (continued)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391E911-F14B-DD42-B0BF-22846174C336}" type="datetime1">
              <a:rPr lang="en-US" sz="1200"/>
              <a:pPr/>
              <a:t>4/20/21</a:t>
            </a:fld>
            <a:endParaRPr lang="en-US" sz="1200"/>
          </a:p>
        </p:txBody>
      </p:sp>
      <p:sp>
        <p:nvSpPr>
          <p:cNvPr id="11981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1981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79EFE1D-13F1-A645-95F8-6EDD66C05557}" type="slidenum">
              <a:rPr lang="en-US" sz="1200"/>
              <a:pPr/>
              <a:t>62</a:t>
            </a:fld>
            <a:endParaRPr lang="en-US" sz="1200"/>
          </a:p>
        </p:txBody>
      </p:sp>
      <p:graphicFrame>
        <p:nvGraphicFramePr>
          <p:cNvPr id="119812" name="Object 2"/>
          <p:cNvGraphicFramePr>
            <a:graphicFrameLocks noChangeAspect="1"/>
          </p:cNvGraphicFramePr>
          <p:nvPr/>
        </p:nvGraphicFramePr>
        <p:xfrm>
          <a:off x="1658938" y="1760538"/>
          <a:ext cx="7491412" cy="4445000"/>
        </p:xfrm>
        <a:graphic>
          <a:graphicData uri="http://schemas.openxmlformats.org/presentationml/2006/ole">
            <mc:AlternateContent xmlns:mc="http://schemas.openxmlformats.org/markup-compatibility/2006">
              <mc:Choice xmlns:v="urn:schemas-microsoft-com:vml" Requires="v">
                <p:oleObj spid="_x0000_s119972" name="Document" r:id="rId4" imgW="7315200" imgH="4343400" progId="Word.Document.8">
                  <p:embed/>
                </p:oleObj>
              </mc:Choice>
              <mc:Fallback>
                <p:oleObj name="Document" r:id="rId4" imgW="7315200" imgH="434340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8938" y="1760538"/>
                        <a:ext cx="7491412" cy="444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19813" name="Rectangle 3"/>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Example (continued)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54AA2BC-0BC1-5346-92B5-91BDC6CF5AB6}" type="datetime1">
              <a:rPr lang="en-US" sz="1200"/>
              <a:pPr/>
              <a:t>4/20/21</a:t>
            </a:fld>
            <a:endParaRPr lang="en-US" sz="1200"/>
          </a:p>
        </p:txBody>
      </p:sp>
      <p:sp>
        <p:nvSpPr>
          <p:cNvPr id="12185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2185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86C50DD-A78B-A04D-A201-2F2B13104EB6}" type="slidenum">
              <a:rPr lang="en-US" sz="1200"/>
              <a:pPr/>
              <a:t>63</a:t>
            </a:fld>
            <a:endParaRPr lang="en-US" sz="1200"/>
          </a:p>
        </p:txBody>
      </p:sp>
      <p:graphicFrame>
        <p:nvGraphicFramePr>
          <p:cNvPr id="121860" name="Object 2"/>
          <p:cNvGraphicFramePr>
            <a:graphicFrameLocks noChangeAspect="1"/>
          </p:cNvGraphicFramePr>
          <p:nvPr/>
        </p:nvGraphicFramePr>
        <p:xfrm>
          <a:off x="1703388" y="1717675"/>
          <a:ext cx="7605712" cy="5037138"/>
        </p:xfrm>
        <a:graphic>
          <a:graphicData uri="http://schemas.openxmlformats.org/presentationml/2006/ole">
            <mc:AlternateContent xmlns:mc="http://schemas.openxmlformats.org/markup-compatibility/2006">
              <mc:Choice xmlns:v="urn:schemas-microsoft-com:vml" Requires="v">
                <p:oleObj spid="_x0000_s122020" name="Document" r:id="rId4" imgW="7315200" imgH="4864100" progId="Word.Document.8">
                  <p:embed/>
                </p:oleObj>
              </mc:Choice>
              <mc:Fallback>
                <p:oleObj name="Document" r:id="rId4" imgW="7315200" imgH="486410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3388" y="1717675"/>
                        <a:ext cx="7605712" cy="5037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21861" name="Rectangle 3"/>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Example (continued)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4A1116F-9778-EF46-B081-1E8D63D0EC41}" type="datetime1">
              <a:rPr lang="en-US" sz="1200"/>
              <a:pPr/>
              <a:t>4/20/21</a:t>
            </a:fld>
            <a:endParaRPr lang="en-US" sz="1200"/>
          </a:p>
        </p:txBody>
      </p:sp>
      <p:sp>
        <p:nvSpPr>
          <p:cNvPr id="12390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2390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B716A9C-3E71-AA41-AC23-61ED117DD6F6}" type="slidenum">
              <a:rPr lang="en-US" sz="1200"/>
              <a:pPr/>
              <a:t>64</a:t>
            </a:fld>
            <a:endParaRPr lang="en-US" sz="1200"/>
          </a:p>
        </p:txBody>
      </p:sp>
      <p:graphicFrame>
        <p:nvGraphicFramePr>
          <p:cNvPr id="123908" name="Object 2"/>
          <p:cNvGraphicFramePr>
            <a:graphicFrameLocks noChangeAspect="1"/>
          </p:cNvGraphicFramePr>
          <p:nvPr/>
        </p:nvGraphicFramePr>
        <p:xfrm>
          <a:off x="1066800" y="2052638"/>
          <a:ext cx="7570788" cy="3281362"/>
        </p:xfrm>
        <a:graphic>
          <a:graphicData uri="http://schemas.openxmlformats.org/presentationml/2006/ole">
            <mc:AlternateContent xmlns:mc="http://schemas.openxmlformats.org/markup-compatibility/2006">
              <mc:Choice xmlns:v="urn:schemas-microsoft-com:vml" Requires="v">
                <p:oleObj spid="_x0000_s124068" name="Document" r:id="rId4" imgW="7620000" imgH="3276600" progId="Word.Document.8">
                  <p:embed/>
                </p:oleObj>
              </mc:Choice>
              <mc:Fallback>
                <p:oleObj name="Document" r:id="rId4" imgW="7620000" imgH="327660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052638"/>
                        <a:ext cx="7570788" cy="3281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23909" name="Rectangle 3"/>
          <p:cNvSpPr>
            <a:spLocks noGrp="1" noChangeArrowheads="1"/>
          </p:cNvSpPr>
          <p:nvPr>
            <p:ph type="title"/>
          </p:nvPr>
        </p:nvSpPr>
        <p:spPr>
          <a:xfrm>
            <a:off x="457200" y="609600"/>
            <a:ext cx="8229600" cy="914400"/>
          </a:xfrm>
        </p:spPr>
        <p:txBody>
          <a:bodyPr/>
          <a:lstStyle/>
          <a:p>
            <a:pPr eaLnBrk="1" hangingPunct="1"/>
            <a:r>
              <a:rPr lang="en-US">
                <a:latin typeface="Verdana" charset="0"/>
                <a:ea typeface="ＭＳ Ｐゴシック" charset="0"/>
                <a:cs typeface="ＭＳ Ｐゴシック" charset="0"/>
              </a:rPr>
              <a:t>Example (continued)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D56F10B-ECD3-B340-B429-11F2EB845B43}" type="datetime1">
              <a:rPr lang="en-US" sz="1200"/>
              <a:pPr/>
              <a:t>4/20/21</a:t>
            </a:fld>
            <a:endParaRPr lang="en-US" sz="1200"/>
          </a:p>
        </p:txBody>
      </p:sp>
      <p:sp>
        <p:nvSpPr>
          <p:cNvPr id="12595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2595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EB160FD-8971-1442-8CC6-0E35672EB06C}" type="slidenum">
              <a:rPr lang="en-US" sz="1200"/>
              <a:pPr/>
              <a:t>65</a:t>
            </a:fld>
            <a:endParaRPr lang="en-US" sz="1200"/>
          </a:p>
        </p:txBody>
      </p:sp>
      <p:sp>
        <p:nvSpPr>
          <p:cNvPr id="125956"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Exercise</a:t>
            </a:r>
          </a:p>
        </p:txBody>
      </p:sp>
      <p:sp>
        <p:nvSpPr>
          <p:cNvPr id="125957" name="Rectangle 3"/>
          <p:cNvSpPr>
            <a:spLocks noGrp="1" noChangeArrowheads="1"/>
          </p:cNvSpPr>
          <p:nvPr>
            <p:ph type="body" idx="1"/>
          </p:nvPr>
        </p:nvSpPr>
        <p:spPr/>
        <p:txBody>
          <a:bodyPr/>
          <a:lstStyle/>
          <a:p>
            <a:pPr eaLnBrk="1" hangingPunct="1"/>
            <a:r>
              <a:rPr lang="en-US">
                <a:latin typeface="Verdana" charset="0"/>
                <a:ea typeface="ＭＳ Ｐゴシック" charset="0"/>
                <a:cs typeface="ＭＳ Ｐゴシック" charset="0"/>
              </a:rPr>
              <a:t>You are developing a system for managing the processes of a small town public library. List all the actors for this system.</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BB5BA858-CB4D-DF4C-870D-156FD9A1D31B}" type="datetime1">
              <a:rPr lang="en-US" sz="1200"/>
              <a:pPr/>
              <a:t>4/20/21</a:t>
            </a:fld>
            <a:endParaRPr lang="en-US" sz="1200"/>
          </a:p>
        </p:txBody>
      </p:sp>
      <p:sp>
        <p:nvSpPr>
          <p:cNvPr id="12697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2697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AF26CCC-0DCF-0547-98CF-7264FFE3E725}" type="slidenum">
              <a:rPr lang="en-US" sz="1200"/>
              <a:pPr/>
              <a:t>66</a:t>
            </a:fld>
            <a:endParaRPr lang="en-US" sz="1200"/>
          </a:p>
        </p:txBody>
      </p:sp>
      <p:sp>
        <p:nvSpPr>
          <p:cNvPr id="126980"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Exercise</a:t>
            </a:r>
          </a:p>
        </p:txBody>
      </p:sp>
      <p:sp>
        <p:nvSpPr>
          <p:cNvPr id="126981" name="Rectangle 3"/>
          <p:cNvSpPr>
            <a:spLocks noGrp="1" noChangeArrowheads="1"/>
          </p:cNvSpPr>
          <p:nvPr>
            <p:ph type="body" idx="1"/>
          </p:nvPr>
        </p:nvSpPr>
        <p:spPr/>
        <p:txBody>
          <a:bodyPr/>
          <a:lstStyle/>
          <a:p>
            <a:pPr eaLnBrk="1" hangingPunct="1"/>
            <a:r>
              <a:rPr lang="en-US">
                <a:latin typeface="Verdana" charset="0"/>
                <a:ea typeface="ＭＳ Ｐゴシック" charset="0"/>
                <a:cs typeface="ＭＳ Ｐゴシック" charset="0"/>
              </a:rPr>
              <a:t>List a minimal set of use cases for the following actors in a library system: Borrower, Checkout Clerk, Librarian, Accounting System</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DCE7635-38D8-4645-AD2B-938796B916D3}" type="datetime1">
              <a:rPr lang="en-US" sz="1200"/>
              <a:pPr/>
              <a:t>4/20/21</a:t>
            </a:fld>
            <a:endParaRPr lang="en-US" sz="1200"/>
          </a:p>
        </p:txBody>
      </p:sp>
      <p:sp>
        <p:nvSpPr>
          <p:cNvPr id="12800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2800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30612A9-4EED-4542-B2D4-DDEEB2F6BF88}" type="slidenum">
              <a:rPr lang="en-US" sz="1200"/>
              <a:pPr/>
              <a:t>67</a:t>
            </a:fld>
            <a:endParaRPr lang="en-US" sz="1200"/>
          </a:p>
        </p:txBody>
      </p:sp>
      <p:sp>
        <p:nvSpPr>
          <p:cNvPr id="128004" name="Rectangle 2"/>
          <p:cNvSpPr>
            <a:spLocks noGrp="1" noChangeArrowheads="1"/>
          </p:cNvSpPr>
          <p:nvPr>
            <p:ph type="title"/>
          </p:nvPr>
        </p:nvSpPr>
        <p:spPr/>
        <p:txBody>
          <a:bodyPr/>
          <a:lstStyle/>
          <a:p>
            <a:pPr eaLnBrk="1" hangingPunct="1"/>
            <a:r>
              <a:rPr lang="en-US" sz="3200">
                <a:latin typeface="Verdana" charset="0"/>
                <a:ea typeface="ＭＳ Ｐゴシック" charset="0"/>
                <a:cs typeface="ＭＳ Ｐゴシック" charset="0"/>
              </a:rPr>
              <a:t>Choosing use cases on which to focus</a:t>
            </a:r>
            <a:r>
              <a:rPr lang="en-US" sz="4200">
                <a:latin typeface="Verdana" charset="0"/>
                <a:ea typeface="ＭＳ Ｐゴシック" charset="0"/>
                <a:cs typeface="Times New Roman" charset="0"/>
              </a:rPr>
              <a:t> </a:t>
            </a:r>
          </a:p>
        </p:txBody>
      </p:sp>
      <p:sp>
        <p:nvSpPr>
          <p:cNvPr id="128005" name="Rectangle 3"/>
          <p:cNvSpPr>
            <a:spLocks noGrp="1" noChangeArrowheads="1"/>
          </p:cNvSpPr>
          <p:nvPr>
            <p:ph type="body" idx="1"/>
          </p:nvPr>
        </p:nvSpPr>
        <p:spPr/>
        <p:txBody>
          <a:bodyPr/>
          <a:lstStyle/>
          <a:p>
            <a:pPr lvl="1" eaLnBrk="1" hangingPunct="1"/>
            <a:r>
              <a:rPr lang="en-US" sz="2400">
                <a:latin typeface="Verdana" charset="0"/>
                <a:ea typeface="ＭＳ Ｐゴシック" charset="0"/>
              </a:rPr>
              <a:t>Often one use case (or a very small number) can be identified as </a:t>
            </a:r>
            <a:r>
              <a:rPr lang="en-US" sz="2400" i="1">
                <a:latin typeface="Verdana" charset="0"/>
                <a:ea typeface="ＭＳ Ｐゴシック" charset="0"/>
              </a:rPr>
              <a:t>central</a:t>
            </a:r>
            <a:r>
              <a:rPr lang="en-US" sz="2400">
                <a:latin typeface="Verdana" charset="0"/>
                <a:ea typeface="ＭＳ Ｐゴシック" charset="0"/>
              </a:rPr>
              <a:t> to the system</a:t>
            </a:r>
            <a:r>
              <a:rPr lang="en-US">
                <a:latin typeface="Verdana" charset="0"/>
                <a:ea typeface="ＭＳ Ｐゴシック" charset="0"/>
                <a:cs typeface="Times New Roman" charset="0"/>
              </a:rPr>
              <a:t> </a:t>
            </a:r>
          </a:p>
          <a:p>
            <a:pPr lvl="2" eaLnBrk="1" hangingPunct="1"/>
            <a:r>
              <a:rPr lang="en-US" sz="2000">
                <a:latin typeface="Verdana" charset="0"/>
                <a:ea typeface="ＭＳ Ｐゴシック" charset="0"/>
              </a:rPr>
              <a:t>The entire system can be built around this particular use case</a:t>
            </a:r>
            <a:r>
              <a:rPr lang="en-US">
                <a:latin typeface="Verdana" charset="0"/>
                <a:ea typeface="ＭＳ Ｐゴシック" charset="0"/>
                <a:cs typeface="Times New Roman" charset="0"/>
              </a:rPr>
              <a:t> </a:t>
            </a:r>
          </a:p>
          <a:p>
            <a:pPr lvl="1" eaLnBrk="1" hangingPunct="1"/>
            <a:r>
              <a:rPr lang="en-US" sz="2400">
                <a:latin typeface="Verdana" charset="0"/>
                <a:ea typeface="ＭＳ Ｐゴシック" charset="0"/>
              </a:rPr>
              <a:t>There are other reasons for focusing on particular use cases:</a:t>
            </a:r>
            <a:r>
              <a:rPr lang="en-US">
                <a:latin typeface="Verdana" charset="0"/>
                <a:ea typeface="ＭＳ Ｐゴシック" charset="0"/>
                <a:cs typeface="Times New Roman" charset="0"/>
              </a:rPr>
              <a:t> </a:t>
            </a:r>
          </a:p>
          <a:p>
            <a:pPr lvl="2" eaLnBrk="1" hangingPunct="1"/>
            <a:r>
              <a:rPr lang="en-US" sz="2000">
                <a:latin typeface="Verdana" charset="0"/>
                <a:ea typeface="ＭＳ Ｐゴシック" charset="0"/>
              </a:rPr>
              <a:t>Some use cases will represent a high </a:t>
            </a:r>
            <a:r>
              <a:rPr lang="en-US" sz="2000" i="1">
                <a:latin typeface="Verdana" charset="0"/>
                <a:ea typeface="ＭＳ Ｐゴシック" charset="0"/>
              </a:rPr>
              <a:t>risk</a:t>
            </a:r>
            <a:r>
              <a:rPr lang="en-US" sz="2000">
                <a:latin typeface="Verdana" charset="0"/>
                <a:ea typeface="ＭＳ Ｐゴシック" charset="0"/>
              </a:rPr>
              <a:t> because for some reason their implementation is problematic</a:t>
            </a:r>
            <a:r>
              <a:rPr lang="en-US" sz="2000">
                <a:latin typeface="Verdana" charset="0"/>
                <a:ea typeface="ＭＳ Ｐゴシック" charset="0"/>
                <a:cs typeface="Times New Roman" charset="0"/>
              </a:rPr>
              <a:t> </a:t>
            </a:r>
          </a:p>
          <a:p>
            <a:pPr lvl="2" eaLnBrk="1" hangingPunct="1"/>
            <a:r>
              <a:rPr lang="en-US" sz="2000">
                <a:latin typeface="Verdana" charset="0"/>
                <a:ea typeface="ＭＳ Ｐゴシック" charset="0"/>
              </a:rPr>
              <a:t>Some use cases will have high political or commercial value</a:t>
            </a:r>
            <a:r>
              <a:rPr lang="en-US" sz="2000">
                <a:latin typeface="Verdana" charset="0"/>
                <a:ea typeface="ＭＳ Ｐゴシック" charset="0"/>
                <a:cs typeface="Times New Roman" charset="0"/>
              </a:rPr>
              <a:t> </a:t>
            </a:r>
            <a:endParaRPr lang="en-GB" sz="2000">
              <a:latin typeface="Verdana" charset="0"/>
              <a:ea typeface="ＭＳ Ｐゴシック" charset="0"/>
              <a:cs typeface="Times New Roman" charset="0"/>
            </a:endParaRPr>
          </a:p>
          <a:p>
            <a:pPr eaLnBrk="1" hangingPunct="1"/>
            <a:endParaRPr lang="en-US" sz="2000">
              <a:latin typeface="Verdana" charset="0"/>
              <a:ea typeface="ＭＳ Ｐゴシック" charset="0"/>
              <a:cs typeface="ＭＳ Ｐゴシック"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90F9484E-E28A-1245-874B-152C51A8EB77}" type="datetime1">
              <a:rPr lang="en-US" sz="1200"/>
              <a:pPr/>
              <a:t>4/20/21</a:t>
            </a:fld>
            <a:endParaRPr lang="en-US" sz="1200"/>
          </a:p>
        </p:txBody>
      </p:sp>
      <p:sp>
        <p:nvSpPr>
          <p:cNvPr id="13005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3005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521BD3B-466D-144A-A561-AE2F5459F1CC}" type="slidenum">
              <a:rPr lang="en-US" sz="1200"/>
              <a:pPr/>
              <a:t>68</a:t>
            </a:fld>
            <a:endParaRPr lang="en-US" sz="1200"/>
          </a:p>
        </p:txBody>
      </p:sp>
      <p:sp>
        <p:nvSpPr>
          <p:cNvPr id="130052" name="Rectangle 2"/>
          <p:cNvSpPr>
            <a:spLocks noGrp="1" noChangeArrowheads="1"/>
          </p:cNvSpPr>
          <p:nvPr>
            <p:ph type="title"/>
          </p:nvPr>
        </p:nvSpPr>
        <p:spPr/>
        <p:txBody>
          <a:bodyPr/>
          <a:lstStyle/>
          <a:p>
            <a:pPr eaLnBrk="1" hangingPunct="1"/>
            <a:r>
              <a:rPr lang="en-GB">
                <a:latin typeface="Verdana" charset="0"/>
                <a:ea typeface="ＭＳ Ｐゴシック" charset="0"/>
                <a:cs typeface="ＭＳ Ｐゴシック" charset="0"/>
              </a:rPr>
              <a:t>The benefits of basing software development on use cases</a:t>
            </a:r>
            <a:r>
              <a:rPr lang="en-US">
                <a:latin typeface="Verdana" charset="0"/>
                <a:ea typeface="ＭＳ Ｐゴシック" charset="0"/>
                <a:cs typeface="ＭＳ Ｐゴシック" charset="0"/>
              </a:rPr>
              <a:t> </a:t>
            </a:r>
          </a:p>
        </p:txBody>
      </p:sp>
      <p:sp>
        <p:nvSpPr>
          <p:cNvPr id="130053" name="Rectangle 3"/>
          <p:cNvSpPr>
            <a:spLocks noGrp="1" noChangeArrowheads="1"/>
          </p:cNvSpPr>
          <p:nvPr>
            <p:ph type="body" idx="1"/>
          </p:nvPr>
        </p:nvSpPr>
        <p:spPr/>
        <p:txBody>
          <a:bodyPr/>
          <a:lstStyle/>
          <a:p>
            <a:pPr eaLnBrk="1" hangingPunct="1"/>
            <a:r>
              <a:rPr lang="en-GB">
                <a:latin typeface="Verdana" charset="0"/>
                <a:ea typeface="ＭＳ Ｐゴシック" charset="0"/>
                <a:cs typeface="ＭＳ Ｐゴシック" charset="0"/>
              </a:rPr>
              <a:t>They can</a:t>
            </a:r>
          </a:p>
          <a:p>
            <a:pPr lvl="1" eaLnBrk="1" hangingPunct="1"/>
            <a:r>
              <a:rPr lang="en-GB">
                <a:latin typeface="Verdana" charset="0"/>
                <a:ea typeface="ＭＳ Ｐゴシック" charset="0"/>
              </a:rPr>
              <a:t>Help to define the </a:t>
            </a:r>
            <a:r>
              <a:rPr lang="en-GB" i="1">
                <a:latin typeface="Verdana" charset="0"/>
                <a:ea typeface="ＭＳ Ｐゴシック" charset="0"/>
              </a:rPr>
              <a:t>scope</a:t>
            </a:r>
            <a:r>
              <a:rPr lang="en-GB">
                <a:latin typeface="Verdana" charset="0"/>
                <a:ea typeface="ＭＳ Ｐゴシック" charset="0"/>
              </a:rPr>
              <a:t> of the system</a:t>
            </a:r>
            <a:r>
              <a:rPr lang="en-US">
                <a:latin typeface="Verdana" charset="0"/>
                <a:ea typeface="ＭＳ Ｐゴシック" charset="0"/>
              </a:rPr>
              <a:t> </a:t>
            </a:r>
            <a:endParaRPr lang="en-GB">
              <a:latin typeface="Verdana" charset="0"/>
              <a:ea typeface="ＭＳ Ｐゴシック" charset="0"/>
            </a:endParaRPr>
          </a:p>
          <a:p>
            <a:pPr lvl="1" eaLnBrk="1" hangingPunct="1"/>
            <a:r>
              <a:rPr lang="en-GB">
                <a:latin typeface="Verdana" charset="0"/>
                <a:ea typeface="ＭＳ Ｐゴシック" charset="0"/>
              </a:rPr>
              <a:t>Be used to </a:t>
            </a:r>
            <a:r>
              <a:rPr lang="en-GB" i="1">
                <a:latin typeface="Verdana" charset="0"/>
                <a:ea typeface="ＭＳ Ｐゴシック" charset="0"/>
              </a:rPr>
              <a:t>plan</a:t>
            </a:r>
            <a:r>
              <a:rPr lang="en-GB">
                <a:latin typeface="Verdana" charset="0"/>
                <a:ea typeface="ＭＳ Ｐゴシック" charset="0"/>
              </a:rPr>
              <a:t> the development process</a:t>
            </a:r>
            <a:r>
              <a:rPr lang="en-US">
                <a:latin typeface="Verdana" charset="0"/>
                <a:ea typeface="ＭＳ Ｐゴシック" charset="0"/>
              </a:rPr>
              <a:t> </a:t>
            </a:r>
            <a:endParaRPr lang="en-GB">
              <a:latin typeface="Verdana" charset="0"/>
              <a:ea typeface="ＭＳ Ｐゴシック" charset="0"/>
            </a:endParaRPr>
          </a:p>
          <a:p>
            <a:pPr lvl="1" eaLnBrk="1" hangingPunct="1"/>
            <a:r>
              <a:rPr lang="en-GB">
                <a:latin typeface="Verdana" charset="0"/>
                <a:ea typeface="ＭＳ Ｐゴシック" charset="0"/>
              </a:rPr>
              <a:t>Be used to both develop and validate the requirements</a:t>
            </a:r>
            <a:r>
              <a:rPr lang="en-US">
                <a:latin typeface="Verdana" charset="0"/>
                <a:ea typeface="ＭＳ Ｐゴシック" charset="0"/>
              </a:rPr>
              <a:t> </a:t>
            </a:r>
            <a:endParaRPr lang="en-GB">
              <a:latin typeface="Verdana" charset="0"/>
              <a:ea typeface="ＭＳ Ｐゴシック" charset="0"/>
            </a:endParaRPr>
          </a:p>
          <a:p>
            <a:pPr lvl="1" eaLnBrk="1" hangingPunct="1"/>
            <a:r>
              <a:rPr lang="en-GB">
                <a:latin typeface="Verdana" charset="0"/>
                <a:ea typeface="ＭＳ Ｐゴシック" charset="0"/>
              </a:rPr>
              <a:t>Form the basis for the definition of test cases</a:t>
            </a:r>
            <a:r>
              <a:rPr lang="en-US">
                <a:latin typeface="Verdana" charset="0"/>
                <a:ea typeface="ＭＳ Ｐゴシック" charset="0"/>
              </a:rPr>
              <a:t> </a:t>
            </a:r>
            <a:endParaRPr lang="en-GB">
              <a:latin typeface="Verdana" charset="0"/>
              <a:ea typeface="ＭＳ Ｐゴシック" charset="0"/>
            </a:endParaRPr>
          </a:p>
          <a:p>
            <a:pPr lvl="1" eaLnBrk="1" hangingPunct="1"/>
            <a:r>
              <a:rPr lang="en-GB">
                <a:latin typeface="Verdana" charset="0"/>
                <a:ea typeface="ＭＳ Ｐゴシック" charset="0"/>
              </a:rPr>
              <a:t>Be used to structure user manuals</a:t>
            </a:r>
            <a:r>
              <a:rPr lang="en-US">
                <a:latin typeface="Verdana" charset="0"/>
                <a:ea typeface="ＭＳ Ｐゴシック" charset="0"/>
              </a:rPr>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7154CCA-11D1-6C4F-883B-65E5F358D0E7}" type="datetime1">
              <a:rPr lang="en-US" sz="1200"/>
              <a:pPr/>
              <a:t>4/20/21</a:t>
            </a:fld>
            <a:endParaRPr lang="en-US" sz="1200"/>
          </a:p>
        </p:txBody>
      </p:sp>
      <p:sp>
        <p:nvSpPr>
          <p:cNvPr id="13209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3209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21D5010-CAD3-644A-9C58-FA933EF5D604}" type="slidenum">
              <a:rPr lang="en-US" sz="1200"/>
              <a:pPr/>
              <a:t>69</a:t>
            </a:fld>
            <a:endParaRPr lang="en-US" sz="1200"/>
          </a:p>
        </p:txBody>
      </p:sp>
      <p:sp>
        <p:nvSpPr>
          <p:cNvPr id="132100"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U</a:t>
            </a:r>
            <a:r>
              <a:rPr lang="en-GB">
                <a:latin typeface="Verdana" charset="0"/>
                <a:ea typeface="ＭＳ Ｐゴシック" charset="0"/>
                <a:cs typeface="ＭＳ Ｐゴシック" charset="0"/>
              </a:rPr>
              <a:t>se cases must not be seen as a panacea</a:t>
            </a:r>
            <a:r>
              <a:rPr lang="en-US">
                <a:latin typeface="Verdana" charset="0"/>
                <a:ea typeface="ＭＳ Ｐゴシック" charset="0"/>
                <a:cs typeface="ＭＳ Ｐゴシック" charset="0"/>
              </a:rPr>
              <a:t>  </a:t>
            </a:r>
          </a:p>
        </p:txBody>
      </p:sp>
      <p:sp>
        <p:nvSpPr>
          <p:cNvPr id="132101" name="Rectangle 3"/>
          <p:cNvSpPr>
            <a:spLocks noGrp="1" noChangeArrowheads="1"/>
          </p:cNvSpPr>
          <p:nvPr>
            <p:ph type="body" idx="1"/>
          </p:nvPr>
        </p:nvSpPr>
        <p:spPr/>
        <p:txBody>
          <a:bodyPr/>
          <a:lstStyle/>
          <a:p>
            <a:pPr lvl="1" eaLnBrk="1" hangingPunct="1"/>
            <a:r>
              <a:rPr lang="en-US">
                <a:latin typeface="Verdana" charset="0"/>
                <a:ea typeface="ＭＳ Ｐゴシック" charset="0"/>
              </a:rPr>
              <a:t>T</a:t>
            </a:r>
            <a:r>
              <a:rPr lang="en-GB">
                <a:latin typeface="Verdana" charset="0"/>
                <a:ea typeface="ＭＳ Ｐゴシック" charset="0"/>
              </a:rPr>
              <a:t>he use cases themselves must be validated</a:t>
            </a:r>
          </a:p>
          <a:p>
            <a:pPr lvl="2" eaLnBrk="1" hangingPunct="1"/>
            <a:r>
              <a:rPr lang="en-GB">
                <a:latin typeface="Verdana" charset="0"/>
                <a:ea typeface="ＭＳ Ｐゴシック" charset="0"/>
              </a:rPr>
              <a:t>Using the requirements validation methods</a:t>
            </a:r>
            <a:r>
              <a:rPr lang="en-US">
                <a:latin typeface="Verdana" charset="0"/>
                <a:ea typeface="ＭＳ Ｐゴシック" charset="0"/>
              </a:rPr>
              <a:t>.</a:t>
            </a:r>
          </a:p>
          <a:p>
            <a:pPr lvl="1" eaLnBrk="1" hangingPunct="1"/>
            <a:r>
              <a:rPr lang="en-GB">
                <a:latin typeface="Verdana" charset="0"/>
                <a:ea typeface="ＭＳ Ｐゴシック" charset="0"/>
              </a:rPr>
              <a:t>Some aspects of software are not covered by use case analysis</a:t>
            </a:r>
            <a:endParaRPr lang="en-US">
              <a:latin typeface="Verdana" charset="0"/>
              <a:ea typeface="ＭＳ Ｐゴシック" charset="0"/>
            </a:endParaRPr>
          </a:p>
          <a:p>
            <a:pPr lvl="1" eaLnBrk="1" hangingPunct="1"/>
            <a:r>
              <a:rPr lang="en-US">
                <a:latin typeface="Verdana" charset="0"/>
                <a:ea typeface="ＭＳ Ｐゴシック" charset="0"/>
              </a:rPr>
              <a:t>Innovative</a:t>
            </a:r>
            <a:r>
              <a:rPr lang="en-GB">
                <a:latin typeface="Verdana" charset="0"/>
                <a:ea typeface="ＭＳ Ｐゴシック" charset="0"/>
              </a:rPr>
              <a:t> solutions may not be considered</a:t>
            </a:r>
            <a:endParaRPr lang="en-US">
              <a:latin typeface="Verdana" charset="0"/>
              <a:ea typeface="ＭＳ Ｐゴシック" charset="0"/>
            </a:endParaRPr>
          </a:p>
          <a:p>
            <a:pPr eaLnBrk="1" hangingPunct="1"/>
            <a:endParaRPr lang="en-GB">
              <a:latin typeface="Verdana" charset="0"/>
              <a:ea typeface="ＭＳ Ｐゴシック" charset="0"/>
              <a:cs typeface="ＭＳ Ｐゴシック"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2873A50-7056-0744-86EC-FF2BD90C27DD}" type="datetime1">
              <a:rPr lang="en-US" sz="1200"/>
              <a:pPr/>
              <a:t>4/20/21</a:t>
            </a:fld>
            <a:endParaRPr lang="en-US" sz="1200"/>
          </a:p>
        </p:txBody>
      </p:sp>
      <p:sp>
        <p:nvSpPr>
          <p:cNvPr id="2662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147D799-D82E-CD4E-9300-03B135ECB01F}" type="slidenum">
              <a:rPr lang="en-US" sz="1200"/>
              <a:pPr/>
              <a:t>7</a:t>
            </a:fld>
            <a:endParaRPr lang="en-US" sz="1200"/>
          </a:p>
        </p:txBody>
      </p:sp>
      <p:sp>
        <p:nvSpPr>
          <p:cNvPr id="26628"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Example</a:t>
            </a:r>
          </a:p>
        </p:txBody>
      </p:sp>
      <p:sp>
        <p:nvSpPr>
          <p:cNvPr id="26629" name="Rectangle 3"/>
          <p:cNvSpPr>
            <a:spLocks noGrp="1" noChangeArrowheads="1"/>
          </p:cNvSpPr>
          <p:nvPr>
            <p:ph type="body" idx="1"/>
          </p:nvPr>
        </p:nvSpPr>
        <p:spPr>
          <a:xfrm>
            <a:off x="566738" y="1752600"/>
            <a:ext cx="7510462" cy="4267200"/>
          </a:xfrm>
        </p:spPr>
        <p:txBody>
          <a:bodyPr/>
          <a:lstStyle/>
          <a:p>
            <a:pPr marL="571500" indent="-571500" eaLnBrk="1" hangingPunct="1">
              <a:lnSpc>
                <a:spcPct val="80000"/>
              </a:lnSpc>
              <a:buFont typeface="Wingdings" charset="0"/>
              <a:buNone/>
            </a:pPr>
            <a:r>
              <a:rPr lang="en-US" sz="2000" dirty="0">
                <a:latin typeface="Verdana" charset="0"/>
                <a:ea typeface="ＭＳ Ｐゴシック" charset="0"/>
                <a:cs typeface="ＭＳ Ｐゴシック" charset="0"/>
              </a:rPr>
              <a:t>Define the problem and scope for a system that handles university degree requirements and registrations</a:t>
            </a:r>
          </a:p>
          <a:p>
            <a:pPr marL="571500" indent="-571500" eaLnBrk="1" hangingPunct="1">
              <a:lnSpc>
                <a:spcPct val="80000"/>
              </a:lnSpc>
              <a:buFont typeface="Wingdings" charset="0"/>
              <a:buNone/>
            </a:pPr>
            <a:endParaRPr lang="en-US" sz="2000" dirty="0">
              <a:latin typeface="Verdana" charset="0"/>
              <a:ea typeface="ＭＳ Ｐゴシック" charset="0"/>
              <a:cs typeface="ＭＳ Ｐゴシック" charset="0"/>
            </a:endParaRPr>
          </a:p>
          <a:p>
            <a:pPr marL="571500" indent="-571500" eaLnBrk="1" hangingPunct="1">
              <a:lnSpc>
                <a:spcPct val="80000"/>
              </a:lnSpc>
              <a:buFont typeface="Wingdings" charset="0"/>
              <a:buAutoNum type="arabicPeriod"/>
            </a:pPr>
            <a:r>
              <a:rPr lang="en-US" sz="1300" dirty="0">
                <a:latin typeface="Verdana" charset="0"/>
                <a:ea typeface="ＭＳ Ｐゴシック" charset="0"/>
                <a:cs typeface="ＭＳ Ｐゴシック" charset="0"/>
              </a:rPr>
              <a:t>Fee payments and related accounting and billing</a:t>
            </a:r>
          </a:p>
          <a:p>
            <a:pPr marL="571500" indent="-571500" eaLnBrk="1" hangingPunct="1">
              <a:lnSpc>
                <a:spcPct val="80000"/>
              </a:lnSpc>
              <a:buFont typeface="Wingdings" charset="0"/>
              <a:buAutoNum type="arabicPeriod"/>
            </a:pPr>
            <a:r>
              <a:rPr lang="en-US" sz="1300" dirty="0">
                <a:latin typeface="Verdana" charset="0"/>
                <a:ea typeface="ＭＳ Ｐゴシック" charset="0"/>
                <a:cs typeface="ＭＳ Ｐゴシック" charset="0"/>
              </a:rPr>
              <a:t>Applications for admission</a:t>
            </a:r>
          </a:p>
          <a:p>
            <a:pPr marL="571500" indent="-571500" eaLnBrk="1" hangingPunct="1">
              <a:lnSpc>
                <a:spcPct val="80000"/>
              </a:lnSpc>
              <a:buFont typeface="Wingdings" charset="0"/>
              <a:buAutoNum type="arabicPeriod"/>
            </a:pPr>
            <a:r>
              <a:rPr lang="en-US" sz="1300" dirty="0">
                <a:latin typeface="Verdana" charset="0"/>
                <a:ea typeface="ＭＳ Ｐゴシック" charset="0"/>
                <a:cs typeface="ＭＳ Ｐゴシック" charset="0"/>
              </a:rPr>
              <a:t>Editing and querying the list of available courses, including their descriptions and lists of prerequisites</a:t>
            </a:r>
          </a:p>
          <a:p>
            <a:pPr marL="571500" indent="-571500" eaLnBrk="1" hangingPunct="1">
              <a:lnSpc>
                <a:spcPct val="80000"/>
              </a:lnSpc>
              <a:buFont typeface="Wingdings" charset="0"/>
              <a:buAutoNum type="arabicPeriod"/>
            </a:pPr>
            <a:r>
              <a:rPr lang="en-US" sz="1300" dirty="0">
                <a:latin typeface="Verdana" charset="0"/>
                <a:ea typeface="ＭＳ Ｐゴシック" charset="0"/>
                <a:cs typeface="ＭＳ Ｐゴシック" charset="0"/>
              </a:rPr>
              <a:t>Editing and querying the requirements for obtaining a degree</a:t>
            </a:r>
          </a:p>
          <a:p>
            <a:pPr marL="571500" indent="-571500" eaLnBrk="1" hangingPunct="1">
              <a:lnSpc>
                <a:spcPct val="80000"/>
              </a:lnSpc>
              <a:buFont typeface="Wingdings" charset="0"/>
              <a:buAutoNum type="arabicPeriod"/>
            </a:pPr>
            <a:r>
              <a:rPr lang="en-US" sz="1300" dirty="0">
                <a:latin typeface="Verdana" charset="0"/>
                <a:ea typeface="ＭＳ Ｐゴシック" charset="0"/>
                <a:cs typeface="ＭＳ Ｐゴシック" charset="0"/>
              </a:rPr>
              <a:t>Editing and querying the list of courses to be taught in a given semester</a:t>
            </a:r>
          </a:p>
          <a:p>
            <a:pPr marL="571500" indent="-571500" eaLnBrk="1" hangingPunct="1">
              <a:lnSpc>
                <a:spcPct val="80000"/>
              </a:lnSpc>
              <a:buFont typeface="Wingdings" charset="0"/>
              <a:buAutoNum type="arabicPeriod"/>
            </a:pPr>
            <a:r>
              <a:rPr lang="en-US" sz="1300" dirty="0">
                <a:latin typeface="Verdana" charset="0"/>
                <a:ea typeface="ＭＳ Ｐゴシック" charset="0"/>
                <a:cs typeface="ＭＳ Ｐゴシック" charset="0"/>
              </a:rPr>
              <a:t>Scheduling the times that courses will be offered</a:t>
            </a:r>
          </a:p>
          <a:p>
            <a:pPr marL="571500" indent="-571500" eaLnBrk="1" hangingPunct="1">
              <a:lnSpc>
                <a:spcPct val="80000"/>
              </a:lnSpc>
              <a:buFont typeface="Wingdings" charset="0"/>
              <a:buAutoNum type="arabicPeriod"/>
            </a:pPr>
            <a:r>
              <a:rPr lang="en-US" sz="1300" dirty="0">
                <a:latin typeface="Verdana" charset="0"/>
                <a:ea typeface="ＭＳ Ｐゴシック" charset="0"/>
                <a:cs typeface="ＭＳ Ｐゴシック" charset="0"/>
              </a:rPr>
              <a:t>Allocating courses or exams to rooms</a:t>
            </a:r>
          </a:p>
          <a:p>
            <a:pPr marL="571500" indent="-571500" eaLnBrk="1" hangingPunct="1">
              <a:lnSpc>
                <a:spcPct val="80000"/>
              </a:lnSpc>
              <a:buFont typeface="Wingdings" charset="0"/>
              <a:buAutoNum type="arabicPeriod"/>
            </a:pPr>
            <a:r>
              <a:rPr lang="en-US" sz="1300" dirty="0">
                <a:latin typeface="Verdana" charset="0"/>
                <a:ea typeface="ＭＳ Ｐゴシック" charset="0"/>
                <a:cs typeface="ＭＳ Ｐゴシック" charset="0"/>
              </a:rPr>
              <a:t>Helping students determine which courses they could take by analyzing their degree requirements, the courses they have previously taken, their schedule, and their preferences</a:t>
            </a:r>
          </a:p>
          <a:p>
            <a:pPr marL="571500" indent="-571500" eaLnBrk="1" hangingPunct="1">
              <a:lnSpc>
                <a:spcPct val="80000"/>
              </a:lnSpc>
              <a:buFont typeface="Wingdings" charset="0"/>
              <a:buAutoNum type="arabicPeriod"/>
            </a:pPr>
            <a:r>
              <a:rPr lang="en-US" sz="1300" dirty="0">
                <a:latin typeface="Verdana" charset="0"/>
                <a:ea typeface="ＭＳ Ｐゴシック" charset="0"/>
                <a:cs typeface="ＭＳ Ｐゴシック" charset="0"/>
              </a:rPr>
              <a:t>Registering students</a:t>
            </a:r>
          </a:p>
          <a:p>
            <a:pPr marL="571500" indent="-571500" eaLnBrk="1" hangingPunct="1">
              <a:lnSpc>
                <a:spcPct val="80000"/>
              </a:lnSpc>
              <a:buFont typeface="Wingdings" charset="0"/>
              <a:buAutoNum type="arabicPeriod"/>
            </a:pPr>
            <a:r>
              <a:rPr lang="en-US" sz="1300" dirty="0">
                <a:latin typeface="Verdana" charset="0"/>
                <a:ea typeface="ＭＳ Ｐゴシック" charset="0"/>
                <a:cs typeface="ＭＳ Ｐゴシック" charset="0"/>
              </a:rPr>
              <a:t>Recording marks</a:t>
            </a:r>
          </a:p>
          <a:p>
            <a:pPr marL="571500" indent="-571500" eaLnBrk="1" hangingPunct="1">
              <a:lnSpc>
                <a:spcPct val="80000"/>
              </a:lnSpc>
              <a:buFont typeface="Wingdings" charset="0"/>
              <a:buAutoNum type="arabicPeriod"/>
            </a:pPr>
            <a:r>
              <a:rPr lang="en-US" sz="1300" dirty="0">
                <a:latin typeface="Verdana" charset="0"/>
                <a:ea typeface="ＭＳ Ｐゴシック" charset="0"/>
                <a:cs typeface="ＭＳ Ｐゴシック" charset="0"/>
              </a:rPr>
              <a:t>Printing transcripts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51A192B-12D4-E441-B176-ED648379B409}" type="datetime1">
              <a:rPr lang="en-US" sz="1200"/>
              <a:pPr/>
              <a:t>4/20/21</a:t>
            </a:fld>
            <a:endParaRPr lang="en-US" sz="1200"/>
          </a:p>
        </p:txBody>
      </p:sp>
      <p:sp>
        <p:nvSpPr>
          <p:cNvPr id="13414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3414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3D4FFC9-B4A2-2E41-A7EC-C08BD8925B21}" type="slidenum">
              <a:rPr lang="en-US" sz="1200"/>
              <a:pPr/>
              <a:t>70</a:t>
            </a:fld>
            <a:endParaRPr lang="en-US" sz="1200"/>
          </a:p>
        </p:txBody>
      </p:sp>
      <p:sp>
        <p:nvSpPr>
          <p:cNvPr id="134148" name="Rectangle 2"/>
          <p:cNvSpPr>
            <a:spLocks noGrp="1" noChangeArrowheads="1"/>
          </p:cNvSpPr>
          <p:nvPr>
            <p:ph type="title"/>
          </p:nvPr>
        </p:nvSpPr>
        <p:spPr>
          <a:xfrm>
            <a:off x="574675" y="304800"/>
            <a:ext cx="8569325" cy="1216025"/>
          </a:xfrm>
        </p:spPr>
        <p:txBody>
          <a:bodyPr/>
          <a:lstStyle/>
          <a:p>
            <a:pPr eaLnBrk="1" hangingPunct="1"/>
            <a:r>
              <a:rPr lang="en-GB">
                <a:latin typeface="Verdana" charset="0"/>
                <a:ea typeface="ＭＳ Ｐゴシック" charset="0"/>
                <a:cs typeface="ＭＳ Ｐゴシック" charset="0"/>
              </a:rPr>
              <a:t>Types of Requirements Document</a:t>
            </a:r>
            <a:r>
              <a:rPr lang="en-US">
                <a:latin typeface="Verdana" charset="0"/>
                <a:ea typeface="ＭＳ Ｐゴシック" charset="0"/>
                <a:cs typeface="ＭＳ Ｐゴシック" charset="0"/>
              </a:rPr>
              <a:t> </a:t>
            </a:r>
          </a:p>
        </p:txBody>
      </p:sp>
      <p:sp>
        <p:nvSpPr>
          <p:cNvPr id="134149" name="Rectangle 3"/>
          <p:cNvSpPr>
            <a:spLocks noGrp="1" noChangeArrowheads="1"/>
          </p:cNvSpPr>
          <p:nvPr>
            <p:ph type="body" idx="1"/>
          </p:nvPr>
        </p:nvSpPr>
        <p:spPr>
          <a:xfrm>
            <a:off x="809625" y="4056063"/>
            <a:ext cx="4525963" cy="1828800"/>
          </a:xfrm>
        </p:spPr>
        <p:txBody>
          <a:bodyPr/>
          <a:lstStyle/>
          <a:p>
            <a:pPr lvl="1" eaLnBrk="1" hangingPunct="1">
              <a:lnSpc>
                <a:spcPct val="90000"/>
              </a:lnSpc>
            </a:pPr>
            <a:r>
              <a:rPr lang="en-GB">
                <a:latin typeface="Verdana" charset="0"/>
                <a:ea typeface="ＭＳ Ｐゴシック" charset="0"/>
              </a:rPr>
              <a:t>Requirements documents for large systems are normally arranged in a hierarchy</a:t>
            </a:r>
            <a:r>
              <a:rPr lang="en-US">
                <a:latin typeface="Verdana" charset="0"/>
                <a:ea typeface="ＭＳ Ｐゴシック" charset="0"/>
              </a:rPr>
              <a:t> </a:t>
            </a:r>
          </a:p>
        </p:txBody>
      </p:sp>
      <p:grpSp>
        <p:nvGrpSpPr>
          <p:cNvPr id="134150" name="Group 4"/>
          <p:cNvGrpSpPr>
            <a:grpSpLocks/>
          </p:cNvGrpSpPr>
          <p:nvPr/>
        </p:nvGrpSpPr>
        <p:grpSpPr bwMode="auto">
          <a:xfrm>
            <a:off x="5815013" y="3108325"/>
            <a:ext cx="2554287" cy="3063875"/>
            <a:chOff x="3663" y="1951"/>
            <a:chExt cx="1609" cy="1930"/>
          </a:xfrm>
        </p:grpSpPr>
        <p:sp>
          <p:nvSpPr>
            <p:cNvPr id="134217" name="Freeform 5"/>
            <p:cNvSpPr>
              <a:spLocks/>
            </p:cNvSpPr>
            <p:nvPr/>
          </p:nvSpPr>
          <p:spPr bwMode="auto">
            <a:xfrm>
              <a:off x="4232" y="1951"/>
              <a:ext cx="438" cy="549"/>
            </a:xfrm>
            <a:custGeom>
              <a:avLst/>
              <a:gdLst>
                <a:gd name="T0" fmla="*/ 0 w 438"/>
                <a:gd name="T1" fmla="*/ 0 h 549"/>
                <a:gd name="T2" fmla="*/ 438 w 438"/>
                <a:gd name="T3" fmla="*/ 0 h 549"/>
                <a:gd name="T4" fmla="*/ 438 w 438"/>
                <a:gd name="T5" fmla="*/ 549 h 549"/>
                <a:gd name="T6" fmla="*/ 0 w 438"/>
                <a:gd name="T7" fmla="*/ 549 h 549"/>
                <a:gd name="T8" fmla="*/ 0 w 438"/>
                <a:gd name="T9" fmla="*/ 0 h 549"/>
                <a:gd name="T10" fmla="*/ 0 w 438"/>
                <a:gd name="T11" fmla="*/ 0 h 549"/>
                <a:gd name="T12" fmla="*/ 0 60000 65536"/>
                <a:gd name="T13" fmla="*/ 0 60000 65536"/>
                <a:gd name="T14" fmla="*/ 0 60000 65536"/>
                <a:gd name="T15" fmla="*/ 0 60000 65536"/>
                <a:gd name="T16" fmla="*/ 0 60000 65536"/>
                <a:gd name="T17" fmla="*/ 0 60000 65536"/>
                <a:gd name="T18" fmla="*/ 0 w 438"/>
                <a:gd name="T19" fmla="*/ 0 h 549"/>
                <a:gd name="T20" fmla="*/ 438 w 438"/>
                <a:gd name="T21" fmla="*/ 549 h 549"/>
              </a:gdLst>
              <a:ahLst/>
              <a:cxnLst>
                <a:cxn ang="T12">
                  <a:pos x="T0" y="T1"/>
                </a:cxn>
                <a:cxn ang="T13">
                  <a:pos x="T2" y="T3"/>
                </a:cxn>
                <a:cxn ang="T14">
                  <a:pos x="T4" y="T5"/>
                </a:cxn>
                <a:cxn ang="T15">
                  <a:pos x="T6" y="T7"/>
                </a:cxn>
                <a:cxn ang="T16">
                  <a:pos x="T8" y="T9"/>
                </a:cxn>
                <a:cxn ang="T17">
                  <a:pos x="T10" y="T11"/>
                </a:cxn>
              </a:cxnLst>
              <a:rect l="T18" t="T19" r="T20" b="T21"/>
              <a:pathLst>
                <a:path w="438" h="549">
                  <a:moveTo>
                    <a:pt x="0" y="0"/>
                  </a:moveTo>
                  <a:lnTo>
                    <a:pt x="438" y="0"/>
                  </a:lnTo>
                  <a:lnTo>
                    <a:pt x="438" y="549"/>
                  </a:lnTo>
                  <a:lnTo>
                    <a:pt x="0" y="549"/>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218" name="Rectangle 6"/>
            <p:cNvSpPr>
              <a:spLocks noChangeArrowheads="1"/>
            </p:cNvSpPr>
            <p:nvPr/>
          </p:nvSpPr>
          <p:spPr bwMode="auto">
            <a:xfrm>
              <a:off x="4232" y="1951"/>
              <a:ext cx="438" cy="54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34219" name="Rectangle 7"/>
            <p:cNvSpPr>
              <a:spLocks noChangeArrowheads="1"/>
            </p:cNvSpPr>
            <p:nvPr/>
          </p:nvSpPr>
          <p:spPr bwMode="auto">
            <a:xfrm>
              <a:off x="4235" y="1954"/>
              <a:ext cx="432" cy="543"/>
            </a:xfrm>
            <a:prstGeom prst="rect">
              <a:avLst/>
            </a:prstGeom>
            <a:noFill/>
            <a:ln w="11113">
              <a:solidFill>
                <a:srgbClr val="1F1A17"/>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4220" name="Freeform 8"/>
            <p:cNvSpPr>
              <a:spLocks/>
            </p:cNvSpPr>
            <p:nvPr/>
          </p:nvSpPr>
          <p:spPr bwMode="auto">
            <a:xfrm>
              <a:off x="3826" y="2644"/>
              <a:ext cx="445" cy="557"/>
            </a:xfrm>
            <a:custGeom>
              <a:avLst/>
              <a:gdLst>
                <a:gd name="T0" fmla="*/ 0 w 445"/>
                <a:gd name="T1" fmla="*/ 0 h 557"/>
                <a:gd name="T2" fmla="*/ 445 w 445"/>
                <a:gd name="T3" fmla="*/ 0 h 557"/>
                <a:gd name="T4" fmla="*/ 445 w 445"/>
                <a:gd name="T5" fmla="*/ 557 h 557"/>
                <a:gd name="T6" fmla="*/ 0 w 445"/>
                <a:gd name="T7" fmla="*/ 557 h 557"/>
                <a:gd name="T8" fmla="*/ 0 w 445"/>
                <a:gd name="T9" fmla="*/ 0 h 557"/>
                <a:gd name="T10" fmla="*/ 0 w 445"/>
                <a:gd name="T11" fmla="*/ 0 h 557"/>
                <a:gd name="T12" fmla="*/ 0 60000 65536"/>
                <a:gd name="T13" fmla="*/ 0 60000 65536"/>
                <a:gd name="T14" fmla="*/ 0 60000 65536"/>
                <a:gd name="T15" fmla="*/ 0 60000 65536"/>
                <a:gd name="T16" fmla="*/ 0 60000 65536"/>
                <a:gd name="T17" fmla="*/ 0 60000 65536"/>
                <a:gd name="T18" fmla="*/ 0 w 445"/>
                <a:gd name="T19" fmla="*/ 0 h 557"/>
                <a:gd name="T20" fmla="*/ 445 w 445"/>
                <a:gd name="T21" fmla="*/ 557 h 557"/>
              </a:gdLst>
              <a:ahLst/>
              <a:cxnLst>
                <a:cxn ang="T12">
                  <a:pos x="T0" y="T1"/>
                </a:cxn>
                <a:cxn ang="T13">
                  <a:pos x="T2" y="T3"/>
                </a:cxn>
                <a:cxn ang="T14">
                  <a:pos x="T4" y="T5"/>
                </a:cxn>
                <a:cxn ang="T15">
                  <a:pos x="T6" y="T7"/>
                </a:cxn>
                <a:cxn ang="T16">
                  <a:pos x="T8" y="T9"/>
                </a:cxn>
                <a:cxn ang="T17">
                  <a:pos x="T10" y="T11"/>
                </a:cxn>
              </a:cxnLst>
              <a:rect l="T18" t="T19" r="T20" b="T21"/>
              <a:pathLst>
                <a:path w="445" h="557">
                  <a:moveTo>
                    <a:pt x="0" y="0"/>
                  </a:moveTo>
                  <a:lnTo>
                    <a:pt x="445" y="0"/>
                  </a:lnTo>
                  <a:lnTo>
                    <a:pt x="445" y="557"/>
                  </a:lnTo>
                  <a:lnTo>
                    <a:pt x="0" y="557"/>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221" name="Rectangle 9"/>
            <p:cNvSpPr>
              <a:spLocks noChangeArrowheads="1"/>
            </p:cNvSpPr>
            <p:nvPr/>
          </p:nvSpPr>
          <p:spPr bwMode="auto">
            <a:xfrm>
              <a:off x="3826" y="2644"/>
              <a:ext cx="445" cy="55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34222" name="Rectangle 10"/>
            <p:cNvSpPr>
              <a:spLocks noChangeArrowheads="1"/>
            </p:cNvSpPr>
            <p:nvPr/>
          </p:nvSpPr>
          <p:spPr bwMode="auto">
            <a:xfrm>
              <a:off x="3829" y="2654"/>
              <a:ext cx="439" cy="550"/>
            </a:xfrm>
            <a:prstGeom prst="rect">
              <a:avLst/>
            </a:prstGeom>
            <a:noFill/>
            <a:ln w="11113">
              <a:solidFill>
                <a:srgbClr val="1F1A17"/>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4223" name="Rectangle 11"/>
            <p:cNvSpPr>
              <a:spLocks noChangeArrowheads="1"/>
            </p:cNvSpPr>
            <p:nvPr/>
          </p:nvSpPr>
          <p:spPr bwMode="auto">
            <a:xfrm>
              <a:off x="4245" y="1970"/>
              <a:ext cx="349"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700">
                  <a:solidFill>
                    <a:srgbClr val="000000"/>
                  </a:solidFill>
                  <a:latin typeface="Arial" charset="0"/>
                </a:rPr>
                <a:t>Requirements</a:t>
              </a:r>
              <a:endParaRPr lang="en-CA" sz="2400">
                <a:latin typeface="Times" charset="0"/>
              </a:endParaRPr>
            </a:p>
          </p:txBody>
        </p:sp>
        <p:sp>
          <p:nvSpPr>
            <p:cNvPr id="134224" name="Rectangle 12"/>
            <p:cNvSpPr>
              <a:spLocks noChangeArrowheads="1"/>
            </p:cNvSpPr>
            <p:nvPr/>
          </p:nvSpPr>
          <p:spPr bwMode="auto">
            <a:xfrm>
              <a:off x="4245" y="2042"/>
              <a:ext cx="8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a:t>
              </a:r>
              <a:endParaRPr lang="en-CA" sz="2400">
                <a:latin typeface="Times" charset="0"/>
              </a:endParaRPr>
            </a:p>
          </p:txBody>
        </p:sp>
        <p:sp>
          <p:nvSpPr>
            <p:cNvPr id="134225" name="Rectangle 13"/>
            <p:cNvSpPr>
              <a:spLocks noChangeArrowheads="1"/>
            </p:cNvSpPr>
            <p:nvPr/>
          </p:nvSpPr>
          <p:spPr bwMode="auto">
            <a:xfrm>
              <a:off x="4245" y="2081"/>
              <a:ext cx="14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xxxxxxx</a:t>
              </a:r>
              <a:endParaRPr lang="en-CA" sz="2400">
                <a:latin typeface="Times" charset="0"/>
              </a:endParaRPr>
            </a:p>
          </p:txBody>
        </p:sp>
        <p:sp>
          <p:nvSpPr>
            <p:cNvPr id="134226" name="Rectangle 14"/>
            <p:cNvSpPr>
              <a:spLocks noChangeArrowheads="1"/>
            </p:cNvSpPr>
            <p:nvPr/>
          </p:nvSpPr>
          <p:spPr bwMode="auto">
            <a:xfrm>
              <a:off x="4245" y="2120"/>
              <a:ext cx="6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a:t>
              </a:r>
              <a:endParaRPr lang="en-CA" sz="2400">
                <a:latin typeface="Times" charset="0"/>
              </a:endParaRPr>
            </a:p>
          </p:txBody>
        </p:sp>
        <p:sp>
          <p:nvSpPr>
            <p:cNvPr id="134227" name="Rectangle 15"/>
            <p:cNvSpPr>
              <a:spLocks noChangeArrowheads="1"/>
            </p:cNvSpPr>
            <p:nvPr/>
          </p:nvSpPr>
          <p:spPr bwMode="auto">
            <a:xfrm>
              <a:off x="4245" y="2160"/>
              <a:ext cx="22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xxxxxxxxxxx</a:t>
              </a:r>
              <a:endParaRPr lang="en-CA" sz="2400">
                <a:latin typeface="Times" charset="0"/>
              </a:endParaRPr>
            </a:p>
          </p:txBody>
        </p:sp>
        <p:sp>
          <p:nvSpPr>
            <p:cNvPr id="134228" name="Rectangle 16"/>
            <p:cNvSpPr>
              <a:spLocks noChangeArrowheads="1"/>
            </p:cNvSpPr>
            <p:nvPr/>
          </p:nvSpPr>
          <p:spPr bwMode="auto">
            <a:xfrm>
              <a:off x="4245" y="2199"/>
              <a:ext cx="10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a:t>
              </a:r>
              <a:endParaRPr lang="en-CA" sz="2400">
                <a:latin typeface="Times" charset="0"/>
              </a:endParaRPr>
            </a:p>
          </p:txBody>
        </p:sp>
        <p:sp>
          <p:nvSpPr>
            <p:cNvPr id="134229" name="Rectangle 17"/>
            <p:cNvSpPr>
              <a:spLocks noChangeArrowheads="1"/>
            </p:cNvSpPr>
            <p:nvPr/>
          </p:nvSpPr>
          <p:spPr bwMode="auto">
            <a:xfrm>
              <a:off x="4245" y="2238"/>
              <a:ext cx="26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xxxxxxxxxxxxx</a:t>
              </a:r>
              <a:endParaRPr lang="en-CA" sz="2400">
                <a:latin typeface="Times" charset="0"/>
              </a:endParaRPr>
            </a:p>
          </p:txBody>
        </p:sp>
        <p:sp>
          <p:nvSpPr>
            <p:cNvPr id="134230" name="Rectangle 18"/>
            <p:cNvSpPr>
              <a:spLocks noChangeArrowheads="1"/>
            </p:cNvSpPr>
            <p:nvPr/>
          </p:nvSpPr>
          <p:spPr bwMode="auto">
            <a:xfrm>
              <a:off x="4245" y="2278"/>
              <a:ext cx="14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xxxxxxx</a:t>
              </a:r>
              <a:endParaRPr lang="en-CA" sz="2400">
                <a:latin typeface="Times" charset="0"/>
              </a:endParaRPr>
            </a:p>
          </p:txBody>
        </p:sp>
        <p:sp>
          <p:nvSpPr>
            <p:cNvPr id="134231" name="Rectangle 19"/>
            <p:cNvSpPr>
              <a:spLocks noChangeArrowheads="1"/>
            </p:cNvSpPr>
            <p:nvPr/>
          </p:nvSpPr>
          <p:spPr bwMode="auto">
            <a:xfrm>
              <a:off x="4245" y="2317"/>
              <a:ext cx="6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a:t>
              </a:r>
              <a:endParaRPr lang="en-CA" sz="2400">
                <a:latin typeface="Times" charset="0"/>
              </a:endParaRPr>
            </a:p>
          </p:txBody>
        </p:sp>
        <p:sp>
          <p:nvSpPr>
            <p:cNvPr id="134232" name="Rectangle 20"/>
            <p:cNvSpPr>
              <a:spLocks noChangeArrowheads="1"/>
            </p:cNvSpPr>
            <p:nvPr/>
          </p:nvSpPr>
          <p:spPr bwMode="auto">
            <a:xfrm>
              <a:off x="4245" y="2356"/>
              <a:ext cx="30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xxxxxxxxxxxxxxx</a:t>
              </a:r>
              <a:endParaRPr lang="en-CA" sz="2400">
                <a:latin typeface="Times" charset="0"/>
              </a:endParaRPr>
            </a:p>
          </p:txBody>
        </p:sp>
        <p:sp>
          <p:nvSpPr>
            <p:cNvPr id="134233" name="Rectangle 21"/>
            <p:cNvSpPr>
              <a:spLocks noChangeArrowheads="1"/>
            </p:cNvSpPr>
            <p:nvPr/>
          </p:nvSpPr>
          <p:spPr bwMode="auto">
            <a:xfrm>
              <a:off x="3898" y="2566"/>
              <a:ext cx="314"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700">
                  <a:solidFill>
                    <a:srgbClr val="000000"/>
                  </a:solidFill>
                  <a:latin typeface="Arial" charset="0"/>
                </a:rPr>
                <a:t>subsystem 1</a:t>
              </a:r>
              <a:endParaRPr lang="en-CA" sz="2400">
                <a:latin typeface="Times" charset="0"/>
              </a:endParaRPr>
            </a:p>
          </p:txBody>
        </p:sp>
        <p:sp>
          <p:nvSpPr>
            <p:cNvPr id="134234" name="Rectangle 22"/>
            <p:cNvSpPr>
              <a:spLocks noChangeArrowheads="1"/>
            </p:cNvSpPr>
            <p:nvPr/>
          </p:nvSpPr>
          <p:spPr bwMode="auto">
            <a:xfrm>
              <a:off x="4723" y="2566"/>
              <a:ext cx="314"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700">
                  <a:solidFill>
                    <a:srgbClr val="000000"/>
                  </a:solidFill>
                  <a:latin typeface="Arial" charset="0"/>
                </a:rPr>
                <a:t>subsystem 2</a:t>
              </a:r>
              <a:endParaRPr lang="en-CA" sz="2400">
                <a:latin typeface="Times" charset="0"/>
              </a:endParaRPr>
            </a:p>
          </p:txBody>
        </p:sp>
        <p:sp>
          <p:nvSpPr>
            <p:cNvPr id="134235" name="Rectangle 23"/>
            <p:cNvSpPr>
              <a:spLocks noChangeArrowheads="1"/>
            </p:cNvSpPr>
            <p:nvPr/>
          </p:nvSpPr>
          <p:spPr bwMode="auto">
            <a:xfrm>
              <a:off x="3839" y="2664"/>
              <a:ext cx="349"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700">
                  <a:solidFill>
                    <a:srgbClr val="000000"/>
                  </a:solidFill>
                  <a:latin typeface="Arial" charset="0"/>
                </a:rPr>
                <a:t>Requirements</a:t>
              </a:r>
              <a:endParaRPr lang="en-CA" sz="2400">
                <a:latin typeface="Times" charset="0"/>
              </a:endParaRPr>
            </a:p>
          </p:txBody>
        </p:sp>
        <p:sp>
          <p:nvSpPr>
            <p:cNvPr id="134236" name="Rectangle 24"/>
            <p:cNvSpPr>
              <a:spLocks noChangeArrowheads="1"/>
            </p:cNvSpPr>
            <p:nvPr/>
          </p:nvSpPr>
          <p:spPr bwMode="auto">
            <a:xfrm>
              <a:off x="3839" y="2736"/>
              <a:ext cx="8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a:t>
              </a:r>
              <a:endParaRPr lang="en-CA" sz="2400">
                <a:latin typeface="Times" charset="0"/>
              </a:endParaRPr>
            </a:p>
          </p:txBody>
        </p:sp>
        <p:sp>
          <p:nvSpPr>
            <p:cNvPr id="134237" name="Rectangle 25"/>
            <p:cNvSpPr>
              <a:spLocks noChangeArrowheads="1"/>
            </p:cNvSpPr>
            <p:nvPr/>
          </p:nvSpPr>
          <p:spPr bwMode="auto">
            <a:xfrm>
              <a:off x="3839" y="2775"/>
              <a:ext cx="14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xxxxxxx</a:t>
              </a:r>
              <a:endParaRPr lang="en-CA" sz="2400">
                <a:latin typeface="Times" charset="0"/>
              </a:endParaRPr>
            </a:p>
          </p:txBody>
        </p:sp>
        <p:sp>
          <p:nvSpPr>
            <p:cNvPr id="134238" name="Rectangle 26"/>
            <p:cNvSpPr>
              <a:spLocks noChangeArrowheads="1"/>
            </p:cNvSpPr>
            <p:nvPr/>
          </p:nvSpPr>
          <p:spPr bwMode="auto">
            <a:xfrm>
              <a:off x="3839" y="2814"/>
              <a:ext cx="6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a:t>
              </a:r>
              <a:endParaRPr lang="en-CA" sz="2400">
                <a:latin typeface="Times" charset="0"/>
              </a:endParaRPr>
            </a:p>
          </p:txBody>
        </p:sp>
        <p:sp>
          <p:nvSpPr>
            <p:cNvPr id="134239" name="Rectangle 27"/>
            <p:cNvSpPr>
              <a:spLocks noChangeArrowheads="1"/>
            </p:cNvSpPr>
            <p:nvPr/>
          </p:nvSpPr>
          <p:spPr bwMode="auto">
            <a:xfrm>
              <a:off x="3839" y="2854"/>
              <a:ext cx="22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xxxxxxxxxxx</a:t>
              </a:r>
              <a:endParaRPr lang="en-CA" sz="2400">
                <a:latin typeface="Times" charset="0"/>
              </a:endParaRPr>
            </a:p>
          </p:txBody>
        </p:sp>
        <p:sp>
          <p:nvSpPr>
            <p:cNvPr id="134240" name="Rectangle 28"/>
            <p:cNvSpPr>
              <a:spLocks noChangeArrowheads="1"/>
            </p:cNvSpPr>
            <p:nvPr/>
          </p:nvSpPr>
          <p:spPr bwMode="auto">
            <a:xfrm>
              <a:off x="3839" y="2893"/>
              <a:ext cx="10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a:t>
              </a:r>
              <a:endParaRPr lang="en-CA" sz="2400">
                <a:latin typeface="Times" charset="0"/>
              </a:endParaRPr>
            </a:p>
          </p:txBody>
        </p:sp>
        <p:sp>
          <p:nvSpPr>
            <p:cNvPr id="134241" name="Rectangle 29"/>
            <p:cNvSpPr>
              <a:spLocks noChangeArrowheads="1"/>
            </p:cNvSpPr>
            <p:nvPr/>
          </p:nvSpPr>
          <p:spPr bwMode="auto">
            <a:xfrm>
              <a:off x="3839" y="2932"/>
              <a:ext cx="26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xxxxxxxxxxxxx</a:t>
              </a:r>
              <a:endParaRPr lang="en-CA" sz="2400">
                <a:latin typeface="Times" charset="0"/>
              </a:endParaRPr>
            </a:p>
          </p:txBody>
        </p:sp>
        <p:sp>
          <p:nvSpPr>
            <p:cNvPr id="134242" name="Rectangle 30"/>
            <p:cNvSpPr>
              <a:spLocks noChangeArrowheads="1"/>
            </p:cNvSpPr>
            <p:nvPr/>
          </p:nvSpPr>
          <p:spPr bwMode="auto">
            <a:xfrm>
              <a:off x="3839" y="2971"/>
              <a:ext cx="14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xxxxxxx</a:t>
              </a:r>
              <a:endParaRPr lang="en-CA" sz="2400">
                <a:latin typeface="Times" charset="0"/>
              </a:endParaRPr>
            </a:p>
          </p:txBody>
        </p:sp>
        <p:sp>
          <p:nvSpPr>
            <p:cNvPr id="134243" name="Rectangle 31"/>
            <p:cNvSpPr>
              <a:spLocks noChangeArrowheads="1"/>
            </p:cNvSpPr>
            <p:nvPr/>
          </p:nvSpPr>
          <p:spPr bwMode="auto">
            <a:xfrm>
              <a:off x="3839" y="3011"/>
              <a:ext cx="6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a:t>
              </a:r>
              <a:endParaRPr lang="en-CA" sz="2400">
                <a:latin typeface="Times" charset="0"/>
              </a:endParaRPr>
            </a:p>
          </p:txBody>
        </p:sp>
        <p:sp>
          <p:nvSpPr>
            <p:cNvPr id="134244" name="Rectangle 32"/>
            <p:cNvSpPr>
              <a:spLocks noChangeArrowheads="1"/>
            </p:cNvSpPr>
            <p:nvPr/>
          </p:nvSpPr>
          <p:spPr bwMode="auto">
            <a:xfrm>
              <a:off x="3839" y="3050"/>
              <a:ext cx="30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xxxxxxxxxxxxxxx</a:t>
              </a:r>
              <a:endParaRPr lang="en-CA" sz="2400">
                <a:latin typeface="Times" charset="0"/>
              </a:endParaRPr>
            </a:p>
          </p:txBody>
        </p:sp>
        <p:sp>
          <p:nvSpPr>
            <p:cNvPr id="134245" name="Freeform 33"/>
            <p:cNvSpPr>
              <a:spLocks/>
            </p:cNvSpPr>
            <p:nvPr/>
          </p:nvSpPr>
          <p:spPr bwMode="auto">
            <a:xfrm>
              <a:off x="4690" y="2651"/>
              <a:ext cx="445" cy="550"/>
            </a:xfrm>
            <a:custGeom>
              <a:avLst/>
              <a:gdLst>
                <a:gd name="T0" fmla="*/ 0 w 445"/>
                <a:gd name="T1" fmla="*/ 0 h 550"/>
                <a:gd name="T2" fmla="*/ 445 w 445"/>
                <a:gd name="T3" fmla="*/ 0 h 550"/>
                <a:gd name="T4" fmla="*/ 445 w 445"/>
                <a:gd name="T5" fmla="*/ 550 h 550"/>
                <a:gd name="T6" fmla="*/ 0 w 445"/>
                <a:gd name="T7" fmla="*/ 550 h 550"/>
                <a:gd name="T8" fmla="*/ 0 w 445"/>
                <a:gd name="T9" fmla="*/ 0 h 550"/>
                <a:gd name="T10" fmla="*/ 0 w 445"/>
                <a:gd name="T11" fmla="*/ 0 h 550"/>
                <a:gd name="T12" fmla="*/ 0 60000 65536"/>
                <a:gd name="T13" fmla="*/ 0 60000 65536"/>
                <a:gd name="T14" fmla="*/ 0 60000 65536"/>
                <a:gd name="T15" fmla="*/ 0 60000 65536"/>
                <a:gd name="T16" fmla="*/ 0 60000 65536"/>
                <a:gd name="T17" fmla="*/ 0 60000 65536"/>
                <a:gd name="T18" fmla="*/ 0 w 445"/>
                <a:gd name="T19" fmla="*/ 0 h 550"/>
                <a:gd name="T20" fmla="*/ 445 w 445"/>
                <a:gd name="T21" fmla="*/ 550 h 550"/>
              </a:gdLst>
              <a:ahLst/>
              <a:cxnLst>
                <a:cxn ang="T12">
                  <a:pos x="T0" y="T1"/>
                </a:cxn>
                <a:cxn ang="T13">
                  <a:pos x="T2" y="T3"/>
                </a:cxn>
                <a:cxn ang="T14">
                  <a:pos x="T4" y="T5"/>
                </a:cxn>
                <a:cxn ang="T15">
                  <a:pos x="T6" y="T7"/>
                </a:cxn>
                <a:cxn ang="T16">
                  <a:pos x="T8" y="T9"/>
                </a:cxn>
                <a:cxn ang="T17">
                  <a:pos x="T10" y="T11"/>
                </a:cxn>
              </a:cxnLst>
              <a:rect l="T18" t="T19" r="T20" b="T21"/>
              <a:pathLst>
                <a:path w="445" h="550">
                  <a:moveTo>
                    <a:pt x="0" y="0"/>
                  </a:moveTo>
                  <a:lnTo>
                    <a:pt x="445" y="0"/>
                  </a:lnTo>
                  <a:lnTo>
                    <a:pt x="445" y="550"/>
                  </a:lnTo>
                  <a:lnTo>
                    <a:pt x="0" y="55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246" name="Rectangle 34"/>
            <p:cNvSpPr>
              <a:spLocks noChangeArrowheads="1"/>
            </p:cNvSpPr>
            <p:nvPr/>
          </p:nvSpPr>
          <p:spPr bwMode="auto">
            <a:xfrm>
              <a:off x="4690" y="2651"/>
              <a:ext cx="445" cy="5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34247" name="Rectangle 35"/>
            <p:cNvSpPr>
              <a:spLocks noChangeArrowheads="1"/>
            </p:cNvSpPr>
            <p:nvPr/>
          </p:nvSpPr>
          <p:spPr bwMode="auto">
            <a:xfrm>
              <a:off x="4693" y="2654"/>
              <a:ext cx="439" cy="544"/>
            </a:xfrm>
            <a:prstGeom prst="rect">
              <a:avLst/>
            </a:prstGeom>
            <a:noFill/>
            <a:ln w="11113">
              <a:solidFill>
                <a:srgbClr val="1F1A17"/>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4248" name="Rectangle 36"/>
            <p:cNvSpPr>
              <a:spLocks noChangeArrowheads="1"/>
            </p:cNvSpPr>
            <p:nvPr/>
          </p:nvSpPr>
          <p:spPr bwMode="auto">
            <a:xfrm>
              <a:off x="4703" y="2664"/>
              <a:ext cx="349"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700">
                  <a:solidFill>
                    <a:srgbClr val="000000"/>
                  </a:solidFill>
                  <a:latin typeface="Arial" charset="0"/>
                </a:rPr>
                <a:t>Requirements</a:t>
              </a:r>
              <a:endParaRPr lang="en-CA" sz="2400">
                <a:latin typeface="Times" charset="0"/>
              </a:endParaRPr>
            </a:p>
          </p:txBody>
        </p:sp>
        <p:sp>
          <p:nvSpPr>
            <p:cNvPr id="134249" name="Rectangle 37"/>
            <p:cNvSpPr>
              <a:spLocks noChangeArrowheads="1"/>
            </p:cNvSpPr>
            <p:nvPr/>
          </p:nvSpPr>
          <p:spPr bwMode="auto">
            <a:xfrm>
              <a:off x="4703" y="2729"/>
              <a:ext cx="233"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700">
                  <a:solidFill>
                    <a:srgbClr val="000000"/>
                  </a:solidFill>
                  <a:latin typeface="Arial" charset="0"/>
                </a:rPr>
                <a:t>Definition</a:t>
              </a:r>
              <a:endParaRPr lang="en-CA" sz="2400">
                <a:latin typeface="Times" charset="0"/>
              </a:endParaRPr>
            </a:p>
          </p:txBody>
        </p:sp>
        <p:sp>
          <p:nvSpPr>
            <p:cNvPr id="134250" name="Rectangle 38"/>
            <p:cNvSpPr>
              <a:spLocks noChangeArrowheads="1"/>
            </p:cNvSpPr>
            <p:nvPr/>
          </p:nvSpPr>
          <p:spPr bwMode="auto">
            <a:xfrm>
              <a:off x="4703" y="2801"/>
              <a:ext cx="8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a:t>
              </a:r>
              <a:endParaRPr lang="en-CA" sz="2400">
                <a:latin typeface="Times" charset="0"/>
              </a:endParaRPr>
            </a:p>
          </p:txBody>
        </p:sp>
        <p:sp>
          <p:nvSpPr>
            <p:cNvPr id="134251" name="Rectangle 39"/>
            <p:cNvSpPr>
              <a:spLocks noChangeArrowheads="1"/>
            </p:cNvSpPr>
            <p:nvPr/>
          </p:nvSpPr>
          <p:spPr bwMode="auto">
            <a:xfrm>
              <a:off x="4703" y="2840"/>
              <a:ext cx="14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xxxxxxx</a:t>
              </a:r>
              <a:endParaRPr lang="en-CA" sz="2400">
                <a:latin typeface="Times" charset="0"/>
              </a:endParaRPr>
            </a:p>
          </p:txBody>
        </p:sp>
        <p:sp>
          <p:nvSpPr>
            <p:cNvPr id="134252" name="Rectangle 40"/>
            <p:cNvSpPr>
              <a:spLocks noChangeArrowheads="1"/>
            </p:cNvSpPr>
            <p:nvPr/>
          </p:nvSpPr>
          <p:spPr bwMode="auto">
            <a:xfrm>
              <a:off x="4703" y="2880"/>
              <a:ext cx="6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a:t>
              </a:r>
              <a:endParaRPr lang="en-CA" sz="2400">
                <a:latin typeface="Times" charset="0"/>
              </a:endParaRPr>
            </a:p>
          </p:txBody>
        </p:sp>
        <p:sp>
          <p:nvSpPr>
            <p:cNvPr id="134253" name="Rectangle 41"/>
            <p:cNvSpPr>
              <a:spLocks noChangeArrowheads="1"/>
            </p:cNvSpPr>
            <p:nvPr/>
          </p:nvSpPr>
          <p:spPr bwMode="auto">
            <a:xfrm>
              <a:off x="4703" y="2919"/>
              <a:ext cx="22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xxxxxxxxxxx</a:t>
              </a:r>
              <a:endParaRPr lang="en-CA" sz="2400">
                <a:latin typeface="Times" charset="0"/>
              </a:endParaRPr>
            </a:p>
          </p:txBody>
        </p:sp>
        <p:sp>
          <p:nvSpPr>
            <p:cNvPr id="134254" name="Rectangle 42"/>
            <p:cNvSpPr>
              <a:spLocks noChangeArrowheads="1"/>
            </p:cNvSpPr>
            <p:nvPr/>
          </p:nvSpPr>
          <p:spPr bwMode="auto">
            <a:xfrm>
              <a:off x="4703" y="2958"/>
              <a:ext cx="10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a:t>
              </a:r>
              <a:endParaRPr lang="en-CA" sz="2400">
                <a:latin typeface="Times" charset="0"/>
              </a:endParaRPr>
            </a:p>
          </p:txBody>
        </p:sp>
        <p:sp>
          <p:nvSpPr>
            <p:cNvPr id="134255" name="Rectangle 43"/>
            <p:cNvSpPr>
              <a:spLocks noChangeArrowheads="1"/>
            </p:cNvSpPr>
            <p:nvPr/>
          </p:nvSpPr>
          <p:spPr bwMode="auto">
            <a:xfrm>
              <a:off x="4703" y="2998"/>
              <a:ext cx="26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xxxxxxxxxxxxx</a:t>
              </a:r>
              <a:endParaRPr lang="en-CA" sz="2400">
                <a:latin typeface="Times" charset="0"/>
              </a:endParaRPr>
            </a:p>
          </p:txBody>
        </p:sp>
        <p:sp>
          <p:nvSpPr>
            <p:cNvPr id="134256" name="Rectangle 44"/>
            <p:cNvSpPr>
              <a:spLocks noChangeArrowheads="1"/>
            </p:cNvSpPr>
            <p:nvPr/>
          </p:nvSpPr>
          <p:spPr bwMode="auto">
            <a:xfrm>
              <a:off x="4703" y="3037"/>
              <a:ext cx="14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xxxxxxx</a:t>
              </a:r>
              <a:endParaRPr lang="en-CA" sz="2400">
                <a:latin typeface="Times" charset="0"/>
              </a:endParaRPr>
            </a:p>
          </p:txBody>
        </p:sp>
        <p:sp>
          <p:nvSpPr>
            <p:cNvPr id="134257" name="Rectangle 45"/>
            <p:cNvSpPr>
              <a:spLocks noChangeArrowheads="1"/>
            </p:cNvSpPr>
            <p:nvPr/>
          </p:nvSpPr>
          <p:spPr bwMode="auto">
            <a:xfrm>
              <a:off x="4703" y="3076"/>
              <a:ext cx="6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a:t>
              </a:r>
              <a:endParaRPr lang="en-CA" sz="2400">
                <a:latin typeface="Times" charset="0"/>
              </a:endParaRPr>
            </a:p>
          </p:txBody>
        </p:sp>
        <p:sp>
          <p:nvSpPr>
            <p:cNvPr id="134258" name="Rectangle 46"/>
            <p:cNvSpPr>
              <a:spLocks noChangeArrowheads="1"/>
            </p:cNvSpPr>
            <p:nvPr/>
          </p:nvSpPr>
          <p:spPr bwMode="auto">
            <a:xfrm>
              <a:off x="4703" y="3115"/>
              <a:ext cx="30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xxxxxxxxxxxxxxx</a:t>
              </a:r>
              <a:endParaRPr lang="en-CA" sz="2400">
                <a:latin typeface="Times" charset="0"/>
              </a:endParaRPr>
            </a:p>
          </p:txBody>
        </p:sp>
        <p:sp>
          <p:nvSpPr>
            <p:cNvPr id="134259" name="Freeform 47"/>
            <p:cNvSpPr>
              <a:spLocks/>
            </p:cNvSpPr>
            <p:nvPr/>
          </p:nvSpPr>
          <p:spPr bwMode="auto">
            <a:xfrm>
              <a:off x="4827" y="2834"/>
              <a:ext cx="445" cy="550"/>
            </a:xfrm>
            <a:custGeom>
              <a:avLst/>
              <a:gdLst>
                <a:gd name="T0" fmla="*/ 0 w 445"/>
                <a:gd name="T1" fmla="*/ 0 h 550"/>
                <a:gd name="T2" fmla="*/ 445 w 445"/>
                <a:gd name="T3" fmla="*/ 0 h 550"/>
                <a:gd name="T4" fmla="*/ 445 w 445"/>
                <a:gd name="T5" fmla="*/ 550 h 550"/>
                <a:gd name="T6" fmla="*/ 0 w 445"/>
                <a:gd name="T7" fmla="*/ 550 h 550"/>
                <a:gd name="T8" fmla="*/ 0 w 445"/>
                <a:gd name="T9" fmla="*/ 0 h 550"/>
                <a:gd name="T10" fmla="*/ 0 w 445"/>
                <a:gd name="T11" fmla="*/ 0 h 550"/>
                <a:gd name="T12" fmla="*/ 0 w 445"/>
                <a:gd name="T13" fmla="*/ 0 h 550"/>
                <a:gd name="T14" fmla="*/ 0 60000 65536"/>
                <a:gd name="T15" fmla="*/ 0 60000 65536"/>
                <a:gd name="T16" fmla="*/ 0 60000 65536"/>
                <a:gd name="T17" fmla="*/ 0 60000 65536"/>
                <a:gd name="T18" fmla="*/ 0 60000 65536"/>
                <a:gd name="T19" fmla="*/ 0 60000 65536"/>
                <a:gd name="T20" fmla="*/ 0 60000 65536"/>
                <a:gd name="T21" fmla="*/ 0 w 445"/>
                <a:gd name="T22" fmla="*/ 0 h 550"/>
                <a:gd name="T23" fmla="*/ 445 w 445"/>
                <a:gd name="T24" fmla="*/ 550 h 5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5" h="550">
                  <a:moveTo>
                    <a:pt x="0" y="0"/>
                  </a:moveTo>
                  <a:lnTo>
                    <a:pt x="445" y="0"/>
                  </a:lnTo>
                  <a:lnTo>
                    <a:pt x="445" y="550"/>
                  </a:lnTo>
                  <a:lnTo>
                    <a:pt x="0" y="55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260" name="Rectangle 48"/>
            <p:cNvSpPr>
              <a:spLocks noChangeArrowheads="1"/>
            </p:cNvSpPr>
            <p:nvPr/>
          </p:nvSpPr>
          <p:spPr bwMode="auto">
            <a:xfrm>
              <a:off x="4830" y="2837"/>
              <a:ext cx="439" cy="544"/>
            </a:xfrm>
            <a:prstGeom prst="rect">
              <a:avLst/>
            </a:prstGeom>
            <a:solidFill>
              <a:srgbClr val="FFFFFF"/>
            </a:solidFill>
            <a:ln w="11113">
              <a:solidFill>
                <a:srgbClr val="1F1A17"/>
              </a:solidFill>
              <a:miter lim="800000"/>
              <a:headEnd/>
              <a:tailEnd/>
            </a:ln>
          </p:spPr>
          <p:txBody>
            <a:bodyPr/>
            <a:lstStyle/>
            <a:p>
              <a:endParaRPr lang="en-US"/>
            </a:p>
          </p:txBody>
        </p:sp>
        <p:sp>
          <p:nvSpPr>
            <p:cNvPr id="134261" name="Rectangle 49"/>
            <p:cNvSpPr>
              <a:spLocks noChangeArrowheads="1"/>
            </p:cNvSpPr>
            <p:nvPr/>
          </p:nvSpPr>
          <p:spPr bwMode="auto">
            <a:xfrm>
              <a:off x="4834" y="2847"/>
              <a:ext cx="349"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700">
                  <a:solidFill>
                    <a:srgbClr val="000000"/>
                  </a:solidFill>
                  <a:latin typeface="Arial" charset="0"/>
                </a:rPr>
                <a:t>Requirements</a:t>
              </a:r>
              <a:endParaRPr lang="en-CA" sz="2400">
                <a:latin typeface="Times" charset="0"/>
              </a:endParaRPr>
            </a:p>
          </p:txBody>
        </p:sp>
        <p:sp>
          <p:nvSpPr>
            <p:cNvPr id="134262" name="Rectangle 50"/>
            <p:cNvSpPr>
              <a:spLocks noChangeArrowheads="1"/>
            </p:cNvSpPr>
            <p:nvPr/>
          </p:nvSpPr>
          <p:spPr bwMode="auto">
            <a:xfrm>
              <a:off x="4834" y="2913"/>
              <a:ext cx="316"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700">
                  <a:solidFill>
                    <a:srgbClr val="000000"/>
                  </a:solidFill>
                  <a:latin typeface="Arial" charset="0"/>
                </a:rPr>
                <a:t>Specification</a:t>
              </a:r>
              <a:endParaRPr lang="en-CA" sz="2400">
                <a:latin typeface="Times" charset="0"/>
              </a:endParaRPr>
            </a:p>
          </p:txBody>
        </p:sp>
        <p:sp>
          <p:nvSpPr>
            <p:cNvPr id="134263" name="Rectangle 51"/>
            <p:cNvSpPr>
              <a:spLocks noChangeArrowheads="1"/>
            </p:cNvSpPr>
            <p:nvPr/>
          </p:nvSpPr>
          <p:spPr bwMode="auto">
            <a:xfrm>
              <a:off x="4834" y="2984"/>
              <a:ext cx="8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a:t>
              </a:r>
              <a:endParaRPr lang="en-CA" sz="2400">
                <a:latin typeface="Times" charset="0"/>
              </a:endParaRPr>
            </a:p>
          </p:txBody>
        </p:sp>
        <p:sp>
          <p:nvSpPr>
            <p:cNvPr id="134264" name="Rectangle 52"/>
            <p:cNvSpPr>
              <a:spLocks noChangeArrowheads="1"/>
            </p:cNvSpPr>
            <p:nvPr/>
          </p:nvSpPr>
          <p:spPr bwMode="auto">
            <a:xfrm>
              <a:off x="4834" y="3024"/>
              <a:ext cx="14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xxxxxxx</a:t>
              </a:r>
              <a:endParaRPr lang="en-CA" sz="2400">
                <a:latin typeface="Times" charset="0"/>
              </a:endParaRPr>
            </a:p>
          </p:txBody>
        </p:sp>
        <p:sp>
          <p:nvSpPr>
            <p:cNvPr id="134265" name="Rectangle 53"/>
            <p:cNvSpPr>
              <a:spLocks noChangeArrowheads="1"/>
            </p:cNvSpPr>
            <p:nvPr/>
          </p:nvSpPr>
          <p:spPr bwMode="auto">
            <a:xfrm>
              <a:off x="4834" y="3063"/>
              <a:ext cx="6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a:t>
              </a:r>
              <a:endParaRPr lang="en-CA" sz="2400">
                <a:latin typeface="Times" charset="0"/>
              </a:endParaRPr>
            </a:p>
          </p:txBody>
        </p:sp>
        <p:sp>
          <p:nvSpPr>
            <p:cNvPr id="134266" name="Rectangle 54"/>
            <p:cNvSpPr>
              <a:spLocks noChangeArrowheads="1"/>
            </p:cNvSpPr>
            <p:nvPr/>
          </p:nvSpPr>
          <p:spPr bwMode="auto">
            <a:xfrm>
              <a:off x="4834" y="3102"/>
              <a:ext cx="22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xxxxxxxxxxx</a:t>
              </a:r>
              <a:endParaRPr lang="en-CA" sz="2400">
                <a:latin typeface="Times" charset="0"/>
              </a:endParaRPr>
            </a:p>
          </p:txBody>
        </p:sp>
        <p:sp>
          <p:nvSpPr>
            <p:cNvPr id="134267" name="Rectangle 55"/>
            <p:cNvSpPr>
              <a:spLocks noChangeArrowheads="1"/>
            </p:cNvSpPr>
            <p:nvPr/>
          </p:nvSpPr>
          <p:spPr bwMode="auto">
            <a:xfrm>
              <a:off x="4834" y="3142"/>
              <a:ext cx="10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a:t>
              </a:r>
              <a:endParaRPr lang="en-CA" sz="2400">
                <a:latin typeface="Times" charset="0"/>
              </a:endParaRPr>
            </a:p>
          </p:txBody>
        </p:sp>
        <p:sp>
          <p:nvSpPr>
            <p:cNvPr id="134268" name="Rectangle 56"/>
            <p:cNvSpPr>
              <a:spLocks noChangeArrowheads="1"/>
            </p:cNvSpPr>
            <p:nvPr/>
          </p:nvSpPr>
          <p:spPr bwMode="auto">
            <a:xfrm>
              <a:off x="4834" y="3181"/>
              <a:ext cx="26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xxxxxxxxxxxxx</a:t>
              </a:r>
              <a:endParaRPr lang="en-CA" sz="2400">
                <a:latin typeface="Times" charset="0"/>
              </a:endParaRPr>
            </a:p>
          </p:txBody>
        </p:sp>
        <p:sp>
          <p:nvSpPr>
            <p:cNvPr id="134269" name="Rectangle 57"/>
            <p:cNvSpPr>
              <a:spLocks noChangeArrowheads="1"/>
            </p:cNvSpPr>
            <p:nvPr/>
          </p:nvSpPr>
          <p:spPr bwMode="auto">
            <a:xfrm>
              <a:off x="4834" y="3220"/>
              <a:ext cx="14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xxxxxxx</a:t>
              </a:r>
              <a:endParaRPr lang="en-CA" sz="2400">
                <a:latin typeface="Times" charset="0"/>
              </a:endParaRPr>
            </a:p>
          </p:txBody>
        </p:sp>
        <p:sp>
          <p:nvSpPr>
            <p:cNvPr id="134270" name="Rectangle 58"/>
            <p:cNvSpPr>
              <a:spLocks noChangeArrowheads="1"/>
            </p:cNvSpPr>
            <p:nvPr/>
          </p:nvSpPr>
          <p:spPr bwMode="auto">
            <a:xfrm>
              <a:off x="4834" y="3259"/>
              <a:ext cx="6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a:t>
              </a:r>
              <a:endParaRPr lang="en-CA" sz="2400">
                <a:latin typeface="Times" charset="0"/>
              </a:endParaRPr>
            </a:p>
          </p:txBody>
        </p:sp>
        <p:sp>
          <p:nvSpPr>
            <p:cNvPr id="134271" name="Rectangle 59"/>
            <p:cNvSpPr>
              <a:spLocks noChangeArrowheads="1"/>
            </p:cNvSpPr>
            <p:nvPr/>
          </p:nvSpPr>
          <p:spPr bwMode="auto">
            <a:xfrm>
              <a:off x="4834" y="3299"/>
              <a:ext cx="300" cy="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500">
                  <a:solidFill>
                    <a:srgbClr val="000000"/>
                  </a:solidFill>
                  <a:latin typeface="Arial" charset="0"/>
                </a:rPr>
                <a:t>xxxxxxxxxxxxxxx</a:t>
              </a:r>
              <a:endParaRPr lang="en-CA" sz="2400">
                <a:latin typeface="Times" charset="0"/>
              </a:endParaRPr>
            </a:p>
          </p:txBody>
        </p:sp>
        <p:sp>
          <p:nvSpPr>
            <p:cNvPr id="134272" name="Rectangle 60"/>
            <p:cNvSpPr>
              <a:spLocks noChangeArrowheads="1"/>
            </p:cNvSpPr>
            <p:nvPr/>
          </p:nvSpPr>
          <p:spPr bwMode="auto">
            <a:xfrm>
              <a:off x="3852" y="3253"/>
              <a:ext cx="405"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700">
                  <a:solidFill>
                    <a:srgbClr val="000000"/>
                  </a:solidFill>
                  <a:latin typeface="Arial" charset="0"/>
                </a:rPr>
                <a:t>sub-subsystems</a:t>
              </a:r>
              <a:endParaRPr lang="en-CA" sz="2400">
                <a:latin typeface="Times" charset="0"/>
              </a:endParaRPr>
            </a:p>
          </p:txBody>
        </p:sp>
        <p:sp>
          <p:nvSpPr>
            <p:cNvPr id="134273" name="Rectangle 61"/>
            <p:cNvSpPr>
              <a:spLocks noChangeArrowheads="1"/>
            </p:cNvSpPr>
            <p:nvPr/>
          </p:nvSpPr>
          <p:spPr bwMode="auto">
            <a:xfrm>
              <a:off x="4729" y="3410"/>
              <a:ext cx="405"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700">
                  <a:solidFill>
                    <a:srgbClr val="000000"/>
                  </a:solidFill>
                  <a:latin typeface="Arial" charset="0"/>
                </a:rPr>
                <a:t>sub-subsystems</a:t>
              </a:r>
              <a:endParaRPr lang="en-CA" sz="2400">
                <a:latin typeface="Times" charset="0"/>
              </a:endParaRPr>
            </a:p>
          </p:txBody>
        </p:sp>
        <p:sp>
          <p:nvSpPr>
            <p:cNvPr id="134274" name="Freeform 62"/>
            <p:cNvSpPr>
              <a:spLocks/>
            </p:cNvSpPr>
            <p:nvPr/>
          </p:nvSpPr>
          <p:spPr bwMode="auto">
            <a:xfrm>
              <a:off x="3663" y="3358"/>
              <a:ext cx="222" cy="275"/>
            </a:xfrm>
            <a:custGeom>
              <a:avLst/>
              <a:gdLst>
                <a:gd name="T0" fmla="*/ 0 w 222"/>
                <a:gd name="T1" fmla="*/ 0 h 275"/>
                <a:gd name="T2" fmla="*/ 222 w 222"/>
                <a:gd name="T3" fmla="*/ 0 h 275"/>
                <a:gd name="T4" fmla="*/ 222 w 222"/>
                <a:gd name="T5" fmla="*/ 275 h 275"/>
                <a:gd name="T6" fmla="*/ 0 w 222"/>
                <a:gd name="T7" fmla="*/ 275 h 275"/>
                <a:gd name="T8" fmla="*/ 0 w 222"/>
                <a:gd name="T9" fmla="*/ 0 h 275"/>
                <a:gd name="T10" fmla="*/ 0 w 222"/>
                <a:gd name="T11" fmla="*/ 0 h 275"/>
                <a:gd name="T12" fmla="*/ 0 w 222"/>
                <a:gd name="T13" fmla="*/ 0 h 275"/>
                <a:gd name="T14" fmla="*/ 0 60000 65536"/>
                <a:gd name="T15" fmla="*/ 0 60000 65536"/>
                <a:gd name="T16" fmla="*/ 0 60000 65536"/>
                <a:gd name="T17" fmla="*/ 0 60000 65536"/>
                <a:gd name="T18" fmla="*/ 0 60000 65536"/>
                <a:gd name="T19" fmla="*/ 0 60000 65536"/>
                <a:gd name="T20" fmla="*/ 0 60000 65536"/>
                <a:gd name="T21" fmla="*/ 0 w 222"/>
                <a:gd name="T22" fmla="*/ 0 h 275"/>
                <a:gd name="T23" fmla="*/ 222 w 222"/>
                <a:gd name="T24" fmla="*/ 275 h 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 h="275">
                  <a:moveTo>
                    <a:pt x="0" y="0"/>
                  </a:moveTo>
                  <a:lnTo>
                    <a:pt x="222" y="0"/>
                  </a:lnTo>
                  <a:lnTo>
                    <a:pt x="222" y="275"/>
                  </a:lnTo>
                  <a:lnTo>
                    <a:pt x="0" y="275"/>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275" name="Rectangle 63"/>
            <p:cNvSpPr>
              <a:spLocks noChangeArrowheads="1"/>
            </p:cNvSpPr>
            <p:nvPr/>
          </p:nvSpPr>
          <p:spPr bwMode="auto">
            <a:xfrm>
              <a:off x="3666" y="3361"/>
              <a:ext cx="216" cy="269"/>
            </a:xfrm>
            <a:prstGeom prst="rect">
              <a:avLst/>
            </a:prstGeom>
            <a:solidFill>
              <a:srgbClr val="FFFFFF"/>
            </a:solidFill>
            <a:ln w="11113">
              <a:solidFill>
                <a:srgbClr val="1F1A17"/>
              </a:solidFill>
              <a:miter lim="800000"/>
              <a:headEnd/>
              <a:tailEnd/>
            </a:ln>
          </p:spPr>
          <p:txBody>
            <a:bodyPr/>
            <a:lstStyle/>
            <a:p>
              <a:endParaRPr lang="en-US"/>
            </a:p>
          </p:txBody>
        </p:sp>
        <p:sp>
          <p:nvSpPr>
            <p:cNvPr id="134276" name="Rectangle 64"/>
            <p:cNvSpPr>
              <a:spLocks noChangeArrowheads="1"/>
            </p:cNvSpPr>
            <p:nvPr/>
          </p:nvSpPr>
          <p:spPr bwMode="auto">
            <a:xfrm>
              <a:off x="3669" y="3371"/>
              <a:ext cx="147"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Requirements</a:t>
              </a:r>
              <a:endParaRPr lang="en-CA" sz="2400">
                <a:latin typeface="Times" charset="0"/>
              </a:endParaRPr>
            </a:p>
          </p:txBody>
        </p:sp>
        <p:sp>
          <p:nvSpPr>
            <p:cNvPr id="134277" name="Rectangle 65"/>
            <p:cNvSpPr>
              <a:spLocks noChangeArrowheads="1"/>
            </p:cNvSpPr>
            <p:nvPr/>
          </p:nvSpPr>
          <p:spPr bwMode="auto">
            <a:xfrm>
              <a:off x="3669" y="3397"/>
              <a:ext cx="98"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Definition</a:t>
              </a:r>
              <a:endParaRPr lang="en-CA" sz="2400">
                <a:latin typeface="Times" charset="0"/>
              </a:endParaRPr>
            </a:p>
          </p:txBody>
        </p:sp>
        <p:sp>
          <p:nvSpPr>
            <p:cNvPr id="134278" name="Rectangle 66"/>
            <p:cNvSpPr>
              <a:spLocks noChangeArrowheads="1"/>
            </p:cNvSpPr>
            <p:nvPr/>
          </p:nvSpPr>
          <p:spPr bwMode="auto">
            <a:xfrm>
              <a:off x="3669" y="3429"/>
              <a:ext cx="48"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a:t>
              </a:r>
              <a:endParaRPr lang="en-CA" sz="2400">
                <a:latin typeface="Times" charset="0"/>
              </a:endParaRPr>
            </a:p>
          </p:txBody>
        </p:sp>
        <p:sp>
          <p:nvSpPr>
            <p:cNvPr id="134279" name="Rectangle 67"/>
            <p:cNvSpPr>
              <a:spLocks noChangeArrowheads="1"/>
            </p:cNvSpPr>
            <p:nvPr/>
          </p:nvSpPr>
          <p:spPr bwMode="auto">
            <a:xfrm>
              <a:off x="3669" y="3449"/>
              <a:ext cx="8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280" name="Rectangle 68"/>
            <p:cNvSpPr>
              <a:spLocks noChangeArrowheads="1"/>
            </p:cNvSpPr>
            <p:nvPr/>
          </p:nvSpPr>
          <p:spPr bwMode="auto">
            <a:xfrm>
              <a:off x="3669" y="3462"/>
              <a:ext cx="3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281" name="Rectangle 69"/>
            <p:cNvSpPr>
              <a:spLocks noChangeArrowheads="1"/>
            </p:cNvSpPr>
            <p:nvPr/>
          </p:nvSpPr>
          <p:spPr bwMode="auto">
            <a:xfrm>
              <a:off x="3669" y="3482"/>
              <a:ext cx="132"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a:t>
              </a:r>
              <a:endParaRPr lang="en-CA" sz="2400">
                <a:latin typeface="Times" charset="0"/>
              </a:endParaRPr>
            </a:p>
          </p:txBody>
        </p:sp>
        <p:sp>
          <p:nvSpPr>
            <p:cNvPr id="134282" name="Rectangle 70"/>
            <p:cNvSpPr>
              <a:spLocks noChangeArrowheads="1"/>
            </p:cNvSpPr>
            <p:nvPr/>
          </p:nvSpPr>
          <p:spPr bwMode="auto">
            <a:xfrm>
              <a:off x="3669" y="3501"/>
              <a:ext cx="60"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a:t>
              </a:r>
              <a:endParaRPr lang="en-CA" sz="2400">
                <a:latin typeface="Times" charset="0"/>
              </a:endParaRPr>
            </a:p>
          </p:txBody>
        </p:sp>
        <p:sp>
          <p:nvSpPr>
            <p:cNvPr id="134283" name="Rectangle 71"/>
            <p:cNvSpPr>
              <a:spLocks noChangeArrowheads="1"/>
            </p:cNvSpPr>
            <p:nvPr/>
          </p:nvSpPr>
          <p:spPr bwMode="auto">
            <a:xfrm>
              <a:off x="3669" y="3521"/>
              <a:ext cx="15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a:t>
              </a:r>
              <a:endParaRPr lang="en-CA" sz="2400">
                <a:latin typeface="Times" charset="0"/>
              </a:endParaRPr>
            </a:p>
          </p:txBody>
        </p:sp>
        <p:sp>
          <p:nvSpPr>
            <p:cNvPr id="134284" name="Rectangle 72"/>
            <p:cNvSpPr>
              <a:spLocks noChangeArrowheads="1"/>
            </p:cNvSpPr>
            <p:nvPr/>
          </p:nvSpPr>
          <p:spPr bwMode="auto">
            <a:xfrm>
              <a:off x="3669" y="3541"/>
              <a:ext cx="8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285" name="Rectangle 73"/>
            <p:cNvSpPr>
              <a:spLocks noChangeArrowheads="1"/>
            </p:cNvSpPr>
            <p:nvPr/>
          </p:nvSpPr>
          <p:spPr bwMode="auto">
            <a:xfrm>
              <a:off x="3669" y="3560"/>
              <a:ext cx="3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286" name="Rectangle 74"/>
            <p:cNvSpPr>
              <a:spLocks noChangeArrowheads="1"/>
            </p:cNvSpPr>
            <p:nvPr/>
          </p:nvSpPr>
          <p:spPr bwMode="auto">
            <a:xfrm>
              <a:off x="3669" y="3580"/>
              <a:ext cx="180"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xxxxxxxxxxxxxxx</a:t>
              </a:r>
              <a:endParaRPr lang="en-CA" sz="2400">
                <a:latin typeface="Times" charset="0"/>
              </a:endParaRPr>
            </a:p>
          </p:txBody>
        </p:sp>
        <p:sp>
          <p:nvSpPr>
            <p:cNvPr id="134287" name="Freeform 75"/>
            <p:cNvSpPr>
              <a:spLocks/>
            </p:cNvSpPr>
            <p:nvPr/>
          </p:nvSpPr>
          <p:spPr bwMode="auto">
            <a:xfrm>
              <a:off x="3728" y="3449"/>
              <a:ext cx="222" cy="275"/>
            </a:xfrm>
            <a:custGeom>
              <a:avLst/>
              <a:gdLst>
                <a:gd name="T0" fmla="*/ 0 w 222"/>
                <a:gd name="T1" fmla="*/ 0 h 275"/>
                <a:gd name="T2" fmla="*/ 222 w 222"/>
                <a:gd name="T3" fmla="*/ 0 h 275"/>
                <a:gd name="T4" fmla="*/ 222 w 222"/>
                <a:gd name="T5" fmla="*/ 275 h 275"/>
                <a:gd name="T6" fmla="*/ 0 w 222"/>
                <a:gd name="T7" fmla="*/ 275 h 275"/>
                <a:gd name="T8" fmla="*/ 0 w 222"/>
                <a:gd name="T9" fmla="*/ 0 h 275"/>
                <a:gd name="T10" fmla="*/ 0 w 222"/>
                <a:gd name="T11" fmla="*/ 0 h 275"/>
                <a:gd name="T12" fmla="*/ 0 w 222"/>
                <a:gd name="T13" fmla="*/ 0 h 275"/>
                <a:gd name="T14" fmla="*/ 0 60000 65536"/>
                <a:gd name="T15" fmla="*/ 0 60000 65536"/>
                <a:gd name="T16" fmla="*/ 0 60000 65536"/>
                <a:gd name="T17" fmla="*/ 0 60000 65536"/>
                <a:gd name="T18" fmla="*/ 0 60000 65536"/>
                <a:gd name="T19" fmla="*/ 0 60000 65536"/>
                <a:gd name="T20" fmla="*/ 0 60000 65536"/>
                <a:gd name="T21" fmla="*/ 0 w 222"/>
                <a:gd name="T22" fmla="*/ 0 h 275"/>
                <a:gd name="T23" fmla="*/ 222 w 222"/>
                <a:gd name="T24" fmla="*/ 275 h 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 h="275">
                  <a:moveTo>
                    <a:pt x="0" y="0"/>
                  </a:moveTo>
                  <a:lnTo>
                    <a:pt x="222" y="0"/>
                  </a:lnTo>
                  <a:lnTo>
                    <a:pt x="222" y="275"/>
                  </a:lnTo>
                  <a:lnTo>
                    <a:pt x="0" y="275"/>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288" name="Rectangle 76"/>
            <p:cNvSpPr>
              <a:spLocks noChangeArrowheads="1"/>
            </p:cNvSpPr>
            <p:nvPr/>
          </p:nvSpPr>
          <p:spPr bwMode="auto">
            <a:xfrm>
              <a:off x="3731" y="3452"/>
              <a:ext cx="216" cy="269"/>
            </a:xfrm>
            <a:prstGeom prst="rect">
              <a:avLst/>
            </a:prstGeom>
            <a:solidFill>
              <a:srgbClr val="FFFFFF"/>
            </a:solidFill>
            <a:ln w="11113">
              <a:solidFill>
                <a:srgbClr val="1F1A17"/>
              </a:solidFill>
              <a:miter lim="800000"/>
              <a:headEnd/>
              <a:tailEnd/>
            </a:ln>
          </p:spPr>
          <p:txBody>
            <a:bodyPr/>
            <a:lstStyle/>
            <a:p>
              <a:endParaRPr lang="en-US"/>
            </a:p>
          </p:txBody>
        </p:sp>
        <p:sp>
          <p:nvSpPr>
            <p:cNvPr id="134289" name="Rectangle 77"/>
            <p:cNvSpPr>
              <a:spLocks noChangeArrowheads="1"/>
            </p:cNvSpPr>
            <p:nvPr/>
          </p:nvSpPr>
          <p:spPr bwMode="auto">
            <a:xfrm>
              <a:off x="3735" y="3463"/>
              <a:ext cx="147"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Requirements</a:t>
              </a:r>
              <a:endParaRPr lang="en-CA" sz="2400">
                <a:latin typeface="Times" charset="0"/>
              </a:endParaRPr>
            </a:p>
          </p:txBody>
        </p:sp>
        <p:sp>
          <p:nvSpPr>
            <p:cNvPr id="134290" name="Rectangle 78"/>
            <p:cNvSpPr>
              <a:spLocks noChangeArrowheads="1"/>
            </p:cNvSpPr>
            <p:nvPr/>
          </p:nvSpPr>
          <p:spPr bwMode="auto">
            <a:xfrm>
              <a:off x="3735" y="3495"/>
              <a:ext cx="13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Specification</a:t>
              </a:r>
              <a:endParaRPr lang="en-CA" sz="2400">
                <a:latin typeface="Times" charset="0"/>
              </a:endParaRPr>
            </a:p>
          </p:txBody>
        </p:sp>
        <p:sp>
          <p:nvSpPr>
            <p:cNvPr id="134291" name="Rectangle 79"/>
            <p:cNvSpPr>
              <a:spLocks noChangeArrowheads="1"/>
            </p:cNvSpPr>
            <p:nvPr/>
          </p:nvSpPr>
          <p:spPr bwMode="auto">
            <a:xfrm>
              <a:off x="3735" y="3521"/>
              <a:ext cx="48"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a:t>
              </a:r>
              <a:endParaRPr lang="en-CA" sz="2400">
                <a:latin typeface="Times" charset="0"/>
              </a:endParaRPr>
            </a:p>
          </p:txBody>
        </p:sp>
        <p:sp>
          <p:nvSpPr>
            <p:cNvPr id="134292" name="Rectangle 80"/>
            <p:cNvSpPr>
              <a:spLocks noChangeArrowheads="1"/>
            </p:cNvSpPr>
            <p:nvPr/>
          </p:nvSpPr>
          <p:spPr bwMode="auto">
            <a:xfrm>
              <a:off x="3735" y="3541"/>
              <a:ext cx="8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293" name="Rectangle 81"/>
            <p:cNvSpPr>
              <a:spLocks noChangeArrowheads="1"/>
            </p:cNvSpPr>
            <p:nvPr/>
          </p:nvSpPr>
          <p:spPr bwMode="auto">
            <a:xfrm>
              <a:off x="3735" y="3560"/>
              <a:ext cx="3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294" name="Rectangle 82"/>
            <p:cNvSpPr>
              <a:spLocks noChangeArrowheads="1"/>
            </p:cNvSpPr>
            <p:nvPr/>
          </p:nvSpPr>
          <p:spPr bwMode="auto">
            <a:xfrm>
              <a:off x="3735" y="3580"/>
              <a:ext cx="132"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a:t>
              </a:r>
              <a:endParaRPr lang="en-CA" sz="2400">
                <a:latin typeface="Times" charset="0"/>
              </a:endParaRPr>
            </a:p>
          </p:txBody>
        </p:sp>
        <p:sp>
          <p:nvSpPr>
            <p:cNvPr id="134295" name="Rectangle 83"/>
            <p:cNvSpPr>
              <a:spLocks noChangeArrowheads="1"/>
            </p:cNvSpPr>
            <p:nvPr/>
          </p:nvSpPr>
          <p:spPr bwMode="auto">
            <a:xfrm>
              <a:off x="3735" y="3600"/>
              <a:ext cx="60"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a:t>
              </a:r>
              <a:endParaRPr lang="en-CA" sz="2400">
                <a:latin typeface="Times" charset="0"/>
              </a:endParaRPr>
            </a:p>
          </p:txBody>
        </p:sp>
        <p:sp>
          <p:nvSpPr>
            <p:cNvPr id="134296" name="Rectangle 84"/>
            <p:cNvSpPr>
              <a:spLocks noChangeArrowheads="1"/>
            </p:cNvSpPr>
            <p:nvPr/>
          </p:nvSpPr>
          <p:spPr bwMode="auto">
            <a:xfrm>
              <a:off x="3735" y="3619"/>
              <a:ext cx="15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a:t>
              </a:r>
              <a:endParaRPr lang="en-CA" sz="2400">
                <a:latin typeface="Times" charset="0"/>
              </a:endParaRPr>
            </a:p>
          </p:txBody>
        </p:sp>
        <p:sp>
          <p:nvSpPr>
            <p:cNvPr id="134297" name="Rectangle 85"/>
            <p:cNvSpPr>
              <a:spLocks noChangeArrowheads="1"/>
            </p:cNvSpPr>
            <p:nvPr/>
          </p:nvSpPr>
          <p:spPr bwMode="auto">
            <a:xfrm>
              <a:off x="3735" y="3639"/>
              <a:ext cx="8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298" name="Rectangle 86"/>
            <p:cNvSpPr>
              <a:spLocks noChangeArrowheads="1"/>
            </p:cNvSpPr>
            <p:nvPr/>
          </p:nvSpPr>
          <p:spPr bwMode="auto">
            <a:xfrm>
              <a:off x="3735" y="3659"/>
              <a:ext cx="3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299" name="Rectangle 87"/>
            <p:cNvSpPr>
              <a:spLocks noChangeArrowheads="1"/>
            </p:cNvSpPr>
            <p:nvPr/>
          </p:nvSpPr>
          <p:spPr bwMode="auto">
            <a:xfrm>
              <a:off x="3735" y="3678"/>
              <a:ext cx="180"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xxxxxxxxxxxxxxx</a:t>
              </a:r>
              <a:endParaRPr lang="en-CA" sz="2400">
                <a:latin typeface="Times" charset="0"/>
              </a:endParaRPr>
            </a:p>
          </p:txBody>
        </p:sp>
        <p:sp>
          <p:nvSpPr>
            <p:cNvPr id="134300" name="Freeform 88"/>
            <p:cNvSpPr>
              <a:spLocks/>
            </p:cNvSpPr>
            <p:nvPr/>
          </p:nvSpPr>
          <p:spPr bwMode="auto">
            <a:xfrm>
              <a:off x="3826" y="3345"/>
              <a:ext cx="223" cy="275"/>
            </a:xfrm>
            <a:custGeom>
              <a:avLst/>
              <a:gdLst>
                <a:gd name="T0" fmla="*/ 0 w 223"/>
                <a:gd name="T1" fmla="*/ 0 h 275"/>
                <a:gd name="T2" fmla="*/ 223 w 223"/>
                <a:gd name="T3" fmla="*/ 0 h 275"/>
                <a:gd name="T4" fmla="*/ 223 w 223"/>
                <a:gd name="T5" fmla="*/ 275 h 275"/>
                <a:gd name="T6" fmla="*/ 0 w 223"/>
                <a:gd name="T7" fmla="*/ 275 h 275"/>
                <a:gd name="T8" fmla="*/ 0 w 223"/>
                <a:gd name="T9" fmla="*/ 0 h 275"/>
                <a:gd name="T10" fmla="*/ 0 w 223"/>
                <a:gd name="T11" fmla="*/ 0 h 275"/>
                <a:gd name="T12" fmla="*/ 0 w 223"/>
                <a:gd name="T13" fmla="*/ 0 h 275"/>
                <a:gd name="T14" fmla="*/ 0 60000 65536"/>
                <a:gd name="T15" fmla="*/ 0 60000 65536"/>
                <a:gd name="T16" fmla="*/ 0 60000 65536"/>
                <a:gd name="T17" fmla="*/ 0 60000 65536"/>
                <a:gd name="T18" fmla="*/ 0 60000 65536"/>
                <a:gd name="T19" fmla="*/ 0 60000 65536"/>
                <a:gd name="T20" fmla="*/ 0 60000 65536"/>
                <a:gd name="T21" fmla="*/ 0 w 223"/>
                <a:gd name="T22" fmla="*/ 0 h 275"/>
                <a:gd name="T23" fmla="*/ 223 w 223"/>
                <a:gd name="T24" fmla="*/ 275 h 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 h="275">
                  <a:moveTo>
                    <a:pt x="0" y="0"/>
                  </a:moveTo>
                  <a:lnTo>
                    <a:pt x="223" y="0"/>
                  </a:lnTo>
                  <a:lnTo>
                    <a:pt x="223" y="275"/>
                  </a:lnTo>
                  <a:lnTo>
                    <a:pt x="0" y="275"/>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01" name="Rectangle 89"/>
            <p:cNvSpPr>
              <a:spLocks noChangeArrowheads="1"/>
            </p:cNvSpPr>
            <p:nvPr/>
          </p:nvSpPr>
          <p:spPr bwMode="auto">
            <a:xfrm>
              <a:off x="3829" y="3348"/>
              <a:ext cx="217" cy="269"/>
            </a:xfrm>
            <a:prstGeom prst="rect">
              <a:avLst/>
            </a:prstGeom>
            <a:solidFill>
              <a:srgbClr val="FFFFFF"/>
            </a:solidFill>
            <a:ln w="11113">
              <a:solidFill>
                <a:srgbClr val="1F1A17"/>
              </a:solidFill>
              <a:miter lim="800000"/>
              <a:headEnd/>
              <a:tailEnd/>
            </a:ln>
          </p:spPr>
          <p:txBody>
            <a:bodyPr/>
            <a:lstStyle/>
            <a:p>
              <a:endParaRPr lang="en-US"/>
            </a:p>
          </p:txBody>
        </p:sp>
        <p:sp>
          <p:nvSpPr>
            <p:cNvPr id="134302" name="Rectangle 90"/>
            <p:cNvSpPr>
              <a:spLocks noChangeArrowheads="1"/>
            </p:cNvSpPr>
            <p:nvPr/>
          </p:nvSpPr>
          <p:spPr bwMode="auto">
            <a:xfrm>
              <a:off x="3833" y="3358"/>
              <a:ext cx="147"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Requirements</a:t>
              </a:r>
              <a:endParaRPr lang="en-CA" sz="2400">
                <a:latin typeface="Times" charset="0"/>
              </a:endParaRPr>
            </a:p>
          </p:txBody>
        </p:sp>
        <p:sp>
          <p:nvSpPr>
            <p:cNvPr id="134303" name="Rectangle 91"/>
            <p:cNvSpPr>
              <a:spLocks noChangeArrowheads="1"/>
            </p:cNvSpPr>
            <p:nvPr/>
          </p:nvSpPr>
          <p:spPr bwMode="auto">
            <a:xfrm>
              <a:off x="3833" y="3391"/>
              <a:ext cx="98"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Definition</a:t>
              </a:r>
              <a:endParaRPr lang="en-CA" sz="2400">
                <a:latin typeface="Times" charset="0"/>
              </a:endParaRPr>
            </a:p>
          </p:txBody>
        </p:sp>
        <p:sp>
          <p:nvSpPr>
            <p:cNvPr id="134304" name="Rectangle 92"/>
            <p:cNvSpPr>
              <a:spLocks noChangeArrowheads="1"/>
            </p:cNvSpPr>
            <p:nvPr/>
          </p:nvSpPr>
          <p:spPr bwMode="auto">
            <a:xfrm>
              <a:off x="3833" y="3416"/>
              <a:ext cx="48"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a:t>
              </a:r>
              <a:endParaRPr lang="en-CA" sz="2400">
                <a:latin typeface="Times" charset="0"/>
              </a:endParaRPr>
            </a:p>
          </p:txBody>
        </p:sp>
        <p:sp>
          <p:nvSpPr>
            <p:cNvPr id="134305" name="Rectangle 93"/>
            <p:cNvSpPr>
              <a:spLocks noChangeArrowheads="1"/>
            </p:cNvSpPr>
            <p:nvPr/>
          </p:nvSpPr>
          <p:spPr bwMode="auto">
            <a:xfrm>
              <a:off x="3833" y="3436"/>
              <a:ext cx="8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306" name="Rectangle 94"/>
            <p:cNvSpPr>
              <a:spLocks noChangeArrowheads="1"/>
            </p:cNvSpPr>
            <p:nvPr/>
          </p:nvSpPr>
          <p:spPr bwMode="auto">
            <a:xfrm>
              <a:off x="3833" y="3456"/>
              <a:ext cx="3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307" name="Rectangle 95"/>
            <p:cNvSpPr>
              <a:spLocks noChangeArrowheads="1"/>
            </p:cNvSpPr>
            <p:nvPr/>
          </p:nvSpPr>
          <p:spPr bwMode="auto">
            <a:xfrm>
              <a:off x="3833" y="3475"/>
              <a:ext cx="132"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a:t>
              </a:r>
              <a:endParaRPr lang="en-CA" sz="2400">
                <a:latin typeface="Times" charset="0"/>
              </a:endParaRPr>
            </a:p>
          </p:txBody>
        </p:sp>
        <p:sp>
          <p:nvSpPr>
            <p:cNvPr id="134308" name="Rectangle 96"/>
            <p:cNvSpPr>
              <a:spLocks noChangeArrowheads="1"/>
            </p:cNvSpPr>
            <p:nvPr/>
          </p:nvSpPr>
          <p:spPr bwMode="auto">
            <a:xfrm>
              <a:off x="3833" y="3495"/>
              <a:ext cx="60"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a:t>
              </a:r>
              <a:endParaRPr lang="en-CA" sz="2400">
                <a:latin typeface="Times" charset="0"/>
              </a:endParaRPr>
            </a:p>
          </p:txBody>
        </p:sp>
        <p:sp>
          <p:nvSpPr>
            <p:cNvPr id="134309" name="Rectangle 97"/>
            <p:cNvSpPr>
              <a:spLocks noChangeArrowheads="1"/>
            </p:cNvSpPr>
            <p:nvPr/>
          </p:nvSpPr>
          <p:spPr bwMode="auto">
            <a:xfrm>
              <a:off x="3833" y="3515"/>
              <a:ext cx="15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a:t>
              </a:r>
              <a:endParaRPr lang="en-CA" sz="2400">
                <a:latin typeface="Times" charset="0"/>
              </a:endParaRPr>
            </a:p>
          </p:txBody>
        </p:sp>
        <p:sp>
          <p:nvSpPr>
            <p:cNvPr id="134310" name="Rectangle 98"/>
            <p:cNvSpPr>
              <a:spLocks noChangeArrowheads="1"/>
            </p:cNvSpPr>
            <p:nvPr/>
          </p:nvSpPr>
          <p:spPr bwMode="auto">
            <a:xfrm>
              <a:off x="3833" y="3534"/>
              <a:ext cx="8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311" name="Rectangle 99"/>
            <p:cNvSpPr>
              <a:spLocks noChangeArrowheads="1"/>
            </p:cNvSpPr>
            <p:nvPr/>
          </p:nvSpPr>
          <p:spPr bwMode="auto">
            <a:xfrm>
              <a:off x="3833" y="3554"/>
              <a:ext cx="3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312" name="Rectangle 100"/>
            <p:cNvSpPr>
              <a:spLocks noChangeArrowheads="1"/>
            </p:cNvSpPr>
            <p:nvPr/>
          </p:nvSpPr>
          <p:spPr bwMode="auto">
            <a:xfrm>
              <a:off x="3833" y="3573"/>
              <a:ext cx="180"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xxxxxxxxxxxxxxx</a:t>
              </a:r>
              <a:endParaRPr lang="en-CA" sz="2400">
                <a:latin typeface="Times" charset="0"/>
              </a:endParaRPr>
            </a:p>
          </p:txBody>
        </p:sp>
        <p:sp>
          <p:nvSpPr>
            <p:cNvPr id="134313" name="Freeform 101"/>
            <p:cNvSpPr>
              <a:spLocks/>
            </p:cNvSpPr>
            <p:nvPr/>
          </p:nvSpPr>
          <p:spPr bwMode="auto">
            <a:xfrm>
              <a:off x="3898" y="3436"/>
              <a:ext cx="223" cy="275"/>
            </a:xfrm>
            <a:custGeom>
              <a:avLst/>
              <a:gdLst>
                <a:gd name="T0" fmla="*/ 0 w 223"/>
                <a:gd name="T1" fmla="*/ 0 h 275"/>
                <a:gd name="T2" fmla="*/ 223 w 223"/>
                <a:gd name="T3" fmla="*/ 0 h 275"/>
                <a:gd name="T4" fmla="*/ 223 w 223"/>
                <a:gd name="T5" fmla="*/ 275 h 275"/>
                <a:gd name="T6" fmla="*/ 0 w 223"/>
                <a:gd name="T7" fmla="*/ 275 h 275"/>
                <a:gd name="T8" fmla="*/ 0 w 223"/>
                <a:gd name="T9" fmla="*/ 0 h 275"/>
                <a:gd name="T10" fmla="*/ 0 w 223"/>
                <a:gd name="T11" fmla="*/ 0 h 275"/>
                <a:gd name="T12" fmla="*/ 0 w 223"/>
                <a:gd name="T13" fmla="*/ 0 h 275"/>
                <a:gd name="T14" fmla="*/ 0 60000 65536"/>
                <a:gd name="T15" fmla="*/ 0 60000 65536"/>
                <a:gd name="T16" fmla="*/ 0 60000 65536"/>
                <a:gd name="T17" fmla="*/ 0 60000 65536"/>
                <a:gd name="T18" fmla="*/ 0 60000 65536"/>
                <a:gd name="T19" fmla="*/ 0 60000 65536"/>
                <a:gd name="T20" fmla="*/ 0 60000 65536"/>
                <a:gd name="T21" fmla="*/ 0 w 223"/>
                <a:gd name="T22" fmla="*/ 0 h 275"/>
                <a:gd name="T23" fmla="*/ 223 w 223"/>
                <a:gd name="T24" fmla="*/ 275 h 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 h="275">
                  <a:moveTo>
                    <a:pt x="0" y="0"/>
                  </a:moveTo>
                  <a:lnTo>
                    <a:pt x="223" y="0"/>
                  </a:lnTo>
                  <a:lnTo>
                    <a:pt x="223" y="275"/>
                  </a:lnTo>
                  <a:lnTo>
                    <a:pt x="0" y="275"/>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14" name="Rectangle 102"/>
            <p:cNvSpPr>
              <a:spLocks noChangeArrowheads="1"/>
            </p:cNvSpPr>
            <p:nvPr/>
          </p:nvSpPr>
          <p:spPr bwMode="auto">
            <a:xfrm>
              <a:off x="3901" y="3439"/>
              <a:ext cx="217" cy="269"/>
            </a:xfrm>
            <a:prstGeom prst="rect">
              <a:avLst/>
            </a:prstGeom>
            <a:solidFill>
              <a:srgbClr val="FFFFFF"/>
            </a:solidFill>
            <a:ln w="11113">
              <a:solidFill>
                <a:srgbClr val="1F1A17"/>
              </a:solidFill>
              <a:miter lim="800000"/>
              <a:headEnd/>
              <a:tailEnd/>
            </a:ln>
          </p:spPr>
          <p:txBody>
            <a:bodyPr/>
            <a:lstStyle/>
            <a:p>
              <a:endParaRPr lang="en-US"/>
            </a:p>
          </p:txBody>
        </p:sp>
        <p:sp>
          <p:nvSpPr>
            <p:cNvPr id="134315" name="Rectangle 103"/>
            <p:cNvSpPr>
              <a:spLocks noChangeArrowheads="1"/>
            </p:cNvSpPr>
            <p:nvPr/>
          </p:nvSpPr>
          <p:spPr bwMode="auto">
            <a:xfrm>
              <a:off x="3898" y="3450"/>
              <a:ext cx="147"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Requirements</a:t>
              </a:r>
              <a:endParaRPr lang="en-CA" sz="2400">
                <a:latin typeface="Times" charset="0"/>
              </a:endParaRPr>
            </a:p>
          </p:txBody>
        </p:sp>
        <p:sp>
          <p:nvSpPr>
            <p:cNvPr id="134316" name="Rectangle 104"/>
            <p:cNvSpPr>
              <a:spLocks noChangeArrowheads="1"/>
            </p:cNvSpPr>
            <p:nvPr/>
          </p:nvSpPr>
          <p:spPr bwMode="auto">
            <a:xfrm>
              <a:off x="3898" y="3482"/>
              <a:ext cx="13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Specification</a:t>
              </a:r>
              <a:endParaRPr lang="en-CA" sz="2400">
                <a:latin typeface="Times" charset="0"/>
              </a:endParaRPr>
            </a:p>
          </p:txBody>
        </p:sp>
        <p:sp>
          <p:nvSpPr>
            <p:cNvPr id="134317" name="Rectangle 105"/>
            <p:cNvSpPr>
              <a:spLocks noChangeArrowheads="1"/>
            </p:cNvSpPr>
            <p:nvPr/>
          </p:nvSpPr>
          <p:spPr bwMode="auto">
            <a:xfrm>
              <a:off x="3898" y="3508"/>
              <a:ext cx="48"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a:t>
              </a:r>
              <a:endParaRPr lang="en-CA" sz="2400">
                <a:latin typeface="Times" charset="0"/>
              </a:endParaRPr>
            </a:p>
          </p:txBody>
        </p:sp>
        <p:sp>
          <p:nvSpPr>
            <p:cNvPr id="134318" name="Rectangle 106"/>
            <p:cNvSpPr>
              <a:spLocks noChangeArrowheads="1"/>
            </p:cNvSpPr>
            <p:nvPr/>
          </p:nvSpPr>
          <p:spPr bwMode="auto">
            <a:xfrm>
              <a:off x="3898" y="3528"/>
              <a:ext cx="8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319" name="Rectangle 107"/>
            <p:cNvSpPr>
              <a:spLocks noChangeArrowheads="1"/>
            </p:cNvSpPr>
            <p:nvPr/>
          </p:nvSpPr>
          <p:spPr bwMode="auto">
            <a:xfrm>
              <a:off x="3898" y="3547"/>
              <a:ext cx="3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320" name="Rectangle 108"/>
            <p:cNvSpPr>
              <a:spLocks noChangeArrowheads="1"/>
            </p:cNvSpPr>
            <p:nvPr/>
          </p:nvSpPr>
          <p:spPr bwMode="auto">
            <a:xfrm>
              <a:off x="3898" y="3567"/>
              <a:ext cx="132"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a:t>
              </a:r>
              <a:endParaRPr lang="en-CA" sz="2400">
                <a:latin typeface="Times" charset="0"/>
              </a:endParaRPr>
            </a:p>
          </p:txBody>
        </p:sp>
        <p:sp>
          <p:nvSpPr>
            <p:cNvPr id="134321" name="Rectangle 109"/>
            <p:cNvSpPr>
              <a:spLocks noChangeArrowheads="1"/>
            </p:cNvSpPr>
            <p:nvPr/>
          </p:nvSpPr>
          <p:spPr bwMode="auto">
            <a:xfrm>
              <a:off x="3898" y="3587"/>
              <a:ext cx="60"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a:t>
              </a:r>
              <a:endParaRPr lang="en-CA" sz="2400">
                <a:latin typeface="Times" charset="0"/>
              </a:endParaRPr>
            </a:p>
          </p:txBody>
        </p:sp>
        <p:sp>
          <p:nvSpPr>
            <p:cNvPr id="134322" name="Rectangle 110"/>
            <p:cNvSpPr>
              <a:spLocks noChangeArrowheads="1"/>
            </p:cNvSpPr>
            <p:nvPr/>
          </p:nvSpPr>
          <p:spPr bwMode="auto">
            <a:xfrm>
              <a:off x="3898" y="3606"/>
              <a:ext cx="15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a:t>
              </a:r>
              <a:endParaRPr lang="en-CA" sz="2400">
                <a:latin typeface="Times" charset="0"/>
              </a:endParaRPr>
            </a:p>
          </p:txBody>
        </p:sp>
        <p:sp>
          <p:nvSpPr>
            <p:cNvPr id="134323" name="Rectangle 111"/>
            <p:cNvSpPr>
              <a:spLocks noChangeArrowheads="1"/>
            </p:cNvSpPr>
            <p:nvPr/>
          </p:nvSpPr>
          <p:spPr bwMode="auto">
            <a:xfrm>
              <a:off x="3898" y="3626"/>
              <a:ext cx="8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324" name="Rectangle 112"/>
            <p:cNvSpPr>
              <a:spLocks noChangeArrowheads="1"/>
            </p:cNvSpPr>
            <p:nvPr/>
          </p:nvSpPr>
          <p:spPr bwMode="auto">
            <a:xfrm>
              <a:off x="3898" y="3645"/>
              <a:ext cx="3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325" name="Rectangle 113"/>
            <p:cNvSpPr>
              <a:spLocks noChangeArrowheads="1"/>
            </p:cNvSpPr>
            <p:nvPr/>
          </p:nvSpPr>
          <p:spPr bwMode="auto">
            <a:xfrm>
              <a:off x="3898" y="3665"/>
              <a:ext cx="180"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xxxxxxxxxxxxxxx</a:t>
              </a:r>
              <a:endParaRPr lang="en-CA" sz="2400">
                <a:latin typeface="Times" charset="0"/>
              </a:endParaRPr>
            </a:p>
          </p:txBody>
        </p:sp>
        <p:sp>
          <p:nvSpPr>
            <p:cNvPr id="134326" name="Freeform 114"/>
            <p:cNvSpPr>
              <a:spLocks/>
            </p:cNvSpPr>
            <p:nvPr/>
          </p:nvSpPr>
          <p:spPr bwMode="auto">
            <a:xfrm>
              <a:off x="3996" y="3338"/>
              <a:ext cx="223" cy="275"/>
            </a:xfrm>
            <a:custGeom>
              <a:avLst/>
              <a:gdLst>
                <a:gd name="T0" fmla="*/ 0 w 223"/>
                <a:gd name="T1" fmla="*/ 0 h 275"/>
                <a:gd name="T2" fmla="*/ 223 w 223"/>
                <a:gd name="T3" fmla="*/ 0 h 275"/>
                <a:gd name="T4" fmla="*/ 223 w 223"/>
                <a:gd name="T5" fmla="*/ 275 h 275"/>
                <a:gd name="T6" fmla="*/ 0 w 223"/>
                <a:gd name="T7" fmla="*/ 275 h 275"/>
                <a:gd name="T8" fmla="*/ 0 w 223"/>
                <a:gd name="T9" fmla="*/ 0 h 275"/>
                <a:gd name="T10" fmla="*/ 0 w 223"/>
                <a:gd name="T11" fmla="*/ 0 h 275"/>
                <a:gd name="T12" fmla="*/ 0 w 223"/>
                <a:gd name="T13" fmla="*/ 0 h 275"/>
                <a:gd name="T14" fmla="*/ 0 60000 65536"/>
                <a:gd name="T15" fmla="*/ 0 60000 65536"/>
                <a:gd name="T16" fmla="*/ 0 60000 65536"/>
                <a:gd name="T17" fmla="*/ 0 60000 65536"/>
                <a:gd name="T18" fmla="*/ 0 60000 65536"/>
                <a:gd name="T19" fmla="*/ 0 60000 65536"/>
                <a:gd name="T20" fmla="*/ 0 60000 65536"/>
                <a:gd name="T21" fmla="*/ 0 w 223"/>
                <a:gd name="T22" fmla="*/ 0 h 275"/>
                <a:gd name="T23" fmla="*/ 223 w 223"/>
                <a:gd name="T24" fmla="*/ 275 h 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 h="275">
                  <a:moveTo>
                    <a:pt x="0" y="0"/>
                  </a:moveTo>
                  <a:lnTo>
                    <a:pt x="223" y="0"/>
                  </a:lnTo>
                  <a:lnTo>
                    <a:pt x="223" y="275"/>
                  </a:lnTo>
                  <a:lnTo>
                    <a:pt x="0" y="275"/>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27" name="Rectangle 115"/>
            <p:cNvSpPr>
              <a:spLocks noChangeArrowheads="1"/>
            </p:cNvSpPr>
            <p:nvPr/>
          </p:nvSpPr>
          <p:spPr bwMode="auto">
            <a:xfrm>
              <a:off x="3999" y="3341"/>
              <a:ext cx="217" cy="269"/>
            </a:xfrm>
            <a:prstGeom prst="rect">
              <a:avLst/>
            </a:prstGeom>
            <a:solidFill>
              <a:srgbClr val="FFFFFF"/>
            </a:solidFill>
            <a:ln w="11113">
              <a:solidFill>
                <a:srgbClr val="1F1A17"/>
              </a:solidFill>
              <a:miter lim="800000"/>
              <a:headEnd/>
              <a:tailEnd/>
            </a:ln>
          </p:spPr>
          <p:txBody>
            <a:bodyPr/>
            <a:lstStyle/>
            <a:p>
              <a:endParaRPr lang="en-US"/>
            </a:p>
          </p:txBody>
        </p:sp>
        <p:sp>
          <p:nvSpPr>
            <p:cNvPr id="134328" name="Rectangle 116"/>
            <p:cNvSpPr>
              <a:spLocks noChangeArrowheads="1"/>
            </p:cNvSpPr>
            <p:nvPr/>
          </p:nvSpPr>
          <p:spPr bwMode="auto">
            <a:xfrm>
              <a:off x="4003" y="3351"/>
              <a:ext cx="147"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Requirements</a:t>
              </a:r>
              <a:endParaRPr lang="en-CA" sz="2400">
                <a:latin typeface="Times" charset="0"/>
              </a:endParaRPr>
            </a:p>
          </p:txBody>
        </p:sp>
        <p:sp>
          <p:nvSpPr>
            <p:cNvPr id="134329" name="Rectangle 117"/>
            <p:cNvSpPr>
              <a:spLocks noChangeArrowheads="1"/>
            </p:cNvSpPr>
            <p:nvPr/>
          </p:nvSpPr>
          <p:spPr bwMode="auto">
            <a:xfrm>
              <a:off x="4003" y="3378"/>
              <a:ext cx="98"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Definition</a:t>
              </a:r>
              <a:endParaRPr lang="en-CA" sz="2400">
                <a:latin typeface="Times" charset="0"/>
              </a:endParaRPr>
            </a:p>
          </p:txBody>
        </p:sp>
        <p:sp>
          <p:nvSpPr>
            <p:cNvPr id="134330" name="Rectangle 118"/>
            <p:cNvSpPr>
              <a:spLocks noChangeArrowheads="1"/>
            </p:cNvSpPr>
            <p:nvPr/>
          </p:nvSpPr>
          <p:spPr bwMode="auto">
            <a:xfrm>
              <a:off x="4003" y="3410"/>
              <a:ext cx="48"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a:t>
              </a:r>
              <a:endParaRPr lang="en-CA" sz="2400">
                <a:latin typeface="Times" charset="0"/>
              </a:endParaRPr>
            </a:p>
          </p:txBody>
        </p:sp>
        <p:sp>
          <p:nvSpPr>
            <p:cNvPr id="134331" name="Rectangle 119"/>
            <p:cNvSpPr>
              <a:spLocks noChangeArrowheads="1"/>
            </p:cNvSpPr>
            <p:nvPr/>
          </p:nvSpPr>
          <p:spPr bwMode="auto">
            <a:xfrm>
              <a:off x="4003" y="3429"/>
              <a:ext cx="8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332" name="Rectangle 120"/>
            <p:cNvSpPr>
              <a:spLocks noChangeArrowheads="1"/>
            </p:cNvSpPr>
            <p:nvPr/>
          </p:nvSpPr>
          <p:spPr bwMode="auto">
            <a:xfrm>
              <a:off x="4003" y="3443"/>
              <a:ext cx="3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333" name="Rectangle 121"/>
            <p:cNvSpPr>
              <a:spLocks noChangeArrowheads="1"/>
            </p:cNvSpPr>
            <p:nvPr/>
          </p:nvSpPr>
          <p:spPr bwMode="auto">
            <a:xfrm>
              <a:off x="4003" y="3462"/>
              <a:ext cx="132"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a:t>
              </a:r>
              <a:endParaRPr lang="en-CA" sz="2400">
                <a:latin typeface="Times" charset="0"/>
              </a:endParaRPr>
            </a:p>
          </p:txBody>
        </p:sp>
        <p:sp>
          <p:nvSpPr>
            <p:cNvPr id="134334" name="Rectangle 122"/>
            <p:cNvSpPr>
              <a:spLocks noChangeArrowheads="1"/>
            </p:cNvSpPr>
            <p:nvPr/>
          </p:nvSpPr>
          <p:spPr bwMode="auto">
            <a:xfrm>
              <a:off x="4003" y="3482"/>
              <a:ext cx="60"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a:t>
              </a:r>
              <a:endParaRPr lang="en-CA" sz="2400">
                <a:latin typeface="Times" charset="0"/>
              </a:endParaRPr>
            </a:p>
          </p:txBody>
        </p:sp>
        <p:sp>
          <p:nvSpPr>
            <p:cNvPr id="134335" name="Rectangle 123"/>
            <p:cNvSpPr>
              <a:spLocks noChangeArrowheads="1"/>
            </p:cNvSpPr>
            <p:nvPr/>
          </p:nvSpPr>
          <p:spPr bwMode="auto">
            <a:xfrm>
              <a:off x="4003" y="3501"/>
              <a:ext cx="15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a:t>
              </a:r>
              <a:endParaRPr lang="en-CA" sz="2400">
                <a:latin typeface="Times" charset="0"/>
              </a:endParaRPr>
            </a:p>
          </p:txBody>
        </p:sp>
        <p:sp>
          <p:nvSpPr>
            <p:cNvPr id="134336" name="Rectangle 124"/>
            <p:cNvSpPr>
              <a:spLocks noChangeArrowheads="1"/>
            </p:cNvSpPr>
            <p:nvPr/>
          </p:nvSpPr>
          <p:spPr bwMode="auto">
            <a:xfrm>
              <a:off x="4003" y="3521"/>
              <a:ext cx="8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337" name="Rectangle 125"/>
            <p:cNvSpPr>
              <a:spLocks noChangeArrowheads="1"/>
            </p:cNvSpPr>
            <p:nvPr/>
          </p:nvSpPr>
          <p:spPr bwMode="auto">
            <a:xfrm>
              <a:off x="4003" y="3541"/>
              <a:ext cx="3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338" name="Rectangle 126"/>
            <p:cNvSpPr>
              <a:spLocks noChangeArrowheads="1"/>
            </p:cNvSpPr>
            <p:nvPr/>
          </p:nvSpPr>
          <p:spPr bwMode="auto">
            <a:xfrm>
              <a:off x="4003" y="3560"/>
              <a:ext cx="180"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xxxxxxxxxxxxxxx</a:t>
              </a:r>
              <a:endParaRPr lang="en-CA" sz="2400">
                <a:latin typeface="Times" charset="0"/>
              </a:endParaRPr>
            </a:p>
          </p:txBody>
        </p:sp>
        <p:sp>
          <p:nvSpPr>
            <p:cNvPr id="134339" name="Freeform 127"/>
            <p:cNvSpPr>
              <a:spLocks/>
            </p:cNvSpPr>
            <p:nvPr/>
          </p:nvSpPr>
          <p:spPr bwMode="auto">
            <a:xfrm>
              <a:off x="4062" y="3430"/>
              <a:ext cx="222" cy="275"/>
            </a:xfrm>
            <a:custGeom>
              <a:avLst/>
              <a:gdLst>
                <a:gd name="T0" fmla="*/ 0 w 222"/>
                <a:gd name="T1" fmla="*/ 0 h 275"/>
                <a:gd name="T2" fmla="*/ 222 w 222"/>
                <a:gd name="T3" fmla="*/ 0 h 275"/>
                <a:gd name="T4" fmla="*/ 222 w 222"/>
                <a:gd name="T5" fmla="*/ 275 h 275"/>
                <a:gd name="T6" fmla="*/ 0 w 222"/>
                <a:gd name="T7" fmla="*/ 275 h 275"/>
                <a:gd name="T8" fmla="*/ 0 w 222"/>
                <a:gd name="T9" fmla="*/ 0 h 275"/>
                <a:gd name="T10" fmla="*/ 0 w 222"/>
                <a:gd name="T11" fmla="*/ 0 h 275"/>
                <a:gd name="T12" fmla="*/ 0 w 222"/>
                <a:gd name="T13" fmla="*/ 0 h 275"/>
                <a:gd name="T14" fmla="*/ 0 60000 65536"/>
                <a:gd name="T15" fmla="*/ 0 60000 65536"/>
                <a:gd name="T16" fmla="*/ 0 60000 65536"/>
                <a:gd name="T17" fmla="*/ 0 60000 65536"/>
                <a:gd name="T18" fmla="*/ 0 60000 65536"/>
                <a:gd name="T19" fmla="*/ 0 60000 65536"/>
                <a:gd name="T20" fmla="*/ 0 60000 65536"/>
                <a:gd name="T21" fmla="*/ 0 w 222"/>
                <a:gd name="T22" fmla="*/ 0 h 275"/>
                <a:gd name="T23" fmla="*/ 222 w 222"/>
                <a:gd name="T24" fmla="*/ 275 h 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 h="275">
                  <a:moveTo>
                    <a:pt x="0" y="0"/>
                  </a:moveTo>
                  <a:lnTo>
                    <a:pt x="222" y="0"/>
                  </a:lnTo>
                  <a:lnTo>
                    <a:pt x="222" y="275"/>
                  </a:lnTo>
                  <a:lnTo>
                    <a:pt x="0" y="275"/>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40" name="Rectangle 128"/>
            <p:cNvSpPr>
              <a:spLocks noChangeArrowheads="1"/>
            </p:cNvSpPr>
            <p:nvPr/>
          </p:nvSpPr>
          <p:spPr bwMode="auto">
            <a:xfrm>
              <a:off x="4065" y="3433"/>
              <a:ext cx="216" cy="269"/>
            </a:xfrm>
            <a:prstGeom prst="rect">
              <a:avLst/>
            </a:prstGeom>
            <a:solidFill>
              <a:srgbClr val="FFFFFF"/>
            </a:solidFill>
            <a:ln w="11113">
              <a:solidFill>
                <a:srgbClr val="1F1A17"/>
              </a:solidFill>
              <a:miter lim="800000"/>
              <a:headEnd/>
              <a:tailEnd/>
            </a:ln>
          </p:spPr>
          <p:txBody>
            <a:bodyPr/>
            <a:lstStyle/>
            <a:p>
              <a:endParaRPr lang="en-US"/>
            </a:p>
          </p:txBody>
        </p:sp>
        <p:sp>
          <p:nvSpPr>
            <p:cNvPr id="134341" name="Rectangle 129"/>
            <p:cNvSpPr>
              <a:spLocks noChangeArrowheads="1"/>
            </p:cNvSpPr>
            <p:nvPr/>
          </p:nvSpPr>
          <p:spPr bwMode="auto">
            <a:xfrm>
              <a:off x="4068" y="3443"/>
              <a:ext cx="147"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Requirements</a:t>
              </a:r>
              <a:endParaRPr lang="en-CA" sz="2400">
                <a:latin typeface="Times" charset="0"/>
              </a:endParaRPr>
            </a:p>
          </p:txBody>
        </p:sp>
        <p:sp>
          <p:nvSpPr>
            <p:cNvPr id="134342" name="Rectangle 130"/>
            <p:cNvSpPr>
              <a:spLocks noChangeArrowheads="1"/>
            </p:cNvSpPr>
            <p:nvPr/>
          </p:nvSpPr>
          <p:spPr bwMode="auto">
            <a:xfrm>
              <a:off x="4068" y="3476"/>
              <a:ext cx="13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Specification</a:t>
              </a:r>
              <a:endParaRPr lang="en-CA" sz="2400">
                <a:latin typeface="Times" charset="0"/>
              </a:endParaRPr>
            </a:p>
          </p:txBody>
        </p:sp>
        <p:sp>
          <p:nvSpPr>
            <p:cNvPr id="134343" name="Rectangle 131"/>
            <p:cNvSpPr>
              <a:spLocks noChangeArrowheads="1"/>
            </p:cNvSpPr>
            <p:nvPr/>
          </p:nvSpPr>
          <p:spPr bwMode="auto">
            <a:xfrm>
              <a:off x="4068" y="3501"/>
              <a:ext cx="48"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a:t>
              </a:r>
              <a:endParaRPr lang="en-CA" sz="2400">
                <a:latin typeface="Times" charset="0"/>
              </a:endParaRPr>
            </a:p>
          </p:txBody>
        </p:sp>
        <p:sp>
          <p:nvSpPr>
            <p:cNvPr id="134344" name="Rectangle 132"/>
            <p:cNvSpPr>
              <a:spLocks noChangeArrowheads="1"/>
            </p:cNvSpPr>
            <p:nvPr/>
          </p:nvSpPr>
          <p:spPr bwMode="auto">
            <a:xfrm>
              <a:off x="4068" y="3521"/>
              <a:ext cx="8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345" name="Rectangle 133"/>
            <p:cNvSpPr>
              <a:spLocks noChangeArrowheads="1"/>
            </p:cNvSpPr>
            <p:nvPr/>
          </p:nvSpPr>
          <p:spPr bwMode="auto">
            <a:xfrm>
              <a:off x="4068" y="3541"/>
              <a:ext cx="3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346" name="Rectangle 134"/>
            <p:cNvSpPr>
              <a:spLocks noChangeArrowheads="1"/>
            </p:cNvSpPr>
            <p:nvPr/>
          </p:nvSpPr>
          <p:spPr bwMode="auto">
            <a:xfrm>
              <a:off x="4068" y="3560"/>
              <a:ext cx="132"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a:t>
              </a:r>
              <a:endParaRPr lang="en-CA" sz="2400">
                <a:latin typeface="Times" charset="0"/>
              </a:endParaRPr>
            </a:p>
          </p:txBody>
        </p:sp>
        <p:sp>
          <p:nvSpPr>
            <p:cNvPr id="134347" name="Rectangle 135"/>
            <p:cNvSpPr>
              <a:spLocks noChangeArrowheads="1"/>
            </p:cNvSpPr>
            <p:nvPr/>
          </p:nvSpPr>
          <p:spPr bwMode="auto">
            <a:xfrm>
              <a:off x="4068" y="3580"/>
              <a:ext cx="60"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a:t>
              </a:r>
              <a:endParaRPr lang="en-CA" sz="2400">
                <a:latin typeface="Times" charset="0"/>
              </a:endParaRPr>
            </a:p>
          </p:txBody>
        </p:sp>
        <p:sp>
          <p:nvSpPr>
            <p:cNvPr id="134348" name="Rectangle 136"/>
            <p:cNvSpPr>
              <a:spLocks noChangeArrowheads="1"/>
            </p:cNvSpPr>
            <p:nvPr/>
          </p:nvSpPr>
          <p:spPr bwMode="auto">
            <a:xfrm>
              <a:off x="4068" y="3600"/>
              <a:ext cx="15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a:t>
              </a:r>
              <a:endParaRPr lang="en-CA" sz="2400">
                <a:latin typeface="Times" charset="0"/>
              </a:endParaRPr>
            </a:p>
          </p:txBody>
        </p:sp>
        <p:sp>
          <p:nvSpPr>
            <p:cNvPr id="134349" name="Rectangle 137"/>
            <p:cNvSpPr>
              <a:spLocks noChangeArrowheads="1"/>
            </p:cNvSpPr>
            <p:nvPr/>
          </p:nvSpPr>
          <p:spPr bwMode="auto">
            <a:xfrm>
              <a:off x="4068" y="3619"/>
              <a:ext cx="8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350" name="Rectangle 138"/>
            <p:cNvSpPr>
              <a:spLocks noChangeArrowheads="1"/>
            </p:cNvSpPr>
            <p:nvPr/>
          </p:nvSpPr>
          <p:spPr bwMode="auto">
            <a:xfrm>
              <a:off x="4068" y="3639"/>
              <a:ext cx="3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351" name="Rectangle 139"/>
            <p:cNvSpPr>
              <a:spLocks noChangeArrowheads="1"/>
            </p:cNvSpPr>
            <p:nvPr/>
          </p:nvSpPr>
          <p:spPr bwMode="auto">
            <a:xfrm>
              <a:off x="4068" y="3659"/>
              <a:ext cx="180"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xxxxxxxxxxxxxxx</a:t>
              </a:r>
              <a:endParaRPr lang="en-CA" sz="2400">
                <a:latin typeface="Times" charset="0"/>
              </a:endParaRPr>
            </a:p>
          </p:txBody>
        </p:sp>
        <p:sp>
          <p:nvSpPr>
            <p:cNvPr id="134352" name="Freeform 140"/>
            <p:cNvSpPr>
              <a:spLocks/>
            </p:cNvSpPr>
            <p:nvPr/>
          </p:nvSpPr>
          <p:spPr bwMode="auto">
            <a:xfrm>
              <a:off x="4160" y="3325"/>
              <a:ext cx="222" cy="275"/>
            </a:xfrm>
            <a:custGeom>
              <a:avLst/>
              <a:gdLst>
                <a:gd name="T0" fmla="*/ 0 w 222"/>
                <a:gd name="T1" fmla="*/ 0 h 275"/>
                <a:gd name="T2" fmla="*/ 222 w 222"/>
                <a:gd name="T3" fmla="*/ 0 h 275"/>
                <a:gd name="T4" fmla="*/ 222 w 222"/>
                <a:gd name="T5" fmla="*/ 275 h 275"/>
                <a:gd name="T6" fmla="*/ 0 w 222"/>
                <a:gd name="T7" fmla="*/ 275 h 275"/>
                <a:gd name="T8" fmla="*/ 0 w 222"/>
                <a:gd name="T9" fmla="*/ 0 h 275"/>
                <a:gd name="T10" fmla="*/ 0 w 222"/>
                <a:gd name="T11" fmla="*/ 0 h 275"/>
                <a:gd name="T12" fmla="*/ 0 w 222"/>
                <a:gd name="T13" fmla="*/ 0 h 275"/>
                <a:gd name="T14" fmla="*/ 0 60000 65536"/>
                <a:gd name="T15" fmla="*/ 0 60000 65536"/>
                <a:gd name="T16" fmla="*/ 0 60000 65536"/>
                <a:gd name="T17" fmla="*/ 0 60000 65536"/>
                <a:gd name="T18" fmla="*/ 0 60000 65536"/>
                <a:gd name="T19" fmla="*/ 0 60000 65536"/>
                <a:gd name="T20" fmla="*/ 0 60000 65536"/>
                <a:gd name="T21" fmla="*/ 0 w 222"/>
                <a:gd name="T22" fmla="*/ 0 h 275"/>
                <a:gd name="T23" fmla="*/ 222 w 222"/>
                <a:gd name="T24" fmla="*/ 275 h 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 h="275">
                  <a:moveTo>
                    <a:pt x="0" y="0"/>
                  </a:moveTo>
                  <a:lnTo>
                    <a:pt x="222" y="0"/>
                  </a:lnTo>
                  <a:lnTo>
                    <a:pt x="222" y="275"/>
                  </a:lnTo>
                  <a:lnTo>
                    <a:pt x="0" y="275"/>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53" name="Rectangle 141"/>
            <p:cNvSpPr>
              <a:spLocks noChangeArrowheads="1"/>
            </p:cNvSpPr>
            <p:nvPr/>
          </p:nvSpPr>
          <p:spPr bwMode="auto">
            <a:xfrm>
              <a:off x="4163" y="3328"/>
              <a:ext cx="216" cy="269"/>
            </a:xfrm>
            <a:prstGeom prst="rect">
              <a:avLst/>
            </a:prstGeom>
            <a:solidFill>
              <a:srgbClr val="FFFFFF"/>
            </a:solidFill>
            <a:ln w="11113">
              <a:solidFill>
                <a:srgbClr val="1F1A17"/>
              </a:solidFill>
              <a:miter lim="800000"/>
              <a:headEnd/>
              <a:tailEnd/>
            </a:ln>
          </p:spPr>
          <p:txBody>
            <a:bodyPr/>
            <a:lstStyle/>
            <a:p>
              <a:endParaRPr lang="en-US"/>
            </a:p>
          </p:txBody>
        </p:sp>
        <p:sp>
          <p:nvSpPr>
            <p:cNvPr id="134354" name="Rectangle 142"/>
            <p:cNvSpPr>
              <a:spLocks noChangeArrowheads="1"/>
            </p:cNvSpPr>
            <p:nvPr/>
          </p:nvSpPr>
          <p:spPr bwMode="auto">
            <a:xfrm>
              <a:off x="4166" y="3338"/>
              <a:ext cx="147"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Requirements</a:t>
              </a:r>
              <a:endParaRPr lang="en-CA" sz="2400">
                <a:latin typeface="Times" charset="0"/>
              </a:endParaRPr>
            </a:p>
          </p:txBody>
        </p:sp>
        <p:sp>
          <p:nvSpPr>
            <p:cNvPr id="134355" name="Rectangle 143"/>
            <p:cNvSpPr>
              <a:spLocks noChangeArrowheads="1"/>
            </p:cNvSpPr>
            <p:nvPr/>
          </p:nvSpPr>
          <p:spPr bwMode="auto">
            <a:xfrm>
              <a:off x="4166" y="3371"/>
              <a:ext cx="98"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Definition</a:t>
              </a:r>
              <a:endParaRPr lang="en-CA" sz="2400">
                <a:latin typeface="Times" charset="0"/>
              </a:endParaRPr>
            </a:p>
          </p:txBody>
        </p:sp>
        <p:sp>
          <p:nvSpPr>
            <p:cNvPr id="134356" name="Rectangle 144"/>
            <p:cNvSpPr>
              <a:spLocks noChangeArrowheads="1"/>
            </p:cNvSpPr>
            <p:nvPr/>
          </p:nvSpPr>
          <p:spPr bwMode="auto">
            <a:xfrm>
              <a:off x="4166" y="3397"/>
              <a:ext cx="48"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a:t>
              </a:r>
              <a:endParaRPr lang="en-CA" sz="2400">
                <a:latin typeface="Times" charset="0"/>
              </a:endParaRPr>
            </a:p>
          </p:txBody>
        </p:sp>
        <p:sp>
          <p:nvSpPr>
            <p:cNvPr id="134357" name="Rectangle 145"/>
            <p:cNvSpPr>
              <a:spLocks noChangeArrowheads="1"/>
            </p:cNvSpPr>
            <p:nvPr/>
          </p:nvSpPr>
          <p:spPr bwMode="auto">
            <a:xfrm>
              <a:off x="4166" y="3416"/>
              <a:ext cx="8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358" name="Rectangle 146"/>
            <p:cNvSpPr>
              <a:spLocks noChangeArrowheads="1"/>
            </p:cNvSpPr>
            <p:nvPr/>
          </p:nvSpPr>
          <p:spPr bwMode="auto">
            <a:xfrm>
              <a:off x="4166" y="3436"/>
              <a:ext cx="3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359" name="Rectangle 147"/>
            <p:cNvSpPr>
              <a:spLocks noChangeArrowheads="1"/>
            </p:cNvSpPr>
            <p:nvPr/>
          </p:nvSpPr>
          <p:spPr bwMode="auto">
            <a:xfrm>
              <a:off x="4166" y="3456"/>
              <a:ext cx="132"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a:t>
              </a:r>
              <a:endParaRPr lang="en-CA" sz="2400">
                <a:latin typeface="Times" charset="0"/>
              </a:endParaRPr>
            </a:p>
          </p:txBody>
        </p:sp>
        <p:sp>
          <p:nvSpPr>
            <p:cNvPr id="134360" name="Rectangle 148"/>
            <p:cNvSpPr>
              <a:spLocks noChangeArrowheads="1"/>
            </p:cNvSpPr>
            <p:nvPr/>
          </p:nvSpPr>
          <p:spPr bwMode="auto">
            <a:xfrm>
              <a:off x="4166" y="3475"/>
              <a:ext cx="60"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a:t>
              </a:r>
              <a:endParaRPr lang="en-CA" sz="2400">
                <a:latin typeface="Times" charset="0"/>
              </a:endParaRPr>
            </a:p>
          </p:txBody>
        </p:sp>
        <p:sp>
          <p:nvSpPr>
            <p:cNvPr id="134361" name="Rectangle 149"/>
            <p:cNvSpPr>
              <a:spLocks noChangeArrowheads="1"/>
            </p:cNvSpPr>
            <p:nvPr/>
          </p:nvSpPr>
          <p:spPr bwMode="auto">
            <a:xfrm>
              <a:off x="4166" y="3495"/>
              <a:ext cx="15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a:t>
              </a:r>
              <a:endParaRPr lang="en-CA" sz="2400">
                <a:latin typeface="Times" charset="0"/>
              </a:endParaRPr>
            </a:p>
          </p:txBody>
        </p:sp>
        <p:sp>
          <p:nvSpPr>
            <p:cNvPr id="134362" name="Rectangle 150"/>
            <p:cNvSpPr>
              <a:spLocks noChangeArrowheads="1"/>
            </p:cNvSpPr>
            <p:nvPr/>
          </p:nvSpPr>
          <p:spPr bwMode="auto">
            <a:xfrm>
              <a:off x="4166" y="3515"/>
              <a:ext cx="8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363" name="Rectangle 151"/>
            <p:cNvSpPr>
              <a:spLocks noChangeArrowheads="1"/>
            </p:cNvSpPr>
            <p:nvPr/>
          </p:nvSpPr>
          <p:spPr bwMode="auto">
            <a:xfrm>
              <a:off x="4166" y="3534"/>
              <a:ext cx="3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364" name="Rectangle 152"/>
            <p:cNvSpPr>
              <a:spLocks noChangeArrowheads="1"/>
            </p:cNvSpPr>
            <p:nvPr/>
          </p:nvSpPr>
          <p:spPr bwMode="auto">
            <a:xfrm>
              <a:off x="4166" y="3554"/>
              <a:ext cx="180"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xxxxxxxxxxxxxxx</a:t>
              </a:r>
              <a:endParaRPr lang="en-CA" sz="2400">
                <a:latin typeface="Times" charset="0"/>
              </a:endParaRPr>
            </a:p>
          </p:txBody>
        </p:sp>
        <p:sp>
          <p:nvSpPr>
            <p:cNvPr id="134365" name="Freeform 153"/>
            <p:cNvSpPr>
              <a:spLocks/>
            </p:cNvSpPr>
            <p:nvPr/>
          </p:nvSpPr>
          <p:spPr bwMode="auto">
            <a:xfrm>
              <a:off x="4232" y="3417"/>
              <a:ext cx="222" cy="275"/>
            </a:xfrm>
            <a:custGeom>
              <a:avLst/>
              <a:gdLst>
                <a:gd name="T0" fmla="*/ 0 w 222"/>
                <a:gd name="T1" fmla="*/ 0 h 275"/>
                <a:gd name="T2" fmla="*/ 222 w 222"/>
                <a:gd name="T3" fmla="*/ 0 h 275"/>
                <a:gd name="T4" fmla="*/ 222 w 222"/>
                <a:gd name="T5" fmla="*/ 275 h 275"/>
                <a:gd name="T6" fmla="*/ 0 w 222"/>
                <a:gd name="T7" fmla="*/ 275 h 275"/>
                <a:gd name="T8" fmla="*/ 0 w 222"/>
                <a:gd name="T9" fmla="*/ 0 h 275"/>
                <a:gd name="T10" fmla="*/ 0 w 222"/>
                <a:gd name="T11" fmla="*/ 0 h 275"/>
                <a:gd name="T12" fmla="*/ 0 w 222"/>
                <a:gd name="T13" fmla="*/ 0 h 275"/>
                <a:gd name="T14" fmla="*/ 0 60000 65536"/>
                <a:gd name="T15" fmla="*/ 0 60000 65536"/>
                <a:gd name="T16" fmla="*/ 0 60000 65536"/>
                <a:gd name="T17" fmla="*/ 0 60000 65536"/>
                <a:gd name="T18" fmla="*/ 0 60000 65536"/>
                <a:gd name="T19" fmla="*/ 0 60000 65536"/>
                <a:gd name="T20" fmla="*/ 0 60000 65536"/>
                <a:gd name="T21" fmla="*/ 0 w 222"/>
                <a:gd name="T22" fmla="*/ 0 h 275"/>
                <a:gd name="T23" fmla="*/ 222 w 222"/>
                <a:gd name="T24" fmla="*/ 275 h 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 h="275">
                  <a:moveTo>
                    <a:pt x="0" y="0"/>
                  </a:moveTo>
                  <a:lnTo>
                    <a:pt x="222" y="0"/>
                  </a:lnTo>
                  <a:lnTo>
                    <a:pt x="222" y="275"/>
                  </a:lnTo>
                  <a:lnTo>
                    <a:pt x="0" y="275"/>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66" name="Rectangle 154"/>
            <p:cNvSpPr>
              <a:spLocks noChangeArrowheads="1"/>
            </p:cNvSpPr>
            <p:nvPr/>
          </p:nvSpPr>
          <p:spPr bwMode="auto">
            <a:xfrm>
              <a:off x="4235" y="3420"/>
              <a:ext cx="216" cy="269"/>
            </a:xfrm>
            <a:prstGeom prst="rect">
              <a:avLst/>
            </a:prstGeom>
            <a:solidFill>
              <a:srgbClr val="FFFFFF"/>
            </a:solidFill>
            <a:ln w="11113">
              <a:solidFill>
                <a:srgbClr val="1F1A17"/>
              </a:solidFill>
              <a:miter lim="800000"/>
              <a:headEnd/>
              <a:tailEnd/>
            </a:ln>
          </p:spPr>
          <p:txBody>
            <a:bodyPr/>
            <a:lstStyle/>
            <a:p>
              <a:endParaRPr lang="en-US"/>
            </a:p>
          </p:txBody>
        </p:sp>
        <p:sp>
          <p:nvSpPr>
            <p:cNvPr id="134367" name="Rectangle 155"/>
            <p:cNvSpPr>
              <a:spLocks noChangeArrowheads="1"/>
            </p:cNvSpPr>
            <p:nvPr/>
          </p:nvSpPr>
          <p:spPr bwMode="auto">
            <a:xfrm>
              <a:off x="4232" y="3430"/>
              <a:ext cx="147"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Requirements</a:t>
              </a:r>
              <a:endParaRPr lang="en-CA" sz="2400">
                <a:latin typeface="Times" charset="0"/>
              </a:endParaRPr>
            </a:p>
          </p:txBody>
        </p:sp>
        <p:sp>
          <p:nvSpPr>
            <p:cNvPr id="134368" name="Rectangle 156"/>
            <p:cNvSpPr>
              <a:spLocks noChangeArrowheads="1"/>
            </p:cNvSpPr>
            <p:nvPr/>
          </p:nvSpPr>
          <p:spPr bwMode="auto">
            <a:xfrm>
              <a:off x="4232" y="3463"/>
              <a:ext cx="13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Specification</a:t>
              </a:r>
              <a:endParaRPr lang="en-CA" sz="2400">
                <a:latin typeface="Times" charset="0"/>
              </a:endParaRPr>
            </a:p>
          </p:txBody>
        </p:sp>
        <p:sp>
          <p:nvSpPr>
            <p:cNvPr id="134369" name="Rectangle 157"/>
            <p:cNvSpPr>
              <a:spLocks noChangeArrowheads="1"/>
            </p:cNvSpPr>
            <p:nvPr/>
          </p:nvSpPr>
          <p:spPr bwMode="auto">
            <a:xfrm>
              <a:off x="4232" y="3488"/>
              <a:ext cx="48"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a:t>
              </a:r>
              <a:endParaRPr lang="en-CA" sz="2400">
                <a:latin typeface="Times" charset="0"/>
              </a:endParaRPr>
            </a:p>
          </p:txBody>
        </p:sp>
        <p:sp>
          <p:nvSpPr>
            <p:cNvPr id="134370" name="Rectangle 158"/>
            <p:cNvSpPr>
              <a:spLocks noChangeArrowheads="1"/>
            </p:cNvSpPr>
            <p:nvPr/>
          </p:nvSpPr>
          <p:spPr bwMode="auto">
            <a:xfrm>
              <a:off x="4232" y="3508"/>
              <a:ext cx="8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371" name="Rectangle 159"/>
            <p:cNvSpPr>
              <a:spLocks noChangeArrowheads="1"/>
            </p:cNvSpPr>
            <p:nvPr/>
          </p:nvSpPr>
          <p:spPr bwMode="auto">
            <a:xfrm>
              <a:off x="4232" y="3528"/>
              <a:ext cx="3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372" name="Rectangle 160"/>
            <p:cNvSpPr>
              <a:spLocks noChangeArrowheads="1"/>
            </p:cNvSpPr>
            <p:nvPr/>
          </p:nvSpPr>
          <p:spPr bwMode="auto">
            <a:xfrm>
              <a:off x="4232" y="3547"/>
              <a:ext cx="132"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a:t>
              </a:r>
              <a:endParaRPr lang="en-CA" sz="2400">
                <a:latin typeface="Times" charset="0"/>
              </a:endParaRPr>
            </a:p>
          </p:txBody>
        </p:sp>
        <p:sp>
          <p:nvSpPr>
            <p:cNvPr id="134373" name="Rectangle 161"/>
            <p:cNvSpPr>
              <a:spLocks noChangeArrowheads="1"/>
            </p:cNvSpPr>
            <p:nvPr/>
          </p:nvSpPr>
          <p:spPr bwMode="auto">
            <a:xfrm>
              <a:off x="4232" y="3567"/>
              <a:ext cx="60"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a:t>
              </a:r>
              <a:endParaRPr lang="en-CA" sz="2400">
                <a:latin typeface="Times" charset="0"/>
              </a:endParaRPr>
            </a:p>
          </p:txBody>
        </p:sp>
        <p:sp>
          <p:nvSpPr>
            <p:cNvPr id="134374" name="Rectangle 162"/>
            <p:cNvSpPr>
              <a:spLocks noChangeArrowheads="1"/>
            </p:cNvSpPr>
            <p:nvPr/>
          </p:nvSpPr>
          <p:spPr bwMode="auto">
            <a:xfrm>
              <a:off x="4232" y="3587"/>
              <a:ext cx="15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a:t>
              </a:r>
              <a:endParaRPr lang="en-CA" sz="2400">
                <a:latin typeface="Times" charset="0"/>
              </a:endParaRPr>
            </a:p>
          </p:txBody>
        </p:sp>
        <p:sp>
          <p:nvSpPr>
            <p:cNvPr id="134375" name="Rectangle 163"/>
            <p:cNvSpPr>
              <a:spLocks noChangeArrowheads="1"/>
            </p:cNvSpPr>
            <p:nvPr/>
          </p:nvSpPr>
          <p:spPr bwMode="auto">
            <a:xfrm>
              <a:off x="4232" y="3606"/>
              <a:ext cx="8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376" name="Rectangle 164"/>
            <p:cNvSpPr>
              <a:spLocks noChangeArrowheads="1"/>
            </p:cNvSpPr>
            <p:nvPr/>
          </p:nvSpPr>
          <p:spPr bwMode="auto">
            <a:xfrm>
              <a:off x="4232" y="3626"/>
              <a:ext cx="3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377" name="Rectangle 165"/>
            <p:cNvSpPr>
              <a:spLocks noChangeArrowheads="1"/>
            </p:cNvSpPr>
            <p:nvPr/>
          </p:nvSpPr>
          <p:spPr bwMode="auto">
            <a:xfrm>
              <a:off x="4232" y="3645"/>
              <a:ext cx="180"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xxxxxxxxxxxxxxx</a:t>
              </a:r>
              <a:endParaRPr lang="en-CA" sz="2400">
                <a:latin typeface="Times" charset="0"/>
              </a:endParaRPr>
            </a:p>
          </p:txBody>
        </p:sp>
        <p:sp>
          <p:nvSpPr>
            <p:cNvPr id="134378" name="Freeform 166"/>
            <p:cNvSpPr>
              <a:spLocks/>
            </p:cNvSpPr>
            <p:nvPr/>
          </p:nvSpPr>
          <p:spPr bwMode="auto">
            <a:xfrm>
              <a:off x="4579" y="3515"/>
              <a:ext cx="222" cy="275"/>
            </a:xfrm>
            <a:custGeom>
              <a:avLst/>
              <a:gdLst>
                <a:gd name="T0" fmla="*/ 0 w 222"/>
                <a:gd name="T1" fmla="*/ 0 h 275"/>
                <a:gd name="T2" fmla="*/ 222 w 222"/>
                <a:gd name="T3" fmla="*/ 0 h 275"/>
                <a:gd name="T4" fmla="*/ 222 w 222"/>
                <a:gd name="T5" fmla="*/ 275 h 275"/>
                <a:gd name="T6" fmla="*/ 0 w 222"/>
                <a:gd name="T7" fmla="*/ 275 h 275"/>
                <a:gd name="T8" fmla="*/ 0 w 222"/>
                <a:gd name="T9" fmla="*/ 0 h 275"/>
                <a:gd name="T10" fmla="*/ 0 w 222"/>
                <a:gd name="T11" fmla="*/ 0 h 275"/>
                <a:gd name="T12" fmla="*/ 0 w 222"/>
                <a:gd name="T13" fmla="*/ 0 h 275"/>
                <a:gd name="T14" fmla="*/ 0 60000 65536"/>
                <a:gd name="T15" fmla="*/ 0 60000 65536"/>
                <a:gd name="T16" fmla="*/ 0 60000 65536"/>
                <a:gd name="T17" fmla="*/ 0 60000 65536"/>
                <a:gd name="T18" fmla="*/ 0 60000 65536"/>
                <a:gd name="T19" fmla="*/ 0 60000 65536"/>
                <a:gd name="T20" fmla="*/ 0 60000 65536"/>
                <a:gd name="T21" fmla="*/ 0 w 222"/>
                <a:gd name="T22" fmla="*/ 0 h 275"/>
                <a:gd name="T23" fmla="*/ 222 w 222"/>
                <a:gd name="T24" fmla="*/ 275 h 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 h="275">
                  <a:moveTo>
                    <a:pt x="0" y="0"/>
                  </a:moveTo>
                  <a:lnTo>
                    <a:pt x="222" y="0"/>
                  </a:lnTo>
                  <a:lnTo>
                    <a:pt x="222" y="275"/>
                  </a:lnTo>
                  <a:lnTo>
                    <a:pt x="0" y="275"/>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79" name="Rectangle 167"/>
            <p:cNvSpPr>
              <a:spLocks noChangeArrowheads="1"/>
            </p:cNvSpPr>
            <p:nvPr/>
          </p:nvSpPr>
          <p:spPr bwMode="auto">
            <a:xfrm>
              <a:off x="4582" y="3518"/>
              <a:ext cx="216" cy="269"/>
            </a:xfrm>
            <a:prstGeom prst="rect">
              <a:avLst/>
            </a:prstGeom>
            <a:solidFill>
              <a:srgbClr val="FFFFFF"/>
            </a:solidFill>
            <a:ln w="11113">
              <a:solidFill>
                <a:srgbClr val="1F1A17"/>
              </a:solidFill>
              <a:miter lim="800000"/>
              <a:headEnd/>
              <a:tailEnd/>
            </a:ln>
          </p:spPr>
          <p:txBody>
            <a:bodyPr/>
            <a:lstStyle/>
            <a:p>
              <a:endParaRPr lang="en-US"/>
            </a:p>
          </p:txBody>
        </p:sp>
        <p:sp>
          <p:nvSpPr>
            <p:cNvPr id="134380" name="Rectangle 168"/>
            <p:cNvSpPr>
              <a:spLocks noChangeArrowheads="1"/>
            </p:cNvSpPr>
            <p:nvPr/>
          </p:nvSpPr>
          <p:spPr bwMode="auto">
            <a:xfrm>
              <a:off x="4585" y="3528"/>
              <a:ext cx="147"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Requirements</a:t>
              </a:r>
              <a:endParaRPr lang="en-CA" sz="2400">
                <a:latin typeface="Times" charset="0"/>
              </a:endParaRPr>
            </a:p>
          </p:txBody>
        </p:sp>
        <p:sp>
          <p:nvSpPr>
            <p:cNvPr id="134381" name="Rectangle 169"/>
            <p:cNvSpPr>
              <a:spLocks noChangeArrowheads="1"/>
            </p:cNvSpPr>
            <p:nvPr/>
          </p:nvSpPr>
          <p:spPr bwMode="auto">
            <a:xfrm>
              <a:off x="4585" y="3554"/>
              <a:ext cx="98"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Definition</a:t>
              </a:r>
              <a:endParaRPr lang="en-CA" sz="2400">
                <a:latin typeface="Times" charset="0"/>
              </a:endParaRPr>
            </a:p>
          </p:txBody>
        </p:sp>
        <p:sp>
          <p:nvSpPr>
            <p:cNvPr id="134382" name="Rectangle 170"/>
            <p:cNvSpPr>
              <a:spLocks noChangeArrowheads="1"/>
            </p:cNvSpPr>
            <p:nvPr/>
          </p:nvSpPr>
          <p:spPr bwMode="auto">
            <a:xfrm>
              <a:off x="4585" y="3587"/>
              <a:ext cx="48"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a:t>
              </a:r>
              <a:endParaRPr lang="en-CA" sz="2400">
                <a:latin typeface="Times" charset="0"/>
              </a:endParaRPr>
            </a:p>
          </p:txBody>
        </p:sp>
        <p:sp>
          <p:nvSpPr>
            <p:cNvPr id="134383" name="Rectangle 171"/>
            <p:cNvSpPr>
              <a:spLocks noChangeArrowheads="1"/>
            </p:cNvSpPr>
            <p:nvPr/>
          </p:nvSpPr>
          <p:spPr bwMode="auto">
            <a:xfrm>
              <a:off x="4585" y="3606"/>
              <a:ext cx="8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384" name="Rectangle 172"/>
            <p:cNvSpPr>
              <a:spLocks noChangeArrowheads="1"/>
            </p:cNvSpPr>
            <p:nvPr/>
          </p:nvSpPr>
          <p:spPr bwMode="auto">
            <a:xfrm>
              <a:off x="4585" y="3619"/>
              <a:ext cx="3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385" name="Rectangle 173"/>
            <p:cNvSpPr>
              <a:spLocks noChangeArrowheads="1"/>
            </p:cNvSpPr>
            <p:nvPr/>
          </p:nvSpPr>
          <p:spPr bwMode="auto">
            <a:xfrm>
              <a:off x="4585" y="3639"/>
              <a:ext cx="132"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a:t>
              </a:r>
              <a:endParaRPr lang="en-CA" sz="2400">
                <a:latin typeface="Times" charset="0"/>
              </a:endParaRPr>
            </a:p>
          </p:txBody>
        </p:sp>
        <p:sp>
          <p:nvSpPr>
            <p:cNvPr id="134386" name="Rectangle 174"/>
            <p:cNvSpPr>
              <a:spLocks noChangeArrowheads="1"/>
            </p:cNvSpPr>
            <p:nvPr/>
          </p:nvSpPr>
          <p:spPr bwMode="auto">
            <a:xfrm>
              <a:off x="4585" y="3659"/>
              <a:ext cx="60"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a:t>
              </a:r>
              <a:endParaRPr lang="en-CA" sz="2400">
                <a:latin typeface="Times" charset="0"/>
              </a:endParaRPr>
            </a:p>
          </p:txBody>
        </p:sp>
        <p:sp>
          <p:nvSpPr>
            <p:cNvPr id="134387" name="Rectangle 175"/>
            <p:cNvSpPr>
              <a:spLocks noChangeArrowheads="1"/>
            </p:cNvSpPr>
            <p:nvPr/>
          </p:nvSpPr>
          <p:spPr bwMode="auto">
            <a:xfrm>
              <a:off x="4585" y="3678"/>
              <a:ext cx="15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a:t>
              </a:r>
              <a:endParaRPr lang="en-CA" sz="2400">
                <a:latin typeface="Times" charset="0"/>
              </a:endParaRPr>
            </a:p>
          </p:txBody>
        </p:sp>
        <p:sp>
          <p:nvSpPr>
            <p:cNvPr id="134388" name="Rectangle 176"/>
            <p:cNvSpPr>
              <a:spLocks noChangeArrowheads="1"/>
            </p:cNvSpPr>
            <p:nvPr/>
          </p:nvSpPr>
          <p:spPr bwMode="auto">
            <a:xfrm>
              <a:off x="4585" y="3698"/>
              <a:ext cx="8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389" name="Rectangle 177"/>
            <p:cNvSpPr>
              <a:spLocks noChangeArrowheads="1"/>
            </p:cNvSpPr>
            <p:nvPr/>
          </p:nvSpPr>
          <p:spPr bwMode="auto">
            <a:xfrm>
              <a:off x="4585" y="3717"/>
              <a:ext cx="3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390" name="Rectangle 178"/>
            <p:cNvSpPr>
              <a:spLocks noChangeArrowheads="1"/>
            </p:cNvSpPr>
            <p:nvPr/>
          </p:nvSpPr>
          <p:spPr bwMode="auto">
            <a:xfrm>
              <a:off x="4585" y="3737"/>
              <a:ext cx="180"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xxxxxxxxxxxxxxx</a:t>
              </a:r>
              <a:endParaRPr lang="en-CA" sz="2400">
                <a:latin typeface="Times" charset="0"/>
              </a:endParaRPr>
            </a:p>
          </p:txBody>
        </p:sp>
        <p:sp>
          <p:nvSpPr>
            <p:cNvPr id="134391" name="Freeform 179"/>
            <p:cNvSpPr>
              <a:spLocks/>
            </p:cNvSpPr>
            <p:nvPr/>
          </p:nvSpPr>
          <p:spPr bwMode="auto">
            <a:xfrm>
              <a:off x="4644" y="3607"/>
              <a:ext cx="223" cy="274"/>
            </a:xfrm>
            <a:custGeom>
              <a:avLst/>
              <a:gdLst>
                <a:gd name="T0" fmla="*/ 0 w 223"/>
                <a:gd name="T1" fmla="*/ 0 h 274"/>
                <a:gd name="T2" fmla="*/ 223 w 223"/>
                <a:gd name="T3" fmla="*/ 0 h 274"/>
                <a:gd name="T4" fmla="*/ 223 w 223"/>
                <a:gd name="T5" fmla="*/ 274 h 274"/>
                <a:gd name="T6" fmla="*/ 0 w 223"/>
                <a:gd name="T7" fmla="*/ 274 h 274"/>
                <a:gd name="T8" fmla="*/ 0 w 223"/>
                <a:gd name="T9" fmla="*/ 0 h 274"/>
                <a:gd name="T10" fmla="*/ 0 w 223"/>
                <a:gd name="T11" fmla="*/ 0 h 274"/>
                <a:gd name="T12" fmla="*/ 0 w 223"/>
                <a:gd name="T13" fmla="*/ 0 h 274"/>
                <a:gd name="T14" fmla="*/ 0 60000 65536"/>
                <a:gd name="T15" fmla="*/ 0 60000 65536"/>
                <a:gd name="T16" fmla="*/ 0 60000 65536"/>
                <a:gd name="T17" fmla="*/ 0 60000 65536"/>
                <a:gd name="T18" fmla="*/ 0 60000 65536"/>
                <a:gd name="T19" fmla="*/ 0 60000 65536"/>
                <a:gd name="T20" fmla="*/ 0 60000 65536"/>
                <a:gd name="T21" fmla="*/ 0 w 223"/>
                <a:gd name="T22" fmla="*/ 0 h 274"/>
                <a:gd name="T23" fmla="*/ 223 w 223"/>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 h="274">
                  <a:moveTo>
                    <a:pt x="0" y="0"/>
                  </a:moveTo>
                  <a:lnTo>
                    <a:pt x="223" y="0"/>
                  </a:lnTo>
                  <a:lnTo>
                    <a:pt x="223" y="274"/>
                  </a:lnTo>
                  <a:lnTo>
                    <a:pt x="0" y="274"/>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92" name="Rectangle 180"/>
            <p:cNvSpPr>
              <a:spLocks noChangeArrowheads="1"/>
            </p:cNvSpPr>
            <p:nvPr/>
          </p:nvSpPr>
          <p:spPr bwMode="auto">
            <a:xfrm>
              <a:off x="4647" y="3610"/>
              <a:ext cx="217" cy="268"/>
            </a:xfrm>
            <a:prstGeom prst="rect">
              <a:avLst/>
            </a:prstGeom>
            <a:solidFill>
              <a:srgbClr val="FFFFFF"/>
            </a:solidFill>
            <a:ln w="11113">
              <a:solidFill>
                <a:srgbClr val="1F1A17"/>
              </a:solidFill>
              <a:miter lim="800000"/>
              <a:headEnd/>
              <a:tailEnd/>
            </a:ln>
          </p:spPr>
          <p:txBody>
            <a:bodyPr/>
            <a:lstStyle/>
            <a:p>
              <a:endParaRPr lang="en-US"/>
            </a:p>
          </p:txBody>
        </p:sp>
        <p:sp>
          <p:nvSpPr>
            <p:cNvPr id="134393" name="Rectangle 181"/>
            <p:cNvSpPr>
              <a:spLocks noChangeArrowheads="1"/>
            </p:cNvSpPr>
            <p:nvPr/>
          </p:nvSpPr>
          <p:spPr bwMode="auto">
            <a:xfrm>
              <a:off x="4651" y="3620"/>
              <a:ext cx="147"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Requirements</a:t>
              </a:r>
              <a:endParaRPr lang="en-CA" sz="2400">
                <a:latin typeface="Times" charset="0"/>
              </a:endParaRPr>
            </a:p>
          </p:txBody>
        </p:sp>
        <p:sp>
          <p:nvSpPr>
            <p:cNvPr id="134394" name="Rectangle 182"/>
            <p:cNvSpPr>
              <a:spLocks noChangeArrowheads="1"/>
            </p:cNvSpPr>
            <p:nvPr/>
          </p:nvSpPr>
          <p:spPr bwMode="auto">
            <a:xfrm>
              <a:off x="4651" y="3653"/>
              <a:ext cx="13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Specification</a:t>
              </a:r>
              <a:endParaRPr lang="en-CA" sz="2400">
                <a:latin typeface="Times" charset="0"/>
              </a:endParaRPr>
            </a:p>
          </p:txBody>
        </p:sp>
        <p:sp>
          <p:nvSpPr>
            <p:cNvPr id="134395" name="Rectangle 183"/>
            <p:cNvSpPr>
              <a:spLocks noChangeArrowheads="1"/>
            </p:cNvSpPr>
            <p:nvPr/>
          </p:nvSpPr>
          <p:spPr bwMode="auto">
            <a:xfrm>
              <a:off x="4651" y="3678"/>
              <a:ext cx="48"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a:t>
              </a:r>
              <a:endParaRPr lang="en-CA" sz="2400">
                <a:latin typeface="Times" charset="0"/>
              </a:endParaRPr>
            </a:p>
          </p:txBody>
        </p:sp>
        <p:sp>
          <p:nvSpPr>
            <p:cNvPr id="134396" name="Rectangle 184"/>
            <p:cNvSpPr>
              <a:spLocks noChangeArrowheads="1"/>
            </p:cNvSpPr>
            <p:nvPr/>
          </p:nvSpPr>
          <p:spPr bwMode="auto">
            <a:xfrm>
              <a:off x="4651" y="3698"/>
              <a:ext cx="8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397" name="Rectangle 185"/>
            <p:cNvSpPr>
              <a:spLocks noChangeArrowheads="1"/>
            </p:cNvSpPr>
            <p:nvPr/>
          </p:nvSpPr>
          <p:spPr bwMode="auto">
            <a:xfrm>
              <a:off x="4651" y="3717"/>
              <a:ext cx="3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398" name="Rectangle 186"/>
            <p:cNvSpPr>
              <a:spLocks noChangeArrowheads="1"/>
            </p:cNvSpPr>
            <p:nvPr/>
          </p:nvSpPr>
          <p:spPr bwMode="auto">
            <a:xfrm>
              <a:off x="4651" y="3737"/>
              <a:ext cx="132"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a:t>
              </a:r>
              <a:endParaRPr lang="en-CA" sz="2400">
                <a:latin typeface="Times" charset="0"/>
              </a:endParaRPr>
            </a:p>
          </p:txBody>
        </p:sp>
        <p:sp>
          <p:nvSpPr>
            <p:cNvPr id="134399" name="Rectangle 187"/>
            <p:cNvSpPr>
              <a:spLocks noChangeArrowheads="1"/>
            </p:cNvSpPr>
            <p:nvPr/>
          </p:nvSpPr>
          <p:spPr bwMode="auto">
            <a:xfrm>
              <a:off x="4651" y="3757"/>
              <a:ext cx="60"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a:t>
              </a:r>
              <a:endParaRPr lang="en-CA" sz="2400">
                <a:latin typeface="Times" charset="0"/>
              </a:endParaRPr>
            </a:p>
          </p:txBody>
        </p:sp>
        <p:sp>
          <p:nvSpPr>
            <p:cNvPr id="134400" name="Rectangle 188"/>
            <p:cNvSpPr>
              <a:spLocks noChangeArrowheads="1"/>
            </p:cNvSpPr>
            <p:nvPr/>
          </p:nvSpPr>
          <p:spPr bwMode="auto">
            <a:xfrm>
              <a:off x="4651" y="3776"/>
              <a:ext cx="15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a:t>
              </a:r>
              <a:endParaRPr lang="en-CA" sz="2400">
                <a:latin typeface="Times" charset="0"/>
              </a:endParaRPr>
            </a:p>
          </p:txBody>
        </p:sp>
        <p:sp>
          <p:nvSpPr>
            <p:cNvPr id="134401" name="Rectangle 189"/>
            <p:cNvSpPr>
              <a:spLocks noChangeArrowheads="1"/>
            </p:cNvSpPr>
            <p:nvPr/>
          </p:nvSpPr>
          <p:spPr bwMode="auto">
            <a:xfrm>
              <a:off x="4651" y="3796"/>
              <a:ext cx="8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402" name="Rectangle 190"/>
            <p:cNvSpPr>
              <a:spLocks noChangeArrowheads="1"/>
            </p:cNvSpPr>
            <p:nvPr/>
          </p:nvSpPr>
          <p:spPr bwMode="auto">
            <a:xfrm>
              <a:off x="4651" y="3816"/>
              <a:ext cx="3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403" name="Rectangle 191"/>
            <p:cNvSpPr>
              <a:spLocks noChangeArrowheads="1"/>
            </p:cNvSpPr>
            <p:nvPr/>
          </p:nvSpPr>
          <p:spPr bwMode="auto">
            <a:xfrm>
              <a:off x="4651" y="3835"/>
              <a:ext cx="180"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xxxxxxxxxxxxxxx</a:t>
              </a:r>
              <a:endParaRPr lang="en-CA" sz="2400">
                <a:latin typeface="Times" charset="0"/>
              </a:endParaRPr>
            </a:p>
          </p:txBody>
        </p:sp>
        <p:sp>
          <p:nvSpPr>
            <p:cNvPr id="134404" name="Freeform 192"/>
            <p:cNvSpPr>
              <a:spLocks/>
            </p:cNvSpPr>
            <p:nvPr/>
          </p:nvSpPr>
          <p:spPr bwMode="auto">
            <a:xfrm>
              <a:off x="4742" y="3502"/>
              <a:ext cx="223" cy="275"/>
            </a:xfrm>
            <a:custGeom>
              <a:avLst/>
              <a:gdLst>
                <a:gd name="T0" fmla="*/ 0 w 223"/>
                <a:gd name="T1" fmla="*/ 0 h 275"/>
                <a:gd name="T2" fmla="*/ 223 w 223"/>
                <a:gd name="T3" fmla="*/ 0 h 275"/>
                <a:gd name="T4" fmla="*/ 223 w 223"/>
                <a:gd name="T5" fmla="*/ 275 h 275"/>
                <a:gd name="T6" fmla="*/ 0 w 223"/>
                <a:gd name="T7" fmla="*/ 275 h 275"/>
                <a:gd name="T8" fmla="*/ 0 w 223"/>
                <a:gd name="T9" fmla="*/ 0 h 275"/>
                <a:gd name="T10" fmla="*/ 0 w 223"/>
                <a:gd name="T11" fmla="*/ 0 h 275"/>
                <a:gd name="T12" fmla="*/ 0 w 223"/>
                <a:gd name="T13" fmla="*/ 0 h 275"/>
                <a:gd name="T14" fmla="*/ 0 60000 65536"/>
                <a:gd name="T15" fmla="*/ 0 60000 65536"/>
                <a:gd name="T16" fmla="*/ 0 60000 65536"/>
                <a:gd name="T17" fmla="*/ 0 60000 65536"/>
                <a:gd name="T18" fmla="*/ 0 60000 65536"/>
                <a:gd name="T19" fmla="*/ 0 60000 65536"/>
                <a:gd name="T20" fmla="*/ 0 60000 65536"/>
                <a:gd name="T21" fmla="*/ 0 w 223"/>
                <a:gd name="T22" fmla="*/ 0 h 275"/>
                <a:gd name="T23" fmla="*/ 223 w 223"/>
                <a:gd name="T24" fmla="*/ 275 h 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 h="275">
                  <a:moveTo>
                    <a:pt x="0" y="0"/>
                  </a:moveTo>
                  <a:lnTo>
                    <a:pt x="223" y="0"/>
                  </a:lnTo>
                  <a:lnTo>
                    <a:pt x="223" y="275"/>
                  </a:lnTo>
                  <a:lnTo>
                    <a:pt x="0" y="275"/>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05" name="Rectangle 193"/>
            <p:cNvSpPr>
              <a:spLocks noChangeArrowheads="1"/>
            </p:cNvSpPr>
            <p:nvPr/>
          </p:nvSpPr>
          <p:spPr bwMode="auto">
            <a:xfrm>
              <a:off x="4745" y="3505"/>
              <a:ext cx="217" cy="269"/>
            </a:xfrm>
            <a:prstGeom prst="rect">
              <a:avLst/>
            </a:prstGeom>
            <a:solidFill>
              <a:srgbClr val="FFFFFF"/>
            </a:solidFill>
            <a:ln w="11113">
              <a:solidFill>
                <a:srgbClr val="1F1A17"/>
              </a:solidFill>
              <a:miter lim="800000"/>
              <a:headEnd/>
              <a:tailEnd/>
            </a:ln>
          </p:spPr>
          <p:txBody>
            <a:bodyPr/>
            <a:lstStyle/>
            <a:p>
              <a:endParaRPr lang="en-US"/>
            </a:p>
          </p:txBody>
        </p:sp>
        <p:sp>
          <p:nvSpPr>
            <p:cNvPr id="134406" name="Rectangle 194"/>
            <p:cNvSpPr>
              <a:spLocks noChangeArrowheads="1"/>
            </p:cNvSpPr>
            <p:nvPr/>
          </p:nvSpPr>
          <p:spPr bwMode="auto">
            <a:xfrm>
              <a:off x="4749" y="3515"/>
              <a:ext cx="147"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Requirements</a:t>
              </a:r>
              <a:endParaRPr lang="en-CA" sz="2400">
                <a:latin typeface="Times" charset="0"/>
              </a:endParaRPr>
            </a:p>
          </p:txBody>
        </p:sp>
        <p:sp>
          <p:nvSpPr>
            <p:cNvPr id="134407" name="Rectangle 195"/>
            <p:cNvSpPr>
              <a:spLocks noChangeArrowheads="1"/>
            </p:cNvSpPr>
            <p:nvPr/>
          </p:nvSpPr>
          <p:spPr bwMode="auto">
            <a:xfrm>
              <a:off x="4749" y="3548"/>
              <a:ext cx="98"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Definition</a:t>
              </a:r>
              <a:endParaRPr lang="en-CA" sz="2400">
                <a:latin typeface="Times" charset="0"/>
              </a:endParaRPr>
            </a:p>
          </p:txBody>
        </p:sp>
        <p:sp>
          <p:nvSpPr>
            <p:cNvPr id="134408" name="Rectangle 196"/>
            <p:cNvSpPr>
              <a:spLocks noChangeArrowheads="1"/>
            </p:cNvSpPr>
            <p:nvPr/>
          </p:nvSpPr>
          <p:spPr bwMode="auto">
            <a:xfrm>
              <a:off x="4749" y="3573"/>
              <a:ext cx="48"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a:t>
              </a:r>
              <a:endParaRPr lang="en-CA" sz="2400">
                <a:latin typeface="Times" charset="0"/>
              </a:endParaRPr>
            </a:p>
          </p:txBody>
        </p:sp>
        <p:sp>
          <p:nvSpPr>
            <p:cNvPr id="134409" name="Rectangle 197"/>
            <p:cNvSpPr>
              <a:spLocks noChangeArrowheads="1"/>
            </p:cNvSpPr>
            <p:nvPr/>
          </p:nvSpPr>
          <p:spPr bwMode="auto">
            <a:xfrm>
              <a:off x="4749" y="3593"/>
              <a:ext cx="8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410" name="Rectangle 198"/>
            <p:cNvSpPr>
              <a:spLocks noChangeArrowheads="1"/>
            </p:cNvSpPr>
            <p:nvPr/>
          </p:nvSpPr>
          <p:spPr bwMode="auto">
            <a:xfrm>
              <a:off x="4749" y="3613"/>
              <a:ext cx="3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411" name="Rectangle 199"/>
            <p:cNvSpPr>
              <a:spLocks noChangeArrowheads="1"/>
            </p:cNvSpPr>
            <p:nvPr/>
          </p:nvSpPr>
          <p:spPr bwMode="auto">
            <a:xfrm>
              <a:off x="4749" y="3632"/>
              <a:ext cx="132"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a:t>
              </a:r>
              <a:endParaRPr lang="en-CA" sz="2400">
                <a:latin typeface="Times" charset="0"/>
              </a:endParaRPr>
            </a:p>
          </p:txBody>
        </p:sp>
        <p:sp>
          <p:nvSpPr>
            <p:cNvPr id="134412" name="Rectangle 200"/>
            <p:cNvSpPr>
              <a:spLocks noChangeArrowheads="1"/>
            </p:cNvSpPr>
            <p:nvPr/>
          </p:nvSpPr>
          <p:spPr bwMode="auto">
            <a:xfrm>
              <a:off x="4749" y="3652"/>
              <a:ext cx="60"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a:t>
              </a:r>
              <a:endParaRPr lang="en-CA" sz="2400">
                <a:latin typeface="Times" charset="0"/>
              </a:endParaRPr>
            </a:p>
          </p:txBody>
        </p:sp>
        <p:sp>
          <p:nvSpPr>
            <p:cNvPr id="134413" name="Rectangle 201"/>
            <p:cNvSpPr>
              <a:spLocks noChangeArrowheads="1"/>
            </p:cNvSpPr>
            <p:nvPr/>
          </p:nvSpPr>
          <p:spPr bwMode="auto">
            <a:xfrm>
              <a:off x="4749" y="3672"/>
              <a:ext cx="15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a:t>
              </a:r>
              <a:endParaRPr lang="en-CA" sz="2400">
                <a:latin typeface="Times" charset="0"/>
              </a:endParaRPr>
            </a:p>
          </p:txBody>
        </p:sp>
        <p:sp>
          <p:nvSpPr>
            <p:cNvPr id="134414" name="Rectangle 202"/>
            <p:cNvSpPr>
              <a:spLocks noChangeArrowheads="1"/>
            </p:cNvSpPr>
            <p:nvPr/>
          </p:nvSpPr>
          <p:spPr bwMode="auto">
            <a:xfrm>
              <a:off x="4749" y="3691"/>
              <a:ext cx="84"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415" name="Rectangle 203"/>
            <p:cNvSpPr>
              <a:spLocks noChangeArrowheads="1"/>
            </p:cNvSpPr>
            <p:nvPr/>
          </p:nvSpPr>
          <p:spPr bwMode="auto">
            <a:xfrm>
              <a:off x="4749" y="3711"/>
              <a:ext cx="36"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416" name="Rectangle 204"/>
            <p:cNvSpPr>
              <a:spLocks noChangeArrowheads="1"/>
            </p:cNvSpPr>
            <p:nvPr/>
          </p:nvSpPr>
          <p:spPr bwMode="auto">
            <a:xfrm>
              <a:off x="4749" y="3731"/>
              <a:ext cx="180" cy="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xxxxxxxxxxxxxxx</a:t>
              </a:r>
              <a:endParaRPr lang="en-CA" sz="2400">
                <a:latin typeface="Times" charset="0"/>
              </a:endParaRPr>
            </a:p>
          </p:txBody>
        </p:sp>
      </p:grpSp>
      <p:sp>
        <p:nvSpPr>
          <p:cNvPr id="134151" name="Freeform 205"/>
          <p:cNvSpPr>
            <a:spLocks/>
          </p:cNvSpPr>
          <p:nvPr/>
        </p:nvSpPr>
        <p:spPr bwMode="auto">
          <a:xfrm>
            <a:off x="7642225" y="5703888"/>
            <a:ext cx="354013" cy="436562"/>
          </a:xfrm>
          <a:custGeom>
            <a:avLst/>
            <a:gdLst>
              <a:gd name="T0" fmla="*/ 0 w 223"/>
              <a:gd name="T1" fmla="*/ 0 h 275"/>
              <a:gd name="T2" fmla="*/ 2147483647 w 223"/>
              <a:gd name="T3" fmla="*/ 0 h 275"/>
              <a:gd name="T4" fmla="*/ 2147483647 w 223"/>
              <a:gd name="T5" fmla="*/ 2147483647 h 275"/>
              <a:gd name="T6" fmla="*/ 0 w 223"/>
              <a:gd name="T7" fmla="*/ 2147483647 h 275"/>
              <a:gd name="T8" fmla="*/ 0 w 223"/>
              <a:gd name="T9" fmla="*/ 0 h 275"/>
              <a:gd name="T10" fmla="*/ 0 w 223"/>
              <a:gd name="T11" fmla="*/ 0 h 275"/>
              <a:gd name="T12" fmla="*/ 0 w 223"/>
              <a:gd name="T13" fmla="*/ 0 h 275"/>
              <a:gd name="T14" fmla="*/ 0 60000 65536"/>
              <a:gd name="T15" fmla="*/ 0 60000 65536"/>
              <a:gd name="T16" fmla="*/ 0 60000 65536"/>
              <a:gd name="T17" fmla="*/ 0 60000 65536"/>
              <a:gd name="T18" fmla="*/ 0 60000 65536"/>
              <a:gd name="T19" fmla="*/ 0 60000 65536"/>
              <a:gd name="T20" fmla="*/ 0 60000 65536"/>
              <a:gd name="T21" fmla="*/ 0 w 223"/>
              <a:gd name="T22" fmla="*/ 0 h 275"/>
              <a:gd name="T23" fmla="*/ 223 w 223"/>
              <a:gd name="T24" fmla="*/ 275 h 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 h="275">
                <a:moveTo>
                  <a:pt x="0" y="0"/>
                </a:moveTo>
                <a:lnTo>
                  <a:pt x="223" y="0"/>
                </a:lnTo>
                <a:lnTo>
                  <a:pt x="223" y="275"/>
                </a:lnTo>
                <a:lnTo>
                  <a:pt x="0" y="275"/>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52" name="Rectangle 206"/>
          <p:cNvSpPr>
            <a:spLocks noChangeArrowheads="1"/>
          </p:cNvSpPr>
          <p:nvPr/>
        </p:nvSpPr>
        <p:spPr bwMode="auto">
          <a:xfrm>
            <a:off x="7646988" y="5708650"/>
            <a:ext cx="344487" cy="427038"/>
          </a:xfrm>
          <a:prstGeom prst="rect">
            <a:avLst/>
          </a:prstGeom>
          <a:solidFill>
            <a:srgbClr val="FFFFFF"/>
          </a:solidFill>
          <a:ln w="11113">
            <a:solidFill>
              <a:srgbClr val="1F1A17"/>
            </a:solidFill>
            <a:miter lim="800000"/>
            <a:headEnd/>
            <a:tailEnd/>
          </a:ln>
        </p:spPr>
        <p:txBody>
          <a:bodyPr/>
          <a:lstStyle/>
          <a:p>
            <a:endParaRPr lang="en-US"/>
          </a:p>
        </p:txBody>
      </p:sp>
      <p:sp>
        <p:nvSpPr>
          <p:cNvPr id="134153" name="Rectangle 207"/>
          <p:cNvSpPr>
            <a:spLocks noChangeArrowheads="1"/>
          </p:cNvSpPr>
          <p:nvPr/>
        </p:nvSpPr>
        <p:spPr bwMode="auto">
          <a:xfrm>
            <a:off x="7642225" y="5726113"/>
            <a:ext cx="236538"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Requirements</a:t>
            </a:r>
            <a:endParaRPr lang="en-CA" sz="2400">
              <a:latin typeface="Times" charset="0"/>
            </a:endParaRPr>
          </a:p>
        </p:txBody>
      </p:sp>
      <p:sp>
        <p:nvSpPr>
          <p:cNvPr id="134154" name="Rectangle 208"/>
          <p:cNvSpPr>
            <a:spLocks noChangeArrowheads="1"/>
          </p:cNvSpPr>
          <p:nvPr/>
        </p:nvSpPr>
        <p:spPr bwMode="auto">
          <a:xfrm>
            <a:off x="7642225" y="5776913"/>
            <a:ext cx="21590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Specification</a:t>
            </a:r>
            <a:endParaRPr lang="en-CA" sz="2400">
              <a:latin typeface="Times" charset="0"/>
            </a:endParaRPr>
          </a:p>
        </p:txBody>
      </p:sp>
      <p:sp>
        <p:nvSpPr>
          <p:cNvPr id="134155" name="Rectangle 209"/>
          <p:cNvSpPr>
            <a:spLocks noChangeArrowheads="1"/>
          </p:cNvSpPr>
          <p:nvPr/>
        </p:nvSpPr>
        <p:spPr bwMode="auto">
          <a:xfrm>
            <a:off x="7642225" y="5818188"/>
            <a:ext cx="7620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a:t>
            </a:r>
            <a:endParaRPr lang="en-CA" sz="2400">
              <a:latin typeface="Times" charset="0"/>
            </a:endParaRPr>
          </a:p>
        </p:txBody>
      </p:sp>
      <p:sp>
        <p:nvSpPr>
          <p:cNvPr id="134156" name="Rectangle 210"/>
          <p:cNvSpPr>
            <a:spLocks noChangeArrowheads="1"/>
          </p:cNvSpPr>
          <p:nvPr/>
        </p:nvSpPr>
        <p:spPr bwMode="auto">
          <a:xfrm>
            <a:off x="7642225" y="5849938"/>
            <a:ext cx="1333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157" name="Rectangle 211"/>
          <p:cNvSpPr>
            <a:spLocks noChangeArrowheads="1"/>
          </p:cNvSpPr>
          <p:nvPr/>
        </p:nvSpPr>
        <p:spPr bwMode="auto">
          <a:xfrm>
            <a:off x="7642225" y="5880100"/>
            <a:ext cx="5715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158" name="Rectangle 212"/>
          <p:cNvSpPr>
            <a:spLocks noChangeArrowheads="1"/>
          </p:cNvSpPr>
          <p:nvPr/>
        </p:nvSpPr>
        <p:spPr bwMode="auto">
          <a:xfrm>
            <a:off x="7642225" y="5911850"/>
            <a:ext cx="20955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a:t>
            </a:r>
            <a:endParaRPr lang="en-CA" sz="2400">
              <a:latin typeface="Times" charset="0"/>
            </a:endParaRPr>
          </a:p>
        </p:txBody>
      </p:sp>
      <p:sp>
        <p:nvSpPr>
          <p:cNvPr id="134159" name="Rectangle 213"/>
          <p:cNvSpPr>
            <a:spLocks noChangeArrowheads="1"/>
          </p:cNvSpPr>
          <p:nvPr/>
        </p:nvSpPr>
        <p:spPr bwMode="auto">
          <a:xfrm>
            <a:off x="7642225" y="5943600"/>
            <a:ext cx="9525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a:t>
            </a:r>
            <a:endParaRPr lang="en-CA" sz="2400">
              <a:latin typeface="Times" charset="0"/>
            </a:endParaRPr>
          </a:p>
        </p:txBody>
      </p:sp>
      <p:sp>
        <p:nvSpPr>
          <p:cNvPr id="134160" name="Rectangle 214"/>
          <p:cNvSpPr>
            <a:spLocks noChangeArrowheads="1"/>
          </p:cNvSpPr>
          <p:nvPr/>
        </p:nvSpPr>
        <p:spPr bwMode="auto">
          <a:xfrm>
            <a:off x="7642225" y="5973763"/>
            <a:ext cx="2476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a:t>
            </a:r>
            <a:endParaRPr lang="en-CA" sz="2400">
              <a:latin typeface="Times" charset="0"/>
            </a:endParaRPr>
          </a:p>
        </p:txBody>
      </p:sp>
      <p:sp>
        <p:nvSpPr>
          <p:cNvPr id="134161" name="Rectangle 215"/>
          <p:cNvSpPr>
            <a:spLocks noChangeArrowheads="1"/>
          </p:cNvSpPr>
          <p:nvPr/>
        </p:nvSpPr>
        <p:spPr bwMode="auto">
          <a:xfrm>
            <a:off x="7642225" y="6005513"/>
            <a:ext cx="1333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162" name="Rectangle 216"/>
          <p:cNvSpPr>
            <a:spLocks noChangeArrowheads="1"/>
          </p:cNvSpPr>
          <p:nvPr/>
        </p:nvSpPr>
        <p:spPr bwMode="auto">
          <a:xfrm>
            <a:off x="7642225" y="6037263"/>
            <a:ext cx="571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163" name="Rectangle 217"/>
          <p:cNvSpPr>
            <a:spLocks noChangeArrowheads="1"/>
          </p:cNvSpPr>
          <p:nvPr/>
        </p:nvSpPr>
        <p:spPr bwMode="auto">
          <a:xfrm>
            <a:off x="7642225" y="6067425"/>
            <a:ext cx="28575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xxxxxxxxxxxxxxx</a:t>
            </a:r>
            <a:endParaRPr lang="en-CA" sz="2400">
              <a:latin typeface="Times" charset="0"/>
            </a:endParaRPr>
          </a:p>
        </p:txBody>
      </p:sp>
      <p:sp>
        <p:nvSpPr>
          <p:cNvPr id="134164" name="Freeform 218"/>
          <p:cNvSpPr>
            <a:spLocks/>
          </p:cNvSpPr>
          <p:nvPr/>
        </p:nvSpPr>
        <p:spPr bwMode="auto">
          <a:xfrm>
            <a:off x="7797800" y="5548313"/>
            <a:ext cx="354013" cy="436562"/>
          </a:xfrm>
          <a:custGeom>
            <a:avLst/>
            <a:gdLst>
              <a:gd name="T0" fmla="*/ 0 w 223"/>
              <a:gd name="T1" fmla="*/ 0 h 275"/>
              <a:gd name="T2" fmla="*/ 2147483647 w 223"/>
              <a:gd name="T3" fmla="*/ 0 h 275"/>
              <a:gd name="T4" fmla="*/ 2147483647 w 223"/>
              <a:gd name="T5" fmla="*/ 2147483647 h 275"/>
              <a:gd name="T6" fmla="*/ 0 w 223"/>
              <a:gd name="T7" fmla="*/ 2147483647 h 275"/>
              <a:gd name="T8" fmla="*/ 0 w 223"/>
              <a:gd name="T9" fmla="*/ 0 h 275"/>
              <a:gd name="T10" fmla="*/ 0 w 223"/>
              <a:gd name="T11" fmla="*/ 0 h 275"/>
              <a:gd name="T12" fmla="*/ 0 w 223"/>
              <a:gd name="T13" fmla="*/ 0 h 275"/>
              <a:gd name="T14" fmla="*/ 0 60000 65536"/>
              <a:gd name="T15" fmla="*/ 0 60000 65536"/>
              <a:gd name="T16" fmla="*/ 0 60000 65536"/>
              <a:gd name="T17" fmla="*/ 0 60000 65536"/>
              <a:gd name="T18" fmla="*/ 0 60000 65536"/>
              <a:gd name="T19" fmla="*/ 0 60000 65536"/>
              <a:gd name="T20" fmla="*/ 0 60000 65536"/>
              <a:gd name="T21" fmla="*/ 0 w 223"/>
              <a:gd name="T22" fmla="*/ 0 h 275"/>
              <a:gd name="T23" fmla="*/ 223 w 223"/>
              <a:gd name="T24" fmla="*/ 275 h 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 h="275">
                <a:moveTo>
                  <a:pt x="0" y="0"/>
                </a:moveTo>
                <a:lnTo>
                  <a:pt x="223" y="0"/>
                </a:lnTo>
                <a:lnTo>
                  <a:pt x="223" y="275"/>
                </a:lnTo>
                <a:lnTo>
                  <a:pt x="0" y="275"/>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65" name="Rectangle 219"/>
          <p:cNvSpPr>
            <a:spLocks noChangeArrowheads="1"/>
          </p:cNvSpPr>
          <p:nvPr/>
        </p:nvSpPr>
        <p:spPr bwMode="auto">
          <a:xfrm>
            <a:off x="7802563" y="5553075"/>
            <a:ext cx="344487" cy="427038"/>
          </a:xfrm>
          <a:prstGeom prst="rect">
            <a:avLst/>
          </a:prstGeom>
          <a:solidFill>
            <a:srgbClr val="FFFFFF"/>
          </a:solidFill>
          <a:ln w="11113">
            <a:solidFill>
              <a:srgbClr val="1F1A17"/>
            </a:solidFill>
            <a:miter lim="800000"/>
            <a:headEnd/>
            <a:tailEnd/>
          </a:ln>
        </p:spPr>
        <p:txBody>
          <a:bodyPr/>
          <a:lstStyle/>
          <a:p>
            <a:endParaRPr lang="en-US"/>
          </a:p>
        </p:txBody>
      </p:sp>
      <p:sp>
        <p:nvSpPr>
          <p:cNvPr id="134166" name="Rectangle 220"/>
          <p:cNvSpPr>
            <a:spLocks noChangeArrowheads="1"/>
          </p:cNvSpPr>
          <p:nvPr/>
        </p:nvSpPr>
        <p:spPr bwMode="auto">
          <a:xfrm>
            <a:off x="7808913" y="5570538"/>
            <a:ext cx="236537"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Requirements</a:t>
            </a:r>
            <a:endParaRPr lang="en-CA" sz="2400">
              <a:latin typeface="Times" charset="0"/>
            </a:endParaRPr>
          </a:p>
        </p:txBody>
      </p:sp>
      <p:sp>
        <p:nvSpPr>
          <p:cNvPr id="134167" name="Rectangle 221"/>
          <p:cNvSpPr>
            <a:spLocks noChangeArrowheads="1"/>
          </p:cNvSpPr>
          <p:nvPr/>
        </p:nvSpPr>
        <p:spPr bwMode="auto">
          <a:xfrm>
            <a:off x="7808913" y="5611813"/>
            <a:ext cx="1587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Definition</a:t>
            </a:r>
            <a:endParaRPr lang="en-CA" sz="2400">
              <a:latin typeface="Times" charset="0"/>
            </a:endParaRPr>
          </a:p>
        </p:txBody>
      </p:sp>
      <p:sp>
        <p:nvSpPr>
          <p:cNvPr id="134168" name="Rectangle 222"/>
          <p:cNvSpPr>
            <a:spLocks noChangeArrowheads="1"/>
          </p:cNvSpPr>
          <p:nvPr/>
        </p:nvSpPr>
        <p:spPr bwMode="auto">
          <a:xfrm>
            <a:off x="7808913" y="5662613"/>
            <a:ext cx="7620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a:t>
            </a:r>
            <a:endParaRPr lang="en-CA" sz="2400">
              <a:latin typeface="Times" charset="0"/>
            </a:endParaRPr>
          </a:p>
        </p:txBody>
      </p:sp>
      <p:sp>
        <p:nvSpPr>
          <p:cNvPr id="134169" name="Rectangle 223"/>
          <p:cNvSpPr>
            <a:spLocks noChangeArrowheads="1"/>
          </p:cNvSpPr>
          <p:nvPr/>
        </p:nvSpPr>
        <p:spPr bwMode="auto">
          <a:xfrm>
            <a:off x="7808913" y="5694363"/>
            <a:ext cx="1333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170" name="Rectangle 224"/>
          <p:cNvSpPr>
            <a:spLocks noChangeArrowheads="1"/>
          </p:cNvSpPr>
          <p:nvPr/>
        </p:nvSpPr>
        <p:spPr bwMode="auto">
          <a:xfrm>
            <a:off x="7808913" y="5715000"/>
            <a:ext cx="5715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171" name="Rectangle 225"/>
          <p:cNvSpPr>
            <a:spLocks noChangeArrowheads="1"/>
          </p:cNvSpPr>
          <p:nvPr/>
        </p:nvSpPr>
        <p:spPr bwMode="auto">
          <a:xfrm>
            <a:off x="7808913" y="5745163"/>
            <a:ext cx="2095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a:t>
            </a:r>
            <a:endParaRPr lang="en-CA" sz="2400">
              <a:latin typeface="Times" charset="0"/>
            </a:endParaRPr>
          </a:p>
        </p:txBody>
      </p:sp>
      <p:sp>
        <p:nvSpPr>
          <p:cNvPr id="134172" name="Rectangle 226"/>
          <p:cNvSpPr>
            <a:spLocks noChangeArrowheads="1"/>
          </p:cNvSpPr>
          <p:nvPr/>
        </p:nvSpPr>
        <p:spPr bwMode="auto">
          <a:xfrm>
            <a:off x="7808913" y="5776913"/>
            <a:ext cx="952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a:t>
            </a:r>
            <a:endParaRPr lang="en-CA" sz="2400">
              <a:latin typeface="Times" charset="0"/>
            </a:endParaRPr>
          </a:p>
        </p:txBody>
      </p:sp>
      <p:sp>
        <p:nvSpPr>
          <p:cNvPr id="134173" name="Rectangle 227"/>
          <p:cNvSpPr>
            <a:spLocks noChangeArrowheads="1"/>
          </p:cNvSpPr>
          <p:nvPr/>
        </p:nvSpPr>
        <p:spPr bwMode="auto">
          <a:xfrm>
            <a:off x="7808913" y="5808663"/>
            <a:ext cx="2476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a:t>
            </a:r>
            <a:endParaRPr lang="en-CA" sz="2400">
              <a:latin typeface="Times" charset="0"/>
            </a:endParaRPr>
          </a:p>
        </p:txBody>
      </p:sp>
      <p:sp>
        <p:nvSpPr>
          <p:cNvPr id="134174" name="Rectangle 228"/>
          <p:cNvSpPr>
            <a:spLocks noChangeArrowheads="1"/>
          </p:cNvSpPr>
          <p:nvPr/>
        </p:nvSpPr>
        <p:spPr bwMode="auto">
          <a:xfrm>
            <a:off x="7808913" y="5838825"/>
            <a:ext cx="13335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175" name="Rectangle 229"/>
          <p:cNvSpPr>
            <a:spLocks noChangeArrowheads="1"/>
          </p:cNvSpPr>
          <p:nvPr/>
        </p:nvSpPr>
        <p:spPr bwMode="auto">
          <a:xfrm>
            <a:off x="7808913" y="5870575"/>
            <a:ext cx="5715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176" name="Rectangle 230"/>
          <p:cNvSpPr>
            <a:spLocks noChangeArrowheads="1"/>
          </p:cNvSpPr>
          <p:nvPr/>
        </p:nvSpPr>
        <p:spPr bwMode="auto">
          <a:xfrm>
            <a:off x="7808913" y="5900738"/>
            <a:ext cx="2857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xxxxxxxxxxxxxxx</a:t>
            </a:r>
            <a:endParaRPr lang="en-CA" sz="2400">
              <a:latin typeface="Times" charset="0"/>
            </a:endParaRPr>
          </a:p>
        </p:txBody>
      </p:sp>
      <p:sp>
        <p:nvSpPr>
          <p:cNvPr id="134177" name="Freeform 231"/>
          <p:cNvSpPr>
            <a:spLocks/>
          </p:cNvSpPr>
          <p:nvPr/>
        </p:nvSpPr>
        <p:spPr bwMode="auto">
          <a:xfrm>
            <a:off x="7902575" y="5694363"/>
            <a:ext cx="352425" cy="436562"/>
          </a:xfrm>
          <a:custGeom>
            <a:avLst/>
            <a:gdLst>
              <a:gd name="T0" fmla="*/ 0 w 222"/>
              <a:gd name="T1" fmla="*/ 0 h 275"/>
              <a:gd name="T2" fmla="*/ 2147483647 w 222"/>
              <a:gd name="T3" fmla="*/ 0 h 275"/>
              <a:gd name="T4" fmla="*/ 2147483647 w 222"/>
              <a:gd name="T5" fmla="*/ 2147483647 h 275"/>
              <a:gd name="T6" fmla="*/ 0 w 222"/>
              <a:gd name="T7" fmla="*/ 2147483647 h 275"/>
              <a:gd name="T8" fmla="*/ 0 w 222"/>
              <a:gd name="T9" fmla="*/ 0 h 275"/>
              <a:gd name="T10" fmla="*/ 0 w 222"/>
              <a:gd name="T11" fmla="*/ 0 h 275"/>
              <a:gd name="T12" fmla="*/ 0 w 222"/>
              <a:gd name="T13" fmla="*/ 0 h 275"/>
              <a:gd name="T14" fmla="*/ 0 60000 65536"/>
              <a:gd name="T15" fmla="*/ 0 60000 65536"/>
              <a:gd name="T16" fmla="*/ 0 60000 65536"/>
              <a:gd name="T17" fmla="*/ 0 60000 65536"/>
              <a:gd name="T18" fmla="*/ 0 60000 65536"/>
              <a:gd name="T19" fmla="*/ 0 60000 65536"/>
              <a:gd name="T20" fmla="*/ 0 60000 65536"/>
              <a:gd name="T21" fmla="*/ 0 w 222"/>
              <a:gd name="T22" fmla="*/ 0 h 275"/>
              <a:gd name="T23" fmla="*/ 222 w 222"/>
              <a:gd name="T24" fmla="*/ 275 h 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 h="275">
                <a:moveTo>
                  <a:pt x="0" y="0"/>
                </a:moveTo>
                <a:lnTo>
                  <a:pt x="222" y="0"/>
                </a:lnTo>
                <a:lnTo>
                  <a:pt x="222" y="275"/>
                </a:lnTo>
                <a:lnTo>
                  <a:pt x="0" y="275"/>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78" name="Rectangle 232"/>
          <p:cNvSpPr>
            <a:spLocks noChangeArrowheads="1"/>
          </p:cNvSpPr>
          <p:nvPr/>
        </p:nvSpPr>
        <p:spPr bwMode="auto">
          <a:xfrm>
            <a:off x="7907338" y="5699125"/>
            <a:ext cx="342900" cy="427038"/>
          </a:xfrm>
          <a:prstGeom prst="rect">
            <a:avLst/>
          </a:prstGeom>
          <a:solidFill>
            <a:srgbClr val="FFFFFF"/>
          </a:solidFill>
          <a:ln w="11113">
            <a:solidFill>
              <a:srgbClr val="1F1A17"/>
            </a:solidFill>
            <a:miter lim="800000"/>
            <a:headEnd/>
            <a:tailEnd/>
          </a:ln>
        </p:spPr>
        <p:txBody>
          <a:bodyPr/>
          <a:lstStyle/>
          <a:p>
            <a:endParaRPr lang="en-US"/>
          </a:p>
        </p:txBody>
      </p:sp>
      <p:sp>
        <p:nvSpPr>
          <p:cNvPr id="134179" name="Rectangle 233"/>
          <p:cNvSpPr>
            <a:spLocks noChangeArrowheads="1"/>
          </p:cNvSpPr>
          <p:nvPr/>
        </p:nvSpPr>
        <p:spPr bwMode="auto">
          <a:xfrm>
            <a:off x="7912100" y="5715000"/>
            <a:ext cx="236538"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Requirements</a:t>
            </a:r>
            <a:endParaRPr lang="en-CA" sz="2400">
              <a:latin typeface="Times" charset="0"/>
            </a:endParaRPr>
          </a:p>
        </p:txBody>
      </p:sp>
      <p:sp>
        <p:nvSpPr>
          <p:cNvPr id="134180" name="Rectangle 234"/>
          <p:cNvSpPr>
            <a:spLocks noChangeArrowheads="1"/>
          </p:cNvSpPr>
          <p:nvPr/>
        </p:nvSpPr>
        <p:spPr bwMode="auto">
          <a:xfrm>
            <a:off x="7912100" y="5767388"/>
            <a:ext cx="21590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Specification</a:t>
            </a:r>
            <a:endParaRPr lang="en-CA" sz="2400">
              <a:latin typeface="Times" charset="0"/>
            </a:endParaRPr>
          </a:p>
        </p:txBody>
      </p:sp>
      <p:sp>
        <p:nvSpPr>
          <p:cNvPr id="134181" name="Rectangle 235"/>
          <p:cNvSpPr>
            <a:spLocks noChangeArrowheads="1"/>
          </p:cNvSpPr>
          <p:nvPr/>
        </p:nvSpPr>
        <p:spPr bwMode="auto">
          <a:xfrm>
            <a:off x="7912100" y="5808663"/>
            <a:ext cx="7620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a:t>
            </a:r>
            <a:endParaRPr lang="en-CA" sz="2400">
              <a:latin typeface="Times" charset="0"/>
            </a:endParaRPr>
          </a:p>
        </p:txBody>
      </p:sp>
      <p:sp>
        <p:nvSpPr>
          <p:cNvPr id="134182" name="Rectangle 236"/>
          <p:cNvSpPr>
            <a:spLocks noChangeArrowheads="1"/>
          </p:cNvSpPr>
          <p:nvPr/>
        </p:nvSpPr>
        <p:spPr bwMode="auto">
          <a:xfrm>
            <a:off x="7912100" y="5838825"/>
            <a:ext cx="13335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183" name="Rectangle 237"/>
          <p:cNvSpPr>
            <a:spLocks noChangeArrowheads="1"/>
          </p:cNvSpPr>
          <p:nvPr/>
        </p:nvSpPr>
        <p:spPr bwMode="auto">
          <a:xfrm>
            <a:off x="7912100" y="5870575"/>
            <a:ext cx="5715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184" name="Rectangle 238"/>
          <p:cNvSpPr>
            <a:spLocks noChangeArrowheads="1"/>
          </p:cNvSpPr>
          <p:nvPr/>
        </p:nvSpPr>
        <p:spPr bwMode="auto">
          <a:xfrm>
            <a:off x="7912100" y="5900738"/>
            <a:ext cx="2095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a:t>
            </a:r>
            <a:endParaRPr lang="en-CA" sz="2400">
              <a:latin typeface="Times" charset="0"/>
            </a:endParaRPr>
          </a:p>
        </p:txBody>
      </p:sp>
      <p:sp>
        <p:nvSpPr>
          <p:cNvPr id="134185" name="Rectangle 239"/>
          <p:cNvSpPr>
            <a:spLocks noChangeArrowheads="1"/>
          </p:cNvSpPr>
          <p:nvPr/>
        </p:nvSpPr>
        <p:spPr bwMode="auto">
          <a:xfrm>
            <a:off x="7912100" y="5932488"/>
            <a:ext cx="952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a:t>
            </a:r>
            <a:endParaRPr lang="en-CA" sz="2400">
              <a:latin typeface="Times" charset="0"/>
            </a:endParaRPr>
          </a:p>
        </p:txBody>
      </p:sp>
      <p:sp>
        <p:nvSpPr>
          <p:cNvPr id="134186" name="Rectangle 240"/>
          <p:cNvSpPr>
            <a:spLocks noChangeArrowheads="1"/>
          </p:cNvSpPr>
          <p:nvPr/>
        </p:nvSpPr>
        <p:spPr bwMode="auto">
          <a:xfrm>
            <a:off x="7912100" y="5964238"/>
            <a:ext cx="2476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a:t>
            </a:r>
            <a:endParaRPr lang="en-CA" sz="2400">
              <a:latin typeface="Times" charset="0"/>
            </a:endParaRPr>
          </a:p>
        </p:txBody>
      </p:sp>
      <p:sp>
        <p:nvSpPr>
          <p:cNvPr id="134187" name="Rectangle 241"/>
          <p:cNvSpPr>
            <a:spLocks noChangeArrowheads="1"/>
          </p:cNvSpPr>
          <p:nvPr/>
        </p:nvSpPr>
        <p:spPr bwMode="auto">
          <a:xfrm>
            <a:off x="7912100" y="5994400"/>
            <a:ext cx="13335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188" name="Rectangle 242"/>
          <p:cNvSpPr>
            <a:spLocks noChangeArrowheads="1"/>
          </p:cNvSpPr>
          <p:nvPr/>
        </p:nvSpPr>
        <p:spPr bwMode="auto">
          <a:xfrm>
            <a:off x="7912100" y="6026150"/>
            <a:ext cx="5715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189" name="Rectangle 243"/>
          <p:cNvSpPr>
            <a:spLocks noChangeArrowheads="1"/>
          </p:cNvSpPr>
          <p:nvPr/>
        </p:nvSpPr>
        <p:spPr bwMode="auto">
          <a:xfrm>
            <a:off x="7912100" y="6057900"/>
            <a:ext cx="28575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xxxxxxxxxxxxxxx</a:t>
            </a:r>
            <a:endParaRPr lang="en-CA" sz="2400">
              <a:latin typeface="Times" charset="0"/>
            </a:endParaRPr>
          </a:p>
        </p:txBody>
      </p:sp>
      <p:sp>
        <p:nvSpPr>
          <p:cNvPr id="134190" name="Freeform 244"/>
          <p:cNvSpPr>
            <a:spLocks/>
          </p:cNvSpPr>
          <p:nvPr/>
        </p:nvSpPr>
        <p:spPr bwMode="auto">
          <a:xfrm>
            <a:off x="8058150" y="5527675"/>
            <a:ext cx="352425" cy="436563"/>
          </a:xfrm>
          <a:custGeom>
            <a:avLst/>
            <a:gdLst>
              <a:gd name="T0" fmla="*/ 0 w 222"/>
              <a:gd name="T1" fmla="*/ 0 h 275"/>
              <a:gd name="T2" fmla="*/ 2147483647 w 222"/>
              <a:gd name="T3" fmla="*/ 0 h 275"/>
              <a:gd name="T4" fmla="*/ 2147483647 w 222"/>
              <a:gd name="T5" fmla="*/ 2147483647 h 275"/>
              <a:gd name="T6" fmla="*/ 0 w 222"/>
              <a:gd name="T7" fmla="*/ 2147483647 h 275"/>
              <a:gd name="T8" fmla="*/ 0 w 222"/>
              <a:gd name="T9" fmla="*/ 0 h 275"/>
              <a:gd name="T10" fmla="*/ 0 w 222"/>
              <a:gd name="T11" fmla="*/ 0 h 275"/>
              <a:gd name="T12" fmla="*/ 0 w 222"/>
              <a:gd name="T13" fmla="*/ 0 h 275"/>
              <a:gd name="T14" fmla="*/ 0 60000 65536"/>
              <a:gd name="T15" fmla="*/ 0 60000 65536"/>
              <a:gd name="T16" fmla="*/ 0 60000 65536"/>
              <a:gd name="T17" fmla="*/ 0 60000 65536"/>
              <a:gd name="T18" fmla="*/ 0 60000 65536"/>
              <a:gd name="T19" fmla="*/ 0 60000 65536"/>
              <a:gd name="T20" fmla="*/ 0 60000 65536"/>
              <a:gd name="T21" fmla="*/ 0 w 222"/>
              <a:gd name="T22" fmla="*/ 0 h 275"/>
              <a:gd name="T23" fmla="*/ 222 w 222"/>
              <a:gd name="T24" fmla="*/ 275 h 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 h="275">
                <a:moveTo>
                  <a:pt x="0" y="0"/>
                </a:moveTo>
                <a:lnTo>
                  <a:pt x="222" y="0"/>
                </a:lnTo>
                <a:lnTo>
                  <a:pt x="222" y="275"/>
                </a:lnTo>
                <a:lnTo>
                  <a:pt x="0" y="275"/>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91" name="Rectangle 245"/>
          <p:cNvSpPr>
            <a:spLocks noChangeArrowheads="1"/>
          </p:cNvSpPr>
          <p:nvPr/>
        </p:nvSpPr>
        <p:spPr bwMode="auto">
          <a:xfrm>
            <a:off x="8062913" y="5532438"/>
            <a:ext cx="342900" cy="427037"/>
          </a:xfrm>
          <a:prstGeom prst="rect">
            <a:avLst/>
          </a:prstGeom>
          <a:solidFill>
            <a:srgbClr val="FFFFFF"/>
          </a:solidFill>
          <a:ln w="11113">
            <a:solidFill>
              <a:srgbClr val="1F1A17"/>
            </a:solidFill>
            <a:miter lim="800000"/>
            <a:headEnd/>
            <a:tailEnd/>
          </a:ln>
        </p:spPr>
        <p:txBody>
          <a:bodyPr/>
          <a:lstStyle/>
          <a:p>
            <a:endParaRPr lang="en-US"/>
          </a:p>
        </p:txBody>
      </p:sp>
      <p:sp>
        <p:nvSpPr>
          <p:cNvPr id="134192" name="Rectangle 246"/>
          <p:cNvSpPr>
            <a:spLocks noChangeArrowheads="1"/>
          </p:cNvSpPr>
          <p:nvPr/>
        </p:nvSpPr>
        <p:spPr bwMode="auto">
          <a:xfrm>
            <a:off x="8069263" y="5548313"/>
            <a:ext cx="236537"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Requirements</a:t>
            </a:r>
            <a:endParaRPr lang="en-CA" sz="2400">
              <a:latin typeface="Times" charset="0"/>
            </a:endParaRPr>
          </a:p>
        </p:txBody>
      </p:sp>
      <p:sp>
        <p:nvSpPr>
          <p:cNvPr id="134193" name="Rectangle 247"/>
          <p:cNvSpPr>
            <a:spLocks noChangeArrowheads="1"/>
          </p:cNvSpPr>
          <p:nvPr/>
        </p:nvSpPr>
        <p:spPr bwMode="auto">
          <a:xfrm>
            <a:off x="8069263" y="5600700"/>
            <a:ext cx="15875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Definition</a:t>
            </a:r>
            <a:endParaRPr lang="en-CA" sz="2400">
              <a:latin typeface="Times" charset="0"/>
            </a:endParaRPr>
          </a:p>
        </p:txBody>
      </p:sp>
      <p:sp>
        <p:nvSpPr>
          <p:cNvPr id="134194" name="Rectangle 248"/>
          <p:cNvSpPr>
            <a:spLocks noChangeArrowheads="1"/>
          </p:cNvSpPr>
          <p:nvPr/>
        </p:nvSpPr>
        <p:spPr bwMode="auto">
          <a:xfrm>
            <a:off x="8069263" y="5641975"/>
            <a:ext cx="7620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a:t>
            </a:r>
            <a:endParaRPr lang="en-CA" sz="2400">
              <a:latin typeface="Times" charset="0"/>
            </a:endParaRPr>
          </a:p>
        </p:txBody>
      </p:sp>
      <p:sp>
        <p:nvSpPr>
          <p:cNvPr id="134195" name="Rectangle 249"/>
          <p:cNvSpPr>
            <a:spLocks noChangeArrowheads="1"/>
          </p:cNvSpPr>
          <p:nvPr/>
        </p:nvSpPr>
        <p:spPr bwMode="auto">
          <a:xfrm>
            <a:off x="8069263" y="5672138"/>
            <a:ext cx="1333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196" name="Rectangle 250"/>
          <p:cNvSpPr>
            <a:spLocks noChangeArrowheads="1"/>
          </p:cNvSpPr>
          <p:nvPr/>
        </p:nvSpPr>
        <p:spPr bwMode="auto">
          <a:xfrm>
            <a:off x="8069263" y="5703888"/>
            <a:ext cx="571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197" name="Rectangle 251"/>
          <p:cNvSpPr>
            <a:spLocks noChangeArrowheads="1"/>
          </p:cNvSpPr>
          <p:nvPr/>
        </p:nvSpPr>
        <p:spPr bwMode="auto">
          <a:xfrm>
            <a:off x="8069263" y="5735638"/>
            <a:ext cx="2095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a:t>
            </a:r>
            <a:endParaRPr lang="en-CA" sz="2400">
              <a:latin typeface="Times" charset="0"/>
            </a:endParaRPr>
          </a:p>
        </p:txBody>
      </p:sp>
      <p:sp>
        <p:nvSpPr>
          <p:cNvPr id="134198" name="Rectangle 252"/>
          <p:cNvSpPr>
            <a:spLocks noChangeArrowheads="1"/>
          </p:cNvSpPr>
          <p:nvPr/>
        </p:nvSpPr>
        <p:spPr bwMode="auto">
          <a:xfrm>
            <a:off x="8069263" y="5765800"/>
            <a:ext cx="9525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a:t>
            </a:r>
            <a:endParaRPr lang="en-CA" sz="2400">
              <a:latin typeface="Times" charset="0"/>
            </a:endParaRPr>
          </a:p>
        </p:txBody>
      </p:sp>
      <p:sp>
        <p:nvSpPr>
          <p:cNvPr id="134199" name="Rectangle 253"/>
          <p:cNvSpPr>
            <a:spLocks noChangeArrowheads="1"/>
          </p:cNvSpPr>
          <p:nvPr/>
        </p:nvSpPr>
        <p:spPr bwMode="auto">
          <a:xfrm>
            <a:off x="8069263" y="5797550"/>
            <a:ext cx="24765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a:t>
            </a:r>
            <a:endParaRPr lang="en-CA" sz="2400">
              <a:latin typeface="Times" charset="0"/>
            </a:endParaRPr>
          </a:p>
        </p:txBody>
      </p:sp>
      <p:sp>
        <p:nvSpPr>
          <p:cNvPr id="134200" name="Rectangle 254"/>
          <p:cNvSpPr>
            <a:spLocks noChangeArrowheads="1"/>
          </p:cNvSpPr>
          <p:nvPr/>
        </p:nvSpPr>
        <p:spPr bwMode="auto">
          <a:xfrm>
            <a:off x="8069263" y="5829300"/>
            <a:ext cx="13335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201" name="Rectangle 255"/>
          <p:cNvSpPr>
            <a:spLocks noChangeArrowheads="1"/>
          </p:cNvSpPr>
          <p:nvPr/>
        </p:nvSpPr>
        <p:spPr bwMode="auto">
          <a:xfrm>
            <a:off x="8069263" y="5859463"/>
            <a:ext cx="571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202" name="Rectangle 256"/>
          <p:cNvSpPr>
            <a:spLocks noChangeArrowheads="1"/>
          </p:cNvSpPr>
          <p:nvPr/>
        </p:nvSpPr>
        <p:spPr bwMode="auto">
          <a:xfrm>
            <a:off x="8069263" y="5891213"/>
            <a:ext cx="2857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xxxxxxxxxxxxxxx</a:t>
            </a:r>
            <a:endParaRPr lang="en-CA" sz="2400">
              <a:latin typeface="Times" charset="0"/>
            </a:endParaRPr>
          </a:p>
        </p:txBody>
      </p:sp>
      <p:sp>
        <p:nvSpPr>
          <p:cNvPr id="134203" name="Freeform 257"/>
          <p:cNvSpPr>
            <a:spLocks/>
          </p:cNvSpPr>
          <p:nvPr/>
        </p:nvSpPr>
        <p:spPr bwMode="auto">
          <a:xfrm>
            <a:off x="8172450" y="5673725"/>
            <a:ext cx="352425" cy="436563"/>
          </a:xfrm>
          <a:custGeom>
            <a:avLst/>
            <a:gdLst>
              <a:gd name="T0" fmla="*/ 0 w 222"/>
              <a:gd name="T1" fmla="*/ 0 h 275"/>
              <a:gd name="T2" fmla="*/ 2147483647 w 222"/>
              <a:gd name="T3" fmla="*/ 0 h 275"/>
              <a:gd name="T4" fmla="*/ 2147483647 w 222"/>
              <a:gd name="T5" fmla="*/ 2147483647 h 275"/>
              <a:gd name="T6" fmla="*/ 0 w 222"/>
              <a:gd name="T7" fmla="*/ 2147483647 h 275"/>
              <a:gd name="T8" fmla="*/ 0 w 222"/>
              <a:gd name="T9" fmla="*/ 0 h 275"/>
              <a:gd name="T10" fmla="*/ 0 w 222"/>
              <a:gd name="T11" fmla="*/ 0 h 275"/>
              <a:gd name="T12" fmla="*/ 0 w 222"/>
              <a:gd name="T13" fmla="*/ 0 h 275"/>
              <a:gd name="T14" fmla="*/ 0 60000 65536"/>
              <a:gd name="T15" fmla="*/ 0 60000 65536"/>
              <a:gd name="T16" fmla="*/ 0 60000 65536"/>
              <a:gd name="T17" fmla="*/ 0 60000 65536"/>
              <a:gd name="T18" fmla="*/ 0 60000 65536"/>
              <a:gd name="T19" fmla="*/ 0 60000 65536"/>
              <a:gd name="T20" fmla="*/ 0 60000 65536"/>
              <a:gd name="T21" fmla="*/ 0 w 222"/>
              <a:gd name="T22" fmla="*/ 0 h 275"/>
              <a:gd name="T23" fmla="*/ 222 w 222"/>
              <a:gd name="T24" fmla="*/ 275 h 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 h="275">
                <a:moveTo>
                  <a:pt x="0" y="0"/>
                </a:moveTo>
                <a:lnTo>
                  <a:pt x="222" y="0"/>
                </a:lnTo>
                <a:lnTo>
                  <a:pt x="222" y="275"/>
                </a:lnTo>
                <a:lnTo>
                  <a:pt x="0" y="275"/>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204" name="Rectangle 258"/>
          <p:cNvSpPr>
            <a:spLocks noChangeArrowheads="1"/>
          </p:cNvSpPr>
          <p:nvPr/>
        </p:nvSpPr>
        <p:spPr bwMode="auto">
          <a:xfrm>
            <a:off x="8177213" y="5678488"/>
            <a:ext cx="342900" cy="427037"/>
          </a:xfrm>
          <a:prstGeom prst="rect">
            <a:avLst/>
          </a:prstGeom>
          <a:solidFill>
            <a:srgbClr val="FFFFFF"/>
          </a:solidFill>
          <a:ln w="11113">
            <a:solidFill>
              <a:srgbClr val="1F1A17"/>
            </a:solidFill>
            <a:miter lim="800000"/>
            <a:headEnd/>
            <a:tailEnd/>
          </a:ln>
        </p:spPr>
        <p:txBody>
          <a:bodyPr/>
          <a:lstStyle/>
          <a:p>
            <a:endParaRPr lang="en-US"/>
          </a:p>
        </p:txBody>
      </p:sp>
      <p:sp>
        <p:nvSpPr>
          <p:cNvPr id="134205" name="Rectangle 259"/>
          <p:cNvSpPr>
            <a:spLocks noChangeArrowheads="1"/>
          </p:cNvSpPr>
          <p:nvPr/>
        </p:nvSpPr>
        <p:spPr bwMode="auto">
          <a:xfrm>
            <a:off x="8172450" y="5694363"/>
            <a:ext cx="236538"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Requirements</a:t>
            </a:r>
            <a:endParaRPr lang="en-CA" sz="2400">
              <a:latin typeface="Times" charset="0"/>
            </a:endParaRPr>
          </a:p>
        </p:txBody>
      </p:sp>
      <p:sp>
        <p:nvSpPr>
          <p:cNvPr id="134206" name="Rectangle 260"/>
          <p:cNvSpPr>
            <a:spLocks noChangeArrowheads="1"/>
          </p:cNvSpPr>
          <p:nvPr/>
        </p:nvSpPr>
        <p:spPr bwMode="auto">
          <a:xfrm>
            <a:off x="8172450" y="5746750"/>
            <a:ext cx="21590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Specification</a:t>
            </a:r>
            <a:endParaRPr lang="en-CA" sz="2400">
              <a:latin typeface="Times" charset="0"/>
            </a:endParaRPr>
          </a:p>
        </p:txBody>
      </p:sp>
      <p:sp>
        <p:nvSpPr>
          <p:cNvPr id="134207" name="Rectangle 261"/>
          <p:cNvSpPr>
            <a:spLocks noChangeArrowheads="1"/>
          </p:cNvSpPr>
          <p:nvPr/>
        </p:nvSpPr>
        <p:spPr bwMode="auto">
          <a:xfrm>
            <a:off x="8172450" y="5786438"/>
            <a:ext cx="7620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a:t>
            </a:r>
            <a:endParaRPr lang="en-CA" sz="2400">
              <a:latin typeface="Times" charset="0"/>
            </a:endParaRPr>
          </a:p>
        </p:txBody>
      </p:sp>
      <p:sp>
        <p:nvSpPr>
          <p:cNvPr id="134208" name="Rectangle 262"/>
          <p:cNvSpPr>
            <a:spLocks noChangeArrowheads="1"/>
          </p:cNvSpPr>
          <p:nvPr/>
        </p:nvSpPr>
        <p:spPr bwMode="auto">
          <a:xfrm>
            <a:off x="8172450" y="5818188"/>
            <a:ext cx="1333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209" name="Rectangle 263"/>
          <p:cNvSpPr>
            <a:spLocks noChangeArrowheads="1"/>
          </p:cNvSpPr>
          <p:nvPr/>
        </p:nvSpPr>
        <p:spPr bwMode="auto">
          <a:xfrm>
            <a:off x="8172450" y="5849938"/>
            <a:ext cx="571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210" name="Rectangle 264"/>
          <p:cNvSpPr>
            <a:spLocks noChangeArrowheads="1"/>
          </p:cNvSpPr>
          <p:nvPr/>
        </p:nvSpPr>
        <p:spPr bwMode="auto">
          <a:xfrm>
            <a:off x="8172450" y="5880100"/>
            <a:ext cx="20955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a:t>
            </a:r>
            <a:endParaRPr lang="en-CA" sz="2400">
              <a:latin typeface="Times" charset="0"/>
            </a:endParaRPr>
          </a:p>
        </p:txBody>
      </p:sp>
      <p:sp>
        <p:nvSpPr>
          <p:cNvPr id="134211" name="Rectangle 265"/>
          <p:cNvSpPr>
            <a:spLocks noChangeArrowheads="1"/>
          </p:cNvSpPr>
          <p:nvPr/>
        </p:nvSpPr>
        <p:spPr bwMode="auto">
          <a:xfrm>
            <a:off x="8172450" y="5911850"/>
            <a:ext cx="9525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a:t>
            </a:r>
            <a:endParaRPr lang="en-CA" sz="2400">
              <a:latin typeface="Times" charset="0"/>
            </a:endParaRPr>
          </a:p>
        </p:txBody>
      </p:sp>
      <p:sp>
        <p:nvSpPr>
          <p:cNvPr id="134212" name="Rectangle 266"/>
          <p:cNvSpPr>
            <a:spLocks noChangeArrowheads="1"/>
          </p:cNvSpPr>
          <p:nvPr/>
        </p:nvSpPr>
        <p:spPr bwMode="auto">
          <a:xfrm>
            <a:off x="8172450" y="5943600"/>
            <a:ext cx="24765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a:t>
            </a:r>
            <a:endParaRPr lang="en-CA" sz="2400">
              <a:latin typeface="Times" charset="0"/>
            </a:endParaRPr>
          </a:p>
        </p:txBody>
      </p:sp>
      <p:sp>
        <p:nvSpPr>
          <p:cNvPr id="134213" name="Rectangle 267"/>
          <p:cNvSpPr>
            <a:spLocks noChangeArrowheads="1"/>
          </p:cNvSpPr>
          <p:nvPr/>
        </p:nvSpPr>
        <p:spPr bwMode="auto">
          <a:xfrm>
            <a:off x="8172450" y="5973763"/>
            <a:ext cx="1333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a:t>
            </a:r>
            <a:endParaRPr lang="en-CA" sz="2400">
              <a:latin typeface="Times" charset="0"/>
            </a:endParaRPr>
          </a:p>
        </p:txBody>
      </p:sp>
      <p:sp>
        <p:nvSpPr>
          <p:cNvPr id="134214" name="Rectangle 268"/>
          <p:cNvSpPr>
            <a:spLocks noChangeArrowheads="1"/>
          </p:cNvSpPr>
          <p:nvPr/>
        </p:nvSpPr>
        <p:spPr bwMode="auto">
          <a:xfrm>
            <a:off x="8172450" y="6005513"/>
            <a:ext cx="571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a:t>
            </a:r>
            <a:endParaRPr lang="en-CA" sz="2400">
              <a:latin typeface="Times" charset="0"/>
            </a:endParaRPr>
          </a:p>
        </p:txBody>
      </p:sp>
      <p:sp>
        <p:nvSpPr>
          <p:cNvPr id="134215" name="Rectangle 269"/>
          <p:cNvSpPr>
            <a:spLocks noChangeArrowheads="1"/>
          </p:cNvSpPr>
          <p:nvPr/>
        </p:nvSpPr>
        <p:spPr bwMode="auto">
          <a:xfrm>
            <a:off x="8172450" y="6037263"/>
            <a:ext cx="285750" cy="4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sz="300">
                <a:solidFill>
                  <a:srgbClr val="000000"/>
                </a:solidFill>
                <a:latin typeface="Arial" charset="0"/>
              </a:rPr>
              <a:t>xxxxxxxxxxxxxxx</a:t>
            </a:r>
            <a:endParaRPr lang="en-CA" sz="2400">
              <a:latin typeface="Times" charset="0"/>
            </a:endParaRPr>
          </a:p>
        </p:txBody>
      </p:sp>
      <p:sp>
        <p:nvSpPr>
          <p:cNvPr id="134216" name="Rectangle 270"/>
          <p:cNvSpPr>
            <a:spLocks noChangeArrowheads="1"/>
          </p:cNvSpPr>
          <p:nvPr/>
        </p:nvSpPr>
        <p:spPr bwMode="auto">
          <a:xfrm>
            <a:off x="609600" y="1676400"/>
            <a:ext cx="8153400" cy="281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1">
              <a:lnSpc>
                <a:spcPct val="90000"/>
              </a:lnSpc>
            </a:pPr>
            <a:r>
              <a:rPr lang="en-US" sz="2000">
                <a:latin typeface="Times" charset="0"/>
              </a:rPr>
              <a:t>Two extremes:</a:t>
            </a:r>
          </a:p>
          <a:p>
            <a:pPr lvl="2">
              <a:lnSpc>
                <a:spcPct val="90000"/>
              </a:lnSpc>
            </a:pPr>
            <a:r>
              <a:rPr lang="en-GB" sz="2000">
                <a:latin typeface="Times" charset="0"/>
              </a:rPr>
              <a:t>An informal outline of the requirements using a few paragraphs or simple diagrams</a:t>
            </a:r>
            <a:endParaRPr lang="en-US" sz="2000">
              <a:latin typeface="Times" charset="0"/>
            </a:endParaRPr>
          </a:p>
          <a:p>
            <a:pPr lvl="2">
              <a:lnSpc>
                <a:spcPct val="90000"/>
              </a:lnSpc>
            </a:pPr>
            <a:endParaRPr lang="en-US" sz="2000">
              <a:latin typeface="Times" charset="0"/>
            </a:endParaRPr>
          </a:p>
          <a:p>
            <a:pPr lvl="2">
              <a:lnSpc>
                <a:spcPct val="90000"/>
              </a:lnSpc>
            </a:pPr>
            <a:r>
              <a:rPr lang="en-GB" sz="2000">
                <a:latin typeface="Times" charset="0"/>
              </a:rPr>
              <a:t>A long list of specifications that contain thousands of pages of intricate detail </a:t>
            </a:r>
          </a:p>
          <a:p>
            <a:pPr lvl="2">
              <a:lnSpc>
                <a:spcPct val="90000"/>
              </a:lnSpc>
            </a:pPr>
            <a:r>
              <a:rPr lang="en-GB" sz="2000">
                <a:latin typeface="Times" charset="0"/>
              </a:rPr>
              <a:t>     </a:t>
            </a:r>
            <a:endParaRPr lang="en-US" sz="2000">
              <a:latin typeface="Times" charset="0"/>
            </a:endParaRPr>
          </a:p>
          <a:p>
            <a:pPr lvl="1">
              <a:lnSpc>
                <a:spcPct val="90000"/>
              </a:lnSpc>
            </a:pPr>
            <a:endParaRPr lang="en-US" sz="2000">
              <a:latin typeface="Times"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8761595-7C4E-5747-B79F-3CFBF3976F37}" type="datetime1">
              <a:rPr lang="en-US" sz="1200"/>
              <a:pPr/>
              <a:t>4/20/21</a:t>
            </a:fld>
            <a:endParaRPr lang="en-US" sz="1200"/>
          </a:p>
        </p:txBody>
      </p:sp>
      <p:sp>
        <p:nvSpPr>
          <p:cNvPr id="13619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3619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6A706E9-E1D9-F847-AD88-3250E2D3DB2D}" type="slidenum">
              <a:rPr lang="en-US" sz="1200"/>
              <a:pPr/>
              <a:t>71</a:t>
            </a:fld>
            <a:endParaRPr lang="en-US" sz="1200"/>
          </a:p>
        </p:txBody>
      </p:sp>
      <p:sp>
        <p:nvSpPr>
          <p:cNvPr id="136196" name="Rectangle 2"/>
          <p:cNvSpPr>
            <a:spLocks noGrp="1" noChangeArrowheads="1"/>
          </p:cNvSpPr>
          <p:nvPr>
            <p:ph type="title"/>
          </p:nvPr>
        </p:nvSpPr>
        <p:spPr/>
        <p:txBody>
          <a:bodyPr/>
          <a:lstStyle/>
          <a:p>
            <a:pPr eaLnBrk="1" hangingPunct="1">
              <a:lnSpc>
                <a:spcPct val="90000"/>
              </a:lnSpc>
            </a:pPr>
            <a:r>
              <a:rPr lang="en-US" sz="3400">
                <a:latin typeface="Verdana" charset="0"/>
                <a:ea typeface="ＭＳ Ｐゴシック" charset="0"/>
                <a:cs typeface="ＭＳ Ｐゴシック" charset="0"/>
              </a:rPr>
              <a:t>Level of detail required in a requirements document</a:t>
            </a:r>
          </a:p>
        </p:txBody>
      </p:sp>
      <p:sp>
        <p:nvSpPr>
          <p:cNvPr id="136197" name="Rectangle 3"/>
          <p:cNvSpPr>
            <a:spLocks noGrp="1" noChangeArrowheads="1"/>
          </p:cNvSpPr>
          <p:nvPr>
            <p:ph type="body" idx="1"/>
          </p:nvPr>
        </p:nvSpPr>
        <p:spPr/>
        <p:txBody>
          <a:bodyPr/>
          <a:lstStyle/>
          <a:p>
            <a:pPr lvl="1" eaLnBrk="1" hangingPunct="1">
              <a:lnSpc>
                <a:spcPct val="90000"/>
              </a:lnSpc>
            </a:pPr>
            <a:r>
              <a:rPr lang="en-GB">
                <a:latin typeface="Verdana" charset="0"/>
                <a:ea typeface="ＭＳ Ｐゴシック" charset="0"/>
              </a:rPr>
              <a:t>How much detail should be provided depends on:</a:t>
            </a:r>
          </a:p>
          <a:p>
            <a:pPr lvl="2" eaLnBrk="1" hangingPunct="1">
              <a:lnSpc>
                <a:spcPct val="90000"/>
              </a:lnSpc>
            </a:pPr>
            <a:r>
              <a:rPr lang="en-GB">
                <a:latin typeface="Verdana" charset="0"/>
                <a:ea typeface="ＭＳ Ｐゴシック" charset="0"/>
              </a:rPr>
              <a:t>The size of the system</a:t>
            </a:r>
            <a:r>
              <a:rPr lang="en-US">
                <a:latin typeface="Verdana" charset="0"/>
                <a:ea typeface="ＭＳ Ｐゴシック" charset="0"/>
              </a:rPr>
              <a:t> </a:t>
            </a:r>
          </a:p>
          <a:p>
            <a:pPr lvl="2" eaLnBrk="1" hangingPunct="1">
              <a:lnSpc>
                <a:spcPct val="90000"/>
              </a:lnSpc>
            </a:pPr>
            <a:r>
              <a:rPr lang="en-GB">
                <a:latin typeface="Verdana" charset="0"/>
                <a:ea typeface="ＭＳ Ｐゴシック" charset="0"/>
              </a:rPr>
              <a:t>The need to interface to other systems</a:t>
            </a:r>
            <a:r>
              <a:rPr lang="en-US">
                <a:latin typeface="Verdana" charset="0"/>
                <a:ea typeface="ＭＳ Ｐゴシック" charset="0"/>
              </a:rPr>
              <a:t> </a:t>
            </a:r>
          </a:p>
          <a:p>
            <a:pPr lvl="2" eaLnBrk="1" hangingPunct="1">
              <a:lnSpc>
                <a:spcPct val="90000"/>
              </a:lnSpc>
            </a:pPr>
            <a:r>
              <a:rPr lang="en-GB">
                <a:latin typeface="Verdana" charset="0"/>
                <a:ea typeface="ＭＳ Ｐゴシック" charset="0"/>
              </a:rPr>
              <a:t>The readership</a:t>
            </a:r>
            <a:r>
              <a:rPr lang="en-US">
                <a:latin typeface="Verdana" charset="0"/>
                <a:ea typeface="ＭＳ Ｐゴシック" charset="0"/>
              </a:rPr>
              <a:t> </a:t>
            </a:r>
          </a:p>
          <a:p>
            <a:pPr lvl="2" eaLnBrk="1" hangingPunct="1">
              <a:lnSpc>
                <a:spcPct val="90000"/>
              </a:lnSpc>
            </a:pPr>
            <a:r>
              <a:rPr lang="en-GB">
                <a:latin typeface="Verdana" charset="0"/>
                <a:ea typeface="ＭＳ Ｐゴシック" charset="0"/>
              </a:rPr>
              <a:t>The stage in requirements gathering</a:t>
            </a:r>
          </a:p>
          <a:p>
            <a:pPr lvl="2" eaLnBrk="1" hangingPunct="1">
              <a:lnSpc>
                <a:spcPct val="90000"/>
              </a:lnSpc>
            </a:pPr>
            <a:r>
              <a:rPr lang="en-GB">
                <a:latin typeface="Verdana" charset="0"/>
                <a:ea typeface="ＭＳ Ｐゴシック" charset="0"/>
              </a:rPr>
              <a:t>The level of experience with the domain and the technology</a:t>
            </a:r>
            <a:r>
              <a:rPr lang="en-US">
                <a:latin typeface="Verdana" charset="0"/>
                <a:ea typeface="ＭＳ Ｐゴシック" charset="0"/>
              </a:rPr>
              <a:t> </a:t>
            </a:r>
          </a:p>
          <a:p>
            <a:pPr lvl="2" eaLnBrk="1" hangingPunct="1">
              <a:lnSpc>
                <a:spcPct val="90000"/>
              </a:lnSpc>
            </a:pPr>
            <a:r>
              <a:rPr lang="en-GB">
                <a:latin typeface="Verdana" charset="0"/>
                <a:ea typeface="ＭＳ Ｐゴシック" charset="0"/>
              </a:rPr>
              <a:t>The cost that would be incurred if the requirements were faulty</a:t>
            </a:r>
            <a:r>
              <a:rPr lang="en-US" sz="2100">
                <a:latin typeface="Verdana" charset="0"/>
                <a:ea typeface="ＭＳ Ｐゴシック" charset="0"/>
              </a:rPr>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97AB320-E777-D04F-B73A-02569C50A617}" type="datetime1">
              <a:rPr lang="en-US" sz="1200"/>
              <a:pPr/>
              <a:t>4/20/21</a:t>
            </a:fld>
            <a:endParaRPr lang="en-US" sz="1200"/>
          </a:p>
        </p:txBody>
      </p:sp>
      <p:sp>
        <p:nvSpPr>
          <p:cNvPr id="13824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3824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AE401B0-3EE9-294E-A9E7-F5D9A636FAE8}" type="slidenum">
              <a:rPr lang="en-US" sz="1200"/>
              <a:pPr/>
              <a:t>72</a:t>
            </a:fld>
            <a:endParaRPr lang="en-US" sz="1200"/>
          </a:p>
        </p:txBody>
      </p:sp>
      <p:sp>
        <p:nvSpPr>
          <p:cNvPr id="138244" name="Rectangle 2"/>
          <p:cNvSpPr>
            <a:spLocks noGrp="1" noChangeArrowheads="1"/>
          </p:cNvSpPr>
          <p:nvPr>
            <p:ph type="title"/>
          </p:nvPr>
        </p:nvSpPr>
        <p:spPr/>
        <p:txBody>
          <a:bodyPr/>
          <a:lstStyle/>
          <a:p>
            <a:pPr eaLnBrk="1" hangingPunct="1"/>
            <a:r>
              <a:rPr lang="en-GB">
                <a:latin typeface="Verdana" charset="0"/>
                <a:ea typeface="ＭＳ Ｐゴシック" charset="0"/>
                <a:cs typeface="ＭＳ Ｐゴシック" charset="0"/>
              </a:rPr>
              <a:t>Requirements documents</a:t>
            </a:r>
            <a:endParaRPr lang="en-GB" b="1">
              <a:latin typeface="Verdana" charset="0"/>
              <a:ea typeface="ＭＳ Ｐゴシック" charset="0"/>
              <a:cs typeface="ＭＳ Ｐゴシック" charset="0"/>
            </a:endParaRPr>
          </a:p>
        </p:txBody>
      </p:sp>
      <p:sp>
        <p:nvSpPr>
          <p:cNvPr id="138245" name="Rectangle 3"/>
          <p:cNvSpPr>
            <a:spLocks noGrp="1" noChangeArrowheads="1"/>
          </p:cNvSpPr>
          <p:nvPr>
            <p:ph type="body" idx="1"/>
          </p:nvPr>
        </p:nvSpPr>
        <p:spPr/>
        <p:txBody>
          <a:bodyPr/>
          <a:lstStyle/>
          <a:p>
            <a:pPr lvl="1" eaLnBrk="1" hangingPunct="1"/>
            <a:r>
              <a:rPr lang="en-GB">
                <a:latin typeface="Verdana" charset="0"/>
                <a:ea typeface="ＭＳ Ｐゴシック" charset="0"/>
              </a:rPr>
              <a:t>The document should be:</a:t>
            </a:r>
          </a:p>
          <a:p>
            <a:pPr lvl="2" eaLnBrk="1" hangingPunct="1"/>
            <a:r>
              <a:rPr lang="en-GB">
                <a:latin typeface="Verdana" charset="0"/>
                <a:ea typeface="ＭＳ Ｐゴシック" charset="0"/>
              </a:rPr>
              <a:t>sufficiently complete</a:t>
            </a:r>
            <a:r>
              <a:rPr lang="en-US">
                <a:latin typeface="Verdana" charset="0"/>
                <a:ea typeface="ＭＳ Ｐゴシック" charset="0"/>
              </a:rPr>
              <a:t> </a:t>
            </a:r>
          </a:p>
          <a:p>
            <a:pPr lvl="2" eaLnBrk="1" hangingPunct="1"/>
            <a:r>
              <a:rPr lang="en-GB">
                <a:latin typeface="Verdana" charset="0"/>
                <a:ea typeface="ＭＳ Ｐゴシック" charset="0"/>
              </a:rPr>
              <a:t>well organized</a:t>
            </a:r>
            <a:r>
              <a:rPr lang="en-US">
                <a:latin typeface="Verdana" charset="0"/>
                <a:ea typeface="ＭＳ Ｐゴシック" charset="0"/>
              </a:rPr>
              <a:t> </a:t>
            </a:r>
          </a:p>
          <a:p>
            <a:pPr lvl="2" eaLnBrk="1" hangingPunct="1"/>
            <a:r>
              <a:rPr lang="en-GB">
                <a:latin typeface="Verdana" charset="0"/>
                <a:ea typeface="ＭＳ Ｐゴシック" charset="0"/>
              </a:rPr>
              <a:t>clear</a:t>
            </a:r>
            <a:r>
              <a:rPr lang="en-US">
                <a:latin typeface="Verdana" charset="0"/>
                <a:ea typeface="ＭＳ Ｐゴシック" charset="0"/>
              </a:rPr>
              <a:t> </a:t>
            </a:r>
          </a:p>
          <a:p>
            <a:pPr lvl="2" eaLnBrk="1" hangingPunct="1"/>
            <a:r>
              <a:rPr lang="en-GB">
                <a:latin typeface="Verdana" charset="0"/>
                <a:ea typeface="ＭＳ Ｐゴシック" charset="0"/>
              </a:rPr>
              <a:t>agreed to by all the stakeholders</a:t>
            </a:r>
          </a:p>
          <a:p>
            <a:pPr lvl="2" eaLnBrk="1" hangingPunct="1"/>
            <a:endParaRPr lang="en-GB">
              <a:latin typeface="Verdana" charset="0"/>
              <a:ea typeface="ＭＳ Ｐゴシック" charset="0"/>
            </a:endParaRPr>
          </a:p>
          <a:p>
            <a:pPr lvl="1" eaLnBrk="1" hangingPunct="1"/>
            <a:r>
              <a:rPr lang="en-GB">
                <a:latin typeface="Verdana" charset="0"/>
                <a:ea typeface="ＭＳ Ｐゴシック" charset="0"/>
              </a:rPr>
              <a:t>Traceability:</a:t>
            </a:r>
          </a:p>
        </p:txBody>
      </p:sp>
      <p:sp>
        <p:nvSpPr>
          <p:cNvPr id="138246" name="Rectangle 4"/>
          <p:cNvSpPr>
            <a:spLocks noChangeArrowheads="1"/>
          </p:cNvSpPr>
          <p:nvPr/>
        </p:nvSpPr>
        <p:spPr bwMode="auto">
          <a:xfrm>
            <a:off x="3338513" y="29575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endParaRPr lang="en-US"/>
          </a:p>
        </p:txBody>
      </p:sp>
      <p:pic>
        <p:nvPicPr>
          <p:cNvPr id="1382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343400"/>
            <a:ext cx="4724400" cy="1806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8F17E02-BAC1-1D43-8B4F-09A8084CDC0A}" type="datetime1">
              <a:rPr lang="en-US" sz="1200"/>
              <a:pPr/>
              <a:t>4/20/21</a:t>
            </a:fld>
            <a:endParaRPr lang="en-US" sz="1200"/>
          </a:p>
        </p:txBody>
      </p:sp>
      <p:sp>
        <p:nvSpPr>
          <p:cNvPr id="14029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4029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B80FCE5-F752-564F-921B-D94F2AC9D7FF}" type="slidenum">
              <a:rPr lang="en-US" sz="1200"/>
              <a:pPr/>
              <a:t>73</a:t>
            </a:fld>
            <a:endParaRPr lang="en-US" sz="1200"/>
          </a:p>
        </p:txBody>
      </p:sp>
      <p:sp>
        <p:nvSpPr>
          <p:cNvPr id="140292" name="Rectangle 2"/>
          <p:cNvSpPr>
            <a:spLocks noGrp="1" noChangeArrowheads="1"/>
          </p:cNvSpPr>
          <p:nvPr>
            <p:ph type="title"/>
          </p:nvPr>
        </p:nvSpPr>
        <p:spPr>
          <a:xfrm>
            <a:off x="228600" y="304800"/>
            <a:ext cx="8686800" cy="1216025"/>
          </a:xfrm>
        </p:spPr>
        <p:txBody>
          <a:bodyPr/>
          <a:lstStyle/>
          <a:p>
            <a:pPr eaLnBrk="1" hangingPunct="1"/>
            <a:r>
              <a:rPr lang="en-GB">
                <a:latin typeface="Verdana" charset="0"/>
                <a:ea typeface="ＭＳ Ｐゴシック" charset="0"/>
                <a:cs typeface="ＭＳ Ｐゴシック" charset="0"/>
              </a:rPr>
              <a:t>Managing Changing Requirements</a:t>
            </a:r>
            <a:r>
              <a:rPr lang="en-US">
                <a:latin typeface="Verdana" charset="0"/>
                <a:ea typeface="ＭＳ Ｐゴシック" charset="0"/>
                <a:cs typeface="ＭＳ Ｐゴシック" charset="0"/>
              </a:rPr>
              <a:t> </a:t>
            </a:r>
          </a:p>
        </p:txBody>
      </p:sp>
      <p:sp>
        <p:nvSpPr>
          <p:cNvPr id="140293" name="Rectangle 3"/>
          <p:cNvSpPr>
            <a:spLocks noGrp="1" noChangeArrowheads="1"/>
          </p:cNvSpPr>
          <p:nvPr>
            <p:ph type="body" idx="1"/>
          </p:nvPr>
        </p:nvSpPr>
        <p:spPr>
          <a:xfrm>
            <a:off x="457200" y="1676400"/>
            <a:ext cx="8382000" cy="4800600"/>
          </a:xfrm>
        </p:spPr>
        <p:txBody>
          <a:bodyPr/>
          <a:lstStyle/>
          <a:p>
            <a:pPr eaLnBrk="1" hangingPunct="1">
              <a:lnSpc>
                <a:spcPct val="90000"/>
              </a:lnSpc>
            </a:pPr>
            <a:r>
              <a:rPr lang="en-GB" sz="2400">
                <a:latin typeface="Verdana" charset="0"/>
                <a:ea typeface="ＭＳ Ｐゴシック" charset="0"/>
                <a:cs typeface="ＭＳ Ｐゴシック" charset="0"/>
              </a:rPr>
              <a:t>Requirements change because</a:t>
            </a:r>
            <a:r>
              <a:rPr lang="en-GB" sz="2400" b="1">
                <a:latin typeface="Verdana" charset="0"/>
                <a:ea typeface="ＭＳ Ｐゴシック" charset="0"/>
                <a:cs typeface="ＭＳ Ｐゴシック" charset="0"/>
              </a:rPr>
              <a:t>:</a:t>
            </a:r>
          </a:p>
          <a:p>
            <a:pPr lvl="1" eaLnBrk="1" hangingPunct="1">
              <a:lnSpc>
                <a:spcPct val="90000"/>
              </a:lnSpc>
            </a:pPr>
            <a:r>
              <a:rPr lang="en-GB" sz="2000">
                <a:latin typeface="Verdana" charset="0"/>
                <a:ea typeface="ＭＳ Ｐゴシック" charset="0"/>
              </a:rPr>
              <a:t>Business process changes</a:t>
            </a:r>
            <a:r>
              <a:rPr lang="en-US" sz="2000">
                <a:latin typeface="Verdana" charset="0"/>
                <a:ea typeface="ＭＳ Ｐゴシック" charset="0"/>
              </a:rPr>
              <a:t> </a:t>
            </a:r>
          </a:p>
          <a:p>
            <a:pPr lvl="1" eaLnBrk="1" hangingPunct="1">
              <a:lnSpc>
                <a:spcPct val="90000"/>
              </a:lnSpc>
            </a:pPr>
            <a:r>
              <a:rPr lang="en-GB" sz="2000">
                <a:latin typeface="Verdana" charset="0"/>
                <a:ea typeface="ＭＳ Ｐゴシック" charset="0"/>
              </a:rPr>
              <a:t>Technology changes</a:t>
            </a:r>
            <a:r>
              <a:rPr lang="en-US" sz="2000">
                <a:latin typeface="Verdana" charset="0"/>
                <a:ea typeface="ＭＳ Ｐゴシック" charset="0"/>
              </a:rPr>
              <a:t> </a:t>
            </a:r>
          </a:p>
          <a:p>
            <a:pPr lvl="1" eaLnBrk="1" hangingPunct="1">
              <a:lnSpc>
                <a:spcPct val="90000"/>
              </a:lnSpc>
            </a:pPr>
            <a:r>
              <a:rPr lang="en-GB" sz="2000">
                <a:latin typeface="Verdana" charset="0"/>
                <a:ea typeface="ＭＳ Ｐゴシック" charset="0"/>
              </a:rPr>
              <a:t>The problem becomes better understood</a:t>
            </a:r>
          </a:p>
          <a:p>
            <a:pPr eaLnBrk="1" hangingPunct="1">
              <a:lnSpc>
                <a:spcPct val="90000"/>
              </a:lnSpc>
            </a:pPr>
            <a:r>
              <a:rPr lang="en-GB" sz="2400">
                <a:latin typeface="Verdana" charset="0"/>
                <a:ea typeface="ＭＳ Ｐゴシック" charset="0"/>
                <a:cs typeface="ＭＳ Ｐゴシック" charset="0"/>
              </a:rPr>
              <a:t>Requirements analysis never stops </a:t>
            </a:r>
          </a:p>
          <a:p>
            <a:pPr lvl="1" eaLnBrk="1" hangingPunct="1">
              <a:lnSpc>
                <a:spcPct val="90000"/>
              </a:lnSpc>
            </a:pPr>
            <a:r>
              <a:rPr lang="en-GB" sz="2000">
                <a:latin typeface="Verdana" charset="0"/>
                <a:ea typeface="ＭＳ Ｐゴシック" charset="0"/>
              </a:rPr>
              <a:t>Continue to interact with the clients and users</a:t>
            </a:r>
          </a:p>
          <a:p>
            <a:pPr lvl="1" eaLnBrk="1" hangingPunct="1">
              <a:lnSpc>
                <a:spcPct val="90000"/>
              </a:lnSpc>
            </a:pPr>
            <a:r>
              <a:rPr lang="en-GB" sz="2000">
                <a:latin typeface="Verdana" charset="0"/>
                <a:ea typeface="ＭＳ Ｐゴシック" charset="0"/>
              </a:rPr>
              <a:t>The benefits of changes must outweigh the costs</a:t>
            </a:r>
          </a:p>
          <a:p>
            <a:pPr lvl="2" eaLnBrk="1" hangingPunct="1">
              <a:lnSpc>
                <a:spcPct val="90000"/>
              </a:lnSpc>
            </a:pPr>
            <a:r>
              <a:rPr lang="en-GB" sz="1800">
                <a:latin typeface="Verdana" charset="0"/>
                <a:ea typeface="ＭＳ Ｐゴシック" charset="0"/>
              </a:rPr>
              <a:t>Certain small changes (e.g. look and feel of the UI) are usually quick and easy to make at relatively little cost </a:t>
            </a:r>
          </a:p>
          <a:p>
            <a:pPr lvl="2" eaLnBrk="1" hangingPunct="1">
              <a:lnSpc>
                <a:spcPct val="90000"/>
              </a:lnSpc>
            </a:pPr>
            <a:r>
              <a:rPr lang="en-GB" sz="1800">
                <a:latin typeface="Verdana" charset="0"/>
                <a:ea typeface="ＭＳ Ｐゴシック" charset="0"/>
              </a:rPr>
              <a:t>Larger-scale changes have to be carefully assessed</a:t>
            </a:r>
          </a:p>
          <a:p>
            <a:pPr lvl="3" eaLnBrk="1" hangingPunct="1">
              <a:lnSpc>
                <a:spcPct val="90000"/>
              </a:lnSpc>
            </a:pPr>
            <a:r>
              <a:rPr lang="en-GB" sz="1600">
                <a:latin typeface="Verdana" charset="0"/>
                <a:ea typeface="ＭＳ Ｐゴシック" charset="0"/>
              </a:rPr>
              <a:t>Forcing unexpected changes into a partially built system will probably result in a poor design and late delivery</a:t>
            </a:r>
            <a:r>
              <a:rPr lang="en-US" sz="1600">
                <a:latin typeface="Verdana" charset="0"/>
                <a:ea typeface="ＭＳ Ｐゴシック" charset="0"/>
              </a:rPr>
              <a:t>  </a:t>
            </a:r>
          </a:p>
          <a:p>
            <a:pPr lvl="1" eaLnBrk="1" hangingPunct="1">
              <a:lnSpc>
                <a:spcPct val="90000"/>
              </a:lnSpc>
            </a:pPr>
            <a:r>
              <a:rPr lang="en-GB" sz="2000">
                <a:latin typeface="Verdana" charset="0"/>
                <a:ea typeface="ＭＳ Ｐゴシック" charset="0"/>
              </a:rPr>
              <a:t>Some changes are enhancements in disguise</a:t>
            </a:r>
            <a:r>
              <a:rPr lang="en-US" sz="2200">
                <a:latin typeface="Verdana" charset="0"/>
                <a:ea typeface="ＭＳ Ｐゴシック" charset="0"/>
              </a:rPr>
              <a:t> </a:t>
            </a:r>
          </a:p>
          <a:p>
            <a:pPr lvl="2" eaLnBrk="1" hangingPunct="1">
              <a:lnSpc>
                <a:spcPct val="90000"/>
              </a:lnSpc>
            </a:pPr>
            <a:r>
              <a:rPr lang="en-GB" sz="1800">
                <a:latin typeface="Verdana" charset="0"/>
                <a:ea typeface="ＭＳ Ｐゴシック" charset="0"/>
              </a:rPr>
              <a:t>Avoid making the system </a:t>
            </a:r>
            <a:r>
              <a:rPr lang="en-GB" sz="1800" i="1">
                <a:latin typeface="Verdana" charset="0"/>
                <a:ea typeface="ＭＳ Ｐゴシック" charset="0"/>
              </a:rPr>
              <a:t>bigger</a:t>
            </a:r>
            <a:r>
              <a:rPr lang="en-GB" sz="1800">
                <a:latin typeface="Verdana" charset="0"/>
                <a:ea typeface="ＭＳ Ｐゴシック" charset="0"/>
              </a:rPr>
              <a:t>, only make it </a:t>
            </a:r>
            <a:r>
              <a:rPr lang="en-GB" sz="1800" i="1">
                <a:latin typeface="Verdana" charset="0"/>
                <a:ea typeface="ＭＳ Ｐゴシック" charset="0"/>
              </a:rPr>
              <a:t>better</a:t>
            </a:r>
            <a:r>
              <a:rPr lang="en-US" sz="1800">
                <a:latin typeface="Verdana" charset="0"/>
                <a:ea typeface="ＭＳ Ｐゴシック" charset="0"/>
              </a:rPr>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B6F52C4-B7D6-2C48-9D8F-59C3F4537B3C}" type="datetime1">
              <a:rPr lang="en-US" sz="1200"/>
              <a:pPr/>
              <a:t>4/20/21</a:t>
            </a:fld>
            <a:endParaRPr lang="en-US" sz="1200"/>
          </a:p>
        </p:txBody>
      </p:sp>
      <p:sp>
        <p:nvSpPr>
          <p:cNvPr id="14438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4438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91DE993-F679-9147-AEE0-A9418F020EB0}" type="slidenum">
              <a:rPr lang="en-US" sz="1200"/>
              <a:pPr/>
              <a:t>74</a:t>
            </a:fld>
            <a:endParaRPr lang="en-US" sz="1200"/>
          </a:p>
        </p:txBody>
      </p:sp>
      <p:sp>
        <p:nvSpPr>
          <p:cNvPr id="144388"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Methods for requirements analysis</a:t>
            </a:r>
          </a:p>
        </p:txBody>
      </p:sp>
      <p:sp>
        <p:nvSpPr>
          <p:cNvPr id="144389" name="Rectangle 3"/>
          <p:cNvSpPr>
            <a:spLocks noGrp="1" noChangeArrowheads="1"/>
          </p:cNvSpPr>
          <p:nvPr>
            <p:ph type="body" idx="1"/>
          </p:nvPr>
        </p:nvSpPr>
        <p:spPr/>
        <p:txBody>
          <a:bodyPr/>
          <a:lstStyle/>
          <a:p>
            <a:pPr marL="342900" indent="-342900" eaLnBrk="1" hangingPunct="1">
              <a:lnSpc>
                <a:spcPct val="90000"/>
              </a:lnSpc>
            </a:pPr>
            <a:r>
              <a:rPr lang="en-US" sz="2600">
                <a:latin typeface="Verdana" charset="0"/>
                <a:ea typeface="ＭＳ Ｐゴシック" charset="0"/>
                <a:cs typeface="ＭＳ Ｐゴシック" charset="0"/>
              </a:rPr>
              <a:t>Informal approach</a:t>
            </a:r>
          </a:p>
          <a:p>
            <a:pPr marL="742950" lvl="1" indent="-285750" eaLnBrk="1" hangingPunct="1">
              <a:lnSpc>
                <a:spcPct val="90000"/>
              </a:lnSpc>
            </a:pPr>
            <a:r>
              <a:rPr lang="en-US" sz="2200">
                <a:latin typeface="Verdana" charset="0"/>
                <a:ea typeface="ＭＳ Ｐゴシック" charset="0"/>
              </a:rPr>
              <a:t>walk through the requirements document and try to identify as much errors as possible</a:t>
            </a:r>
          </a:p>
          <a:p>
            <a:pPr marL="1143000" lvl="2" indent="-228600" eaLnBrk="1" hangingPunct="1">
              <a:lnSpc>
                <a:spcPct val="90000"/>
              </a:lnSpc>
            </a:pPr>
            <a:r>
              <a:rPr lang="en-US" sz="2100">
                <a:latin typeface="Verdana" charset="0"/>
                <a:ea typeface="ＭＳ Ｐゴシック" charset="0"/>
              </a:rPr>
              <a:t>these errors include inconsistencies and ambiguities</a:t>
            </a:r>
          </a:p>
          <a:p>
            <a:pPr marL="342900" indent="-342900" eaLnBrk="1" hangingPunct="1">
              <a:lnSpc>
                <a:spcPct val="90000"/>
              </a:lnSpc>
            </a:pPr>
            <a:r>
              <a:rPr lang="en-US" sz="2600">
                <a:latin typeface="Verdana" charset="0"/>
                <a:ea typeface="ＭＳ Ｐゴシック" charset="0"/>
                <a:cs typeface="ＭＳ Ｐゴシック" charset="0"/>
              </a:rPr>
              <a:t>Diagrammatic approach</a:t>
            </a:r>
          </a:p>
          <a:p>
            <a:pPr marL="742950" lvl="1" indent="-285750" eaLnBrk="1" hangingPunct="1">
              <a:lnSpc>
                <a:spcPct val="90000"/>
              </a:lnSpc>
            </a:pPr>
            <a:r>
              <a:rPr lang="en-US" sz="2200">
                <a:latin typeface="Verdana" charset="0"/>
                <a:ea typeface="ＭＳ Ｐゴシック" charset="0"/>
              </a:rPr>
              <a:t>use diagrammatic notations to rewrite the requirements and analyze the diagrams</a:t>
            </a:r>
          </a:p>
          <a:p>
            <a:pPr marL="342900" indent="-342900" eaLnBrk="1" hangingPunct="1">
              <a:lnSpc>
                <a:spcPct val="90000"/>
              </a:lnSpc>
            </a:pPr>
            <a:r>
              <a:rPr lang="en-US" sz="2600">
                <a:latin typeface="Verdana" charset="0"/>
                <a:ea typeface="ＭＳ Ｐゴシック" charset="0"/>
                <a:cs typeface="ＭＳ Ｐゴシック" charset="0"/>
              </a:rPr>
              <a:t>Formal approach</a:t>
            </a:r>
          </a:p>
          <a:p>
            <a:pPr marL="742950" lvl="1" indent="-285750" eaLnBrk="1" hangingPunct="1">
              <a:lnSpc>
                <a:spcPct val="90000"/>
              </a:lnSpc>
            </a:pPr>
            <a:r>
              <a:rPr lang="en-US" sz="2000">
                <a:latin typeface="Verdana" charset="0"/>
                <a:ea typeface="ＭＳ Ｐゴシック" charset="0"/>
              </a:rPr>
              <a:t>use a formal specification language to rewrite the requirements and analyze them using the semantics of the formal specification language as the basis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DB0095F-6980-0548-AE5C-544AAC4A1D99}" type="datetime1">
              <a:rPr lang="en-US" sz="1200"/>
              <a:pPr/>
              <a:t>4/20/21</a:t>
            </a:fld>
            <a:endParaRPr lang="en-US" sz="1200"/>
          </a:p>
        </p:txBody>
      </p:sp>
      <p:sp>
        <p:nvSpPr>
          <p:cNvPr id="14541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14541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6CCDBE0-3B8D-F24C-B71A-F594D051B792}" type="slidenum">
              <a:rPr lang="en-US" sz="1200"/>
              <a:pPr/>
              <a:t>75</a:t>
            </a:fld>
            <a:endParaRPr lang="en-US" sz="1200"/>
          </a:p>
        </p:txBody>
      </p:sp>
      <p:sp>
        <p:nvSpPr>
          <p:cNvPr id="145412"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Key points</a:t>
            </a:r>
          </a:p>
        </p:txBody>
      </p:sp>
      <p:sp>
        <p:nvSpPr>
          <p:cNvPr id="145413" name="Rectangle 3"/>
          <p:cNvSpPr>
            <a:spLocks noGrp="1" noChangeArrowheads="1"/>
          </p:cNvSpPr>
          <p:nvPr>
            <p:ph type="body" idx="1"/>
          </p:nvPr>
        </p:nvSpPr>
        <p:spPr>
          <a:xfrm>
            <a:off x="533400" y="1752600"/>
            <a:ext cx="8001000" cy="4191000"/>
          </a:xfrm>
        </p:spPr>
        <p:txBody>
          <a:bodyPr/>
          <a:lstStyle/>
          <a:p>
            <a:pPr eaLnBrk="1" hangingPunct="1">
              <a:lnSpc>
                <a:spcPct val="90000"/>
              </a:lnSpc>
            </a:pPr>
            <a:r>
              <a:rPr lang="en-GB" sz="2100">
                <a:latin typeface="Verdana" charset="0"/>
                <a:ea typeface="ＭＳ Ｐゴシック" charset="0"/>
                <a:cs typeface="ＭＳ Ｐゴシック" charset="0"/>
              </a:rPr>
              <a:t>Requirements set out what the system should do and define constraints on its operation and implementation</a:t>
            </a:r>
          </a:p>
          <a:p>
            <a:pPr eaLnBrk="1" hangingPunct="1">
              <a:lnSpc>
                <a:spcPct val="90000"/>
              </a:lnSpc>
            </a:pPr>
            <a:r>
              <a:rPr lang="en-GB" sz="2100">
                <a:latin typeface="Verdana" charset="0"/>
                <a:ea typeface="ＭＳ Ｐゴシック" charset="0"/>
                <a:cs typeface="ＭＳ Ｐゴシック" charset="0"/>
              </a:rPr>
              <a:t>A software requirements document is an agreed statement of the system requirements</a:t>
            </a:r>
          </a:p>
          <a:p>
            <a:pPr eaLnBrk="1" hangingPunct="1">
              <a:lnSpc>
                <a:spcPct val="90000"/>
              </a:lnSpc>
            </a:pPr>
            <a:r>
              <a:rPr lang="en-GB" sz="2100">
                <a:latin typeface="Verdana" charset="0"/>
                <a:ea typeface="ＭＳ Ｐゴシック" charset="0"/>
                <a:cs typeface="ＭＳ Ｐゴシック" charset="0"/>
              </a:rPr>
              <a:t>Functional requirements set out services the system should provide</a:t>
            </a:r>
          </a:p>
          <a:p>
            <a:pPr eaLnBrk="1" hangingPunct="1">
              <a:lnSpc>
                <a:spcPct val="90000"/>
              </a:lnSpc>
            </a:pPr>
            <a:r>
              <a:rPr lang="en-GB" sz="2100">
                <a:latin typeface="Verdana" charset="0"/>
                <a:ea typeface="ＭＳ Ｐゴシック" charset="0"/>
                <a:cs typeface="ＭＳ Ｐゴシック" charset="0"/>
              </a:rPr>
              <a:t>Non-functional requirements constrain the system being developed or the development process</a:t>
            </a:r>
          </a:p>
          <a:p>
            <a:pPr eaLnBrk="1" hangingPunct="1">
              <a:lnSpc>
                <a:spcPct val="90000"/>
              </a:lnSpc>
            </a:pPr>
            <a:r>
              <a:rPr lang="en-GB" sz="2100">
                <a:latin typeface="Verdana" charset="0"/>
                <a:ea typeface="ＭＳ Ｐゴシック" charset="0"/>
                <a:cs typeface="ＭＳ Ｐゴシック" charset="0"/>
              </a:rPr>
              <a:t>User requirements are high-level statements of what the system should do</a:t>
            </a:r>
          </a:p>
          <a:p>
            <a:pPr eaLnBrk="1" hangingPunct="1">
              <a:lnSpc>
                <a:spcPct val="90000"/>
              </a:lnSpc>
            </a:pPr>
            <a:endParaRPr lang="en-US" sz="2100">
              <a:latin typeface="Verdana" charset="0"/>
              <a:ea typeface="ＭＳ Ｐゴシック" charset="0"/>
              <a:cs typeface="ＭＳ Ｐゴシック"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D44ADE0-3F52-FF4B-8BD3-20B86454C179}" type="datetime1">
              <a:rPr lang="en-US" sz="1200"/>
              <a:pPr/>
              <a:t>4/20/21</a:t>
            </a:fld>
            <a:endParaRPr lang="en-US" sz="1200"/>
          </a:p>
        </p:txBody>
      </p:sp>
      <p:sp>
        <p:nvSpPr>
          <p:cNvPr id="2765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66AA7D3-CEE1-3146-80F2-8C4576375AFB}" type="slidenum">
              <a:rPr lang="en-US" sz="1200"/>
              <a:pPr/>
              <a:t>8</a:t>
            </a:fld>
            <a:endParaRPr lang="en-US" sz="1200"/>
          </a:p>
        </p:txBody>
      </p:sp>
      <p:sp>
        <p:nvSpPr>
          <p:cNvPr id="27652"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Example</a:t>
            </a:r>
          </a:p>
        </p:txBody>
      </p:sp>
      <p:sp>
        <p:nvSpPr>
          <p:cNvPr id="27653" name="Rectangle 3"/>
          <p:cNvSpPr>
            <a:spLocks noGrp="1" noChangeArrowheads="1"/>
          </p:cNvSpPr>
          <p:nvPr>
            <p:ph type="body" idx="1"/>
          </p:nvPr>
        </p:nvSpPr>
        <p:spPr/>
        <p:txBody>
          <a:bodyPr/>
          <a:lstStyle/>
          <a:p>
            <a:pPr eaLnBrk="1" hangingPunct="1">
              <a:lnSpc>
                <a:spcPct val="90000"/>
              </a:lnSpc>
            </a:pPr>
            <a:r>
              <a:rPr lang="en-US" sz="2100">
                <a:latin typeface="Verdana" charset="0"/>
                <a:ea typeface="ＭＳ Ｐゴシック" charset="0"/>
                <a:cs typeface="ＭＳ Ｐゴシック" charset="0"/>
              </a:rPr>
              <a:t>You are asked to improve a data entry program used to enter a patient</a:t>
            </a:r>
            <a:r>
              <a:rPr lang="ja-JP" altLang="en-US" sz="2100">
                <a:latin typeface="Verdana" charset="0"/>
                <a:ea typeface="ＭＳ Ｐゴシック" charset="0"/>
                <a:cs typeface="ＭＳ Ｐゴシック" charset="0"/>
              </a:rPr>
              <a:t>’</a:t>
            </a:r>
            <a:r>
              <a:rPr lang="en-US" altLang="ja-JP" sz="2100">
                <a:latin typeface="Verdana" charset="0"/>
                <a:ea typeface="ＭＳ Ｐゴシック" charset="0"/>
                <a:cs typeface="ＭＳ Ｐゴシック" charset="0"/>
              </a:rPr>
              <a:t>s personal information when he or she is first admitted to a hospital. Admission clerks have to enter each new patient</a:t>
            </a:r>
            <a:r>
              <a:rPr lang="ja-JP" altLang="en-US" sz="2100">
                <a:latin typeface="Verdana" charset="0"/>
                <a:ea typeface="ＭＳ Ｐゴシック" charset="0"/>
                <a:cs typeface="ＭＳ Ｐゴシック" charset="0"/>
              </a:rPr>
              <a:t>’</a:t>
            </a:r>
            <a:r>
              <a:rPr lang="en-US" altLang="ja-JP" sz="2100">
                <a:latin typeface="Verdana" charset="0"/>
                <a:ea typeface="ＭＳ Ｐゴシック" charset="0"/>
                <a:cs typeface="ＭＳ Ｐゴシック" charset="0"/>
              </a:rPr>
              <a:t>s name, address, telephone number, and various other pieces of data. The customer tells you that the admissions clerks make an unacceptable number of mistakes that contaminate the database and cause administrative problems. You are told that the problem is lack of clarity in the user interface, which leads the clerks to put information in the wrong places. What, however, is the real problem and how might understanding this affect potential solutions?</a:t>
            </a:r>
            <a:endParaRPr lang="en-US" sz="2100">
              <a:latin typeface="Verdana" charset="0"/>
              <a:ea typeface="ＭＳ Ｐゴシック" charset="0"/>
              <a:cs typeface="ＭＳ Ｐゴシック"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6F76A8A-B952-0943-89D7-092B326B42CF}" type="datetime1">
              <a:rPr lang="en-US" sz="1200"/>
              <a:pPr/>
              <a:t>4/20/21</a:t>
            </a:fld>
            <a:endParaRPr lang="en-US" sz="1200"/>
          </a:p>
        </p:txBody>
      </p:sp>
      <p:sp>
        <p:nvSpPr>
          <p:cNvPr id="2867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Lecture3</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B42BC2E-C5D5-704A-AE83-E7ECB2ED99B9}" type="slidenum">
              <a:rPr lang="en-US" sz="1200"/>
              <a:pPr/>
              <a:t>9</a:t>
            </a:fld>
            <a:endParaRPr lang="en-US" sz="1200"/>
          </a:p>
        </p:txBody>
      </p:sp>
      <p:sp>
        <p:nvSpPr>
          <p:cNvPr id="28676" name="Rectangle 2"/>
          <p:cNvSpPr>
            <a:spLocks noGrp="1" noChangeArrowheads="1"/>
          </p:cNvSpPr>
          <p:nvPr>
            <p:ph type="title"/>
          </p:nvPr>
        </p:nvSpPr>
        <p:spPr/>
        <p:txBody>
          <a:bodyPr/>
          <a:lstStyle/>
          <a:p>
            <a:pPr eaLnBrk="1" hangingPunct="1"/>
            <a:r>
              <a:rPr lang="en-US">
                <a:latin typeface="Verdana" charset="0"/>
                <a:ea typeface="ＭＳ Ｐゴシック" charset="0"/>
                <a:cs typeface="ＭＳ Ｐゴシック" charset="0"/>
              </a:rPr>
              <a:t>Example</a:t>
            </a:r>
          </a:p>
        </p:txBody>
      </p:sp>
      <p:sp>
        <p:nvSpPr>
          <p:cNvPr id="28677" name="Rectangle 3"/>
          <p:cNvSpPr>
            <a:spLocks noGrp="1" noChangeArrowheads="1"/>
          </p:cNvSpPr>
          <p:nvPr>
            <p:ph type="body" idx="1"/>
          </p:nvPr>
        </p:nvSpPr>
        <p:spPr/>
        <p:txBody>
          <a:bodyPr/>
          <a:lstStyle/>
          <a:p>
            <a:pPr eaLnBrk="1" hangingPunct="1">
              <a:lnSpc>
                <a:spcPct val="90000"/>
              </a:lnSpc>
            </a:pPr>
            <a:r>
              <a:rPr lang="en-US" sz="2600">
                <a:latin typeface="Verdana" charset="0"/>
                <a:ea typeface="ＭＳ Ｐゴシック" charset="0"/>
                <a:cs typeface="ＭＳ Ｐゴシック" charset="0"/>
              </a:rPr>
              <a:t>This is the inverse of the last example. This time, you are told by the customer that the problem is, </a:t>
            </a:r>
            <a:r>
              <a:rPr lang="ja-JP" altLang="en-US" sz="2600">
                <a:latin typeface="Verdana" charset="0"/>
                <a:ea typeface="ＭＳ Ｐゴシック" charset="0"/>
                <a:cs typeface="ＭＳ Ｐゴシック" charset="0"/>
              </a:rPr>
              <a:t>“</a:t>
            </a:r>
            <a:r>
              <a:rPr lang="en-US" altLang="ja-JP" sz="2600">
                <a:latin typeface="Verdana" charset="0"/>
                <a:ea typeface="ＭＳ Ｐゴシック" charset="0"/>
                <a:cs typeface="ＭＳ Ｐゴシック" charset="0"/>
              </a:rPr>
              <a:t> the data-entry system is not </a:t>
            </a:r>
            <a:r>
              <a:rPr lang="ja-JP" altLang="en-US" sz="2600">
                <a:latin typeface="Verdana" charset="0"/>
                <a:ea typeface="ＭＳ Ｐゴシック" charset="0"/>
                <a:cs typeface="ＭＳ Ｐゴシック" charset="0"/>
              </a:rPr>
              <a:t>“</a:t>
            </a:r>
            <a:r>
              <a:rPr lang="en-US" altLang="ja-JP" sz="2600">
                <a:latin typeface="Verdana" charset="0"/>
                <a:ea typeface="ＭＳ Ｐゴシック" charset="0"/>
                <a:cs typeface="ＭＳ Ｐゴシック" charset="0"/>
              </a:rPr>
              <a:t>high-tech</a:t>
            </a:r>
            <a:r>
              <a:rPr lang="ja-JP" altLang="en-US" sz="2600">
                <a:latin typeface="Verdana" charset="0"/>
                <a:ea typeface="ＭＳ Ｐゴシック" charset="0"/>
                <a:cs typeface="ＭＳ Ｐゴシック" charset="0"/>
              </a:rPr>
              <a:t>”</a:t>
            </a:r>
            <a:r>
              <a:rPr lang="en-US" altLang="ja-JP" sz="2600">
                <a:latin typeface="Verdana" charset="0"/>
                <a:ea typeface="ＭＳ Ｐゴシック" charset="0"/>
                <a:cs typeface="ＭＳ Ｐゴシック" charset="0"/>
              </a:rPr>
              <a:t> enough</a:t>
            </a:r>
            <a:r>
              <a:rPr lang="ja-JP" altLang="en-US" sz="2600">
                <a:latin typeface="Verdana" charset="0"/>
                <a:ea typeface="ＭＳ Ｐゴシック" charset="0"/>
                <a:cs typeface="ＭＳ Ｐゴシック" charset="0"/>
              </a:rPr>
              <a:t>”</a:t>
            </a:r>
            <a:r>
              <a:rPr lang="en-US" altLang="ja-JP" sz="2600">
                <a:latin typeface="Verdana" charset="0"/>
                <a:ea typeface="ＭＳ Ｐゴシック" charset="0"/>
                <a:cs typeface="ＭＳ Ｐゴシック" charset="0"/>
              </a:rPr>
              <a:t>. Hence you are asked to write a system that scans drivers</a:t>
            </a:r>
            <a:r>
              <a:rPr lang="ja-JP" altLang="en-US" sz="2600">
                <a:latin typeface="Verdana" charset="0"/>
                <a:ea typeface="ＭＳ Ｐゴシック" charset="0"/>
                <a:cs typeface="ＭＳ Ｐゴシック" charset="0"/>
              </a:rPr>
              <a:t>’</a:t>
            </a:r>
            <a:r>
              <a:rPr lang="en-US" altLang="ja-JP" sz="2600">
                <a:latin typeface="Verdana" charset="0"/>
                <a:ea typeface="ＭＳ Ｐゴシック" charset="0"/>
                <a:cs typeface="ＭＳ Ｐゴシック" charset="0"/>
              </a:rPr>
              <a:t> licenses and other documents in order to enter a new patient</a:t>
            </a:r>
            <a:r>
              <a:rPr lang="ja-JP" altLang="en-US" sz="2600">
                <a:latin typeface="Verdana" charset="0"/>
                <a:ea typeface="ＭＳ Ｐゴシック" charset="0"/>
                <a:cs typeface="ＭＳ Ｐゴシック" charset="0"/>
              </a:rPr>
              <a:t>’</a:t>
            </a:r>
            <a:r>
              <a:rPr lang="en-US" altLang="ja-JP" sz="2600">
                <a:latin typeface="Verdana" charset="0"/>
                <a:ea typeface="ＭＳ Ｐゴシック" charset="0"/>
                <a:cs typeface="ＭＳ Ｐゴシック" charset="0"/>
              </a:rPr>
              <a:t>s name and address accurately and quickly. What mistake could you be making if you accept this problem statement and proceed to do exactly what the customer asks?</a:t>
            </a:r>
            <a:endParaRPr lang="en-US" sz="2600">
              <a:latin typeface="Verdana" charset="0"/>
              <a:ea typeface="ＭＳ Ｐゴシック" charset="0"/>
              <a:cs typeface="ＭＳ Ｐゴシック" charset="0"/>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pitchFamily="-110"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6675</TotalTime>
  <Words>4387</Words>
  <Application>Microsoft Macintosh PowerPoint</Application>
  <PresentationFormat>On-screen Show (4:3)</PresentationFormat>
  <Paragraphs>930</Paragraphs>
  <Slides>75</Slides>
  <Notes>38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2" baseType="lpstr">
      <vt:lpstr>Arial</vt:lpstr>
      <vt:lpstr>Times</vt:lpstr>
      <vt:lpstr>Times New Roman</vt:lpstr>
      <vt:lpstr>Verdana</vt:lpstr>
      <vt:lpstr>Wingdings</vt:lpstr>
      <vt:lpstr>Profile</vt:lpstr>
      <vt:lpstr>Document</vt:lpstr>
      <vt:lpstr>Developing Requirements</vt:lpstr>
      <vt:lpstr>Example</vt:lpstr>
      <vt:lpstr>Domain Analysis </vt:lpstr>
      <vt:lpstr>Defining the Problem and the Scope </vt:lpstr>
      <vt:lpstr>Defining the Scope</vt:lpstr>
      <vt:lpstr>Example</vt:lpstr>
      <vt:lpstr>Example</vt:lpstr>
      <vt:lpstr>Example</vt:lpstr>
      <vt:lpstr>Example</vt:lpstr>
      <vt:lpstr>What is a Requirement ?</vt:lpstr>
      <vt:lpstr>Functional Requirements </vt:lpstr>
      <vt:lpstr>Requirements Document</vt:lpstr>
      <vt:lpstr>A Requirements Engineering Process</vt:lpstr>
      <vt:lpstr>Requirements problems</vt:lpstr>
      <vt:lpstr>RE process - inputs and outputs</vt:lpstr>
      <vt:lpstr>Stakeholders in the RE process</vt:lpstr>
      <vt:lpstr>Types of stakeholder</vt:lpstr>
      <vt:lpstr>Human and social factors</vt:lpstr>
      <vt:lpstr>Factors influencing requirements</vt:lpstr>
      <vt:lpstr>Types of Requirement</vt:lpstr>
      <vt:lpstr>System requirements versus Software requirements</vt:lpstr>
      <vt:lpstr>Customer requirements Vs Developer requirements</vt:lpstr>
      <vt:lpstr>Developer requirements are different from design issues</vt:lpstr>
      <vt:lpstr>Example</vt:lpstr>
      <vt:lpstr>Functional and non-functional requirements</vt:lpstr>
      <vt:lpstr>Functional requirements</vt:lpstr>
      <vt:lpstr>Examples of functional requirements</vt:lpstr>
      <vt:lpstr>Requirements imprecision</vt:lpstr>
      <vt:lpstr>Requirements completeness and consistency</vt:lpstr>
      <vt:lpstr>Nonfunctional Requirements: Purpose</vt:lpstr>
      <vt:lpstr>Distinction between functional and non-functional requirements</vt:lpstr>
      <vt:lpstr>Classifications of non-functional requirements</vt:lpstr>
      <vt:lpstr>Non-functional requirements</vt:lpstr>
      <vt:lpstr>Non-functional requirements</vt:lpstr>
      <vt:lpstr>Relationship between user needs and non-functional requirements</vt:lpstr>
      <vt:lpstr>Non-functional Requirements measures</vt:lpstr>
      <vt:lpstr>Non-functional Requirements interaction</vt:lpstr>
      <vt:lpstr>Exercise</vt:lpstr>
      <vt:lpstr>Requirements analysis</vt:lpstr>
      <vt:lpstr>Some guidelines for requirements analysis</vt:lpstr>
      <vt:lpstr>Some guidelines for requirements analysis (continued)</vt:lpstr>
      <vt:lpstr>Ambiguous statement in requirements</vt:lpstr>
      <vt:lpstr>Statements in requirements that lead to design errors</vt:lpstr>
      <vt:lpstr>Another example</vt:lpstr>
      <vt:lpstr>One more example…</vt:lpstr>
      <vt:lpstr>Exercise</vt:lpstr>
      <vt:lpstr>Some Techniques for Gathering and Analysing Requirements </vt:lpstr>
      <vt:lpstr>Gathering and Analysing Requirements</vt:lpstr>
      <vt:lpstr>Gathering and Analysing Requirements</vt:lpstr>
      <vt:lpstr>Gathering and Analysing Requirements</vt:lpstr>
      <vt:lpstr>Use-Cases: describing how the user will use the system</vt:lpstr>
      <vt:lpstr>Use cases</vt:lpstr>
      <vt:lpstr>Scenarios</vt:lpstr>
      <vt:lpstr>How to describe a single use case </vt:lpstr>
      <vt:lpstr>Use case diagrams </vt:lpstr>
      <vt:lpstr>Extensions</vt:lpstr>
      <vt:lpstr>Generalizations </vt:lpstr>
      <vt:lpstr>Inclusions </vt:lpstr>
      <vt:lpstr>Example of generalization, extension and inclusion</vt:lpstr>
      <vt:lpstr>Example description of a use case</vt:lpstr>
      <vt:lpstr>Example (continued)</vt:lpstr>
      <vt:lpstr>Example (continued)</vt:lpstr>
      <vt:lpstr>Example (continued)</vt:lpstr>
      <vt:lpstr>Example (continued)</vt:lpstr>
      <vt:lpstr>Exercise</vt:lpstr>
      <vt:lpstr>Exercise</vt:lpstr>
      <vt:lpstr>Choosing use cases on which to focus </vt:lpstr>
      <vt:lpstr>The benefits of basing software development on use cases </vt:lpstr>
      <vt:lpstr>Use cases must not be seen as a panacea  </vt:lpstr>
      <vt:lpstr>Types of Requirements Document </vt:lpstr>
      <vt:lpstr>Level of detail required in a requirements document</vt:lpstr>
      <vt:lpstr>Requirements documents</vt:lpstr>
      <vt:lpstr>Managing Changing Requirements </vt:lpstr>
      <vt:lpstr>Methods for requirements analysis</vt:lpstr>
      <vt:lpstr>Key points</vt:lpstr>
    </vt:vector>
  </TitlesOfParts>
  <Company>University of Wisconsin - La Crosse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software requirement?</dc:title>
  <dc:creator>Mao Zheng</dc:creator>
  <cp:lastModifiedBy>Mao Zheng</cp:lastModifiedBy>
  <cp:revision>103</cp:revision>
  <dcterms:created xsi:type="dcterms:W3CDTF">2003-09-08T20:57:18Z</dcterms:created>
  <dcterms:modified xsi:type="dcterms:W3CDTF">2021-04-21T03:11:20Z</dcterms:modified>
</cp:coreProperties>
</file>