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9FE8"/>
    <a:srgbClr val="8CF4E8"/>
    <a:srgbClr val="E59BDC"/>
    <a:srgbClr val="DF85D4"/>
    <a:srgbClr val="F78D8D"/>
    <a:srgbClr val="DA74CE"/>
    <a:srgbClr val="7083E2"/>
    <a:srgbClr val="EEA964"/>
    <a:srgbClr val="3FEDD8"/>
    <a:srgbClr val="D66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99" autoAdjust="0"/>
  </p:normalViewPr>
  <p:slideViewPr>
    <p:cSldViewPr snapToGrid="0">
      <p:cViewPr varScale="1">
        <p:scale>
          <a:sx n="145" d="100"/>
          <a:sy n="145" d="100"/>
        </p:scale>
        <p:origin x="13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6ABE-2E92-4F2C-DCB0-938B48B7F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59DB0-9191-B20B-2A05-2E17CDDC1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3F128-4048-5F99-299A-DEA9C242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F88B-B4AE-454C-A138-A1C078492D5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45838-90D1-A5E4-9E83-F8F65CA2F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24217-BB47-BAD2-7C5D-58C6DCAE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091C-5FBB-4A0F-B9BE-F96DDF55F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6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EB83F-94F1-29EB-01FB-53337317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3FD85-A234-F04C-CA72-6D586EF63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A739E-29B4-2B5F-9F9A-622A81C1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F88B-B4AE-454C-A138-A1C078492D5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E04F5-2739-CD73-00F1-B7F00813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6E0CD-D7BD-7E0D-1B35-924C624C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091C-5FBB-4A0F-B9BE-F96DDF55F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3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319FE-E6EA-6E63-5966-132C19291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A3311-97EA-575F-CE41-6ECDC24D1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2A6AC-B4FB-93C0-8B00-2A4D5FD1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F88B-B4AE-454C-A138-A1C078492D5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03797-8DAD-F949-AEB9-456BB1EEE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1F6A4-E850-2043-95C5-8D30BF348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091C-5FBB-4A0F-B9BE-F96DDF55F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0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428F-7EEB-32BC-54E6-D6F01784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2EAE7-C929-9FF0-5128-5E25719AF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2B127-24A4-951D-8CF5-C8ABE1744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F88B-B4AE-454C-A138-A1C078492D5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1D99F-A3C2-6B58-C72A-C0B4CCAAD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C232E-16D2-1021-B3F2-4DF4DC54A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091C-5FBB-4A0F-B9BE-F96DDF55F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9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D22F7-B5EC-0702-82B0-DD7951C12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00971-F85B-6A43-354E-7622A91C5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E1071-6452-CF06-ADE9-727141496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F88B-B4AE-454C-A138-A1C078492D5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7D830-D630-E86A-C2E1-AE7E7300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3FEE8-6EAF-B5F1-46BD-DF57A20F2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091C-5FBB-4A0F-B9BE-F96DDF55F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7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2219-E8A3-F5A4-79ED-1E7CFA78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12D2D-D369-96F3-F970-BB99CB577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15F13-B0D1-1852-D3BA-50B06C31B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BA62F-2E38-55C5-0D46-661DF5BE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F88B-B4AE-454C-A138-A1C078492D5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FD842-B76C-F81D-4223-8B520C81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098B0-AC3D-3FD3-12AC-2DD9627A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091C-5FBB-4A0F-B9BE-F96DDF55F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0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0002C-EF9C-2300-0679-995DC41F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2D69C-7548-7D6C-F73E-7015141A5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1ED51-B04B-3936-3C69-A2CC2A5D9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1CBF1-D1E2-7770-767C-C6CE6ACF3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7269FF-9981-506E-DFB7-6D46C57E6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B251F7-BA5E-7F7E-3228-CF22EC80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F88B-B4AE-454C-A138-A1C078492D5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AD93DE-AD61-467C-C3BF-A267C062E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DC514E-E0A2-110E-B3EF-0024D53E5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091C-5FBB-4A0F-B9BE-F96DDF55F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7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0C68C-AF12-6098-0BC9-717FAA16E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DFF6B-C6D9-8FCE-C0C6-BDCC360A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F88B-B4AE-454C-A138-A1C078492D5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B4A14-62B2-8C66-3A14-21E7F4EC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32B43-130C-F3E2-EDDF-5FE9D8BD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091C-5FBB-4A0F-B9BE-F96DDF55F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7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E0D4AF-942A-3A79-BF07-545DCA48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F88B-B4AE-454C-A138-A1C078492D5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D9D8D-AB10-6E04-ADCC-CF51E973D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A779A-09A6-EDA7-C658-C8FE270D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091C-5FBB-4A0F-B9BE-F96DDF55F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4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52499-E080-317F-79E9-59B3D1ED4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1A03D-ADEE-31B7-7DD0-FC65EB87C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B2598-59C3-1827-89F4-211C0F6E6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1F2C7-AB50-C459-4D38-CF6322723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F88B-B4AE-454C-A138-A1C078492D5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CEEB3-6DF9-C276-6522-86320EB83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ED9FC-836E-AD30-23D4-D2D8A2637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091C-5FBB-4A0F-B9BE-F96DDF55F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6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2F497-86C2-D1FF-6F7A-905126EA7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FF6CA-3807-E765-E352-0DFD121A5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72D97-BA3B-65A2-8157-CBCFCF561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56184-B871-AE71-8164-38F118808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F88B-B4AE-454C-A138-A1C078492D5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5F8B-4A05-2D13-C794-7D19D69D8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1F32C-6660-DB9E-876C-0D97F5BD3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091C-5FBB-4A0F-B9BE-F96DDF55F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0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70D27F-6D02-E922-A929-7AC673F55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DC9D9-B9C1-52D2-AD91-343A340CA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A4F1B-575D-50EA-BBFF-9F554C3A9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CDF88B-B4AE-454C-A138-A1C078492D5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B9D57-FEC7-DF5A-E639-25F7513A8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9F197-6AAA-9F95-40E8-B8D6CD237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CE091C-5FBB-4A0F-B9BE-F96DDF55F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4403C8FE-1D7E-2BA0-99EC-8F6AB19FF536}"/>
              </a:ext>
            </a:extLst>
          </p:cNvPr>
          <p:cNvSpPr/>
          <p:nvPr/>
        </p:nvSpPr>
        <p:spPr>
          <a:xfrm>
            <a:off x="523873" y="2440781"/>
            <a:ext cx="2009775" cy="1976438"/>
          </a:xfrm>
          <a:prstGeom prst="flowChartConnector">
            <a:avLst/>
          </a:prstGeom>
          <a:solidFill>
            <a:srgbClr val="3FEDD8"/>
          </a:solidFill>
          <a:ln>
            <a:solidFill>
              <a:srgbClr val="22EA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Hierarchical time series model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C2A1BCAB-FEB0-0F25-B7D5-9A19CD20E371}"/>
              </a:ext>
            </a:extLst>
          </p:cNvPr>
          <p:cNvSpPr/>
          <p:nvPr/>
        </p:nvSpPr>
        <p:spPr>
          <a:xfrm>
            <a:off x="3012279" y="2208021"/>
            <a:ext cx="2524125" cy="2419350"/>
          </a:xfrm>
          <a:prstGeom prst="flowChartConnector">
            <a:avLst/>
          </a:prstGeom>
          <a:solidFill>
            <a:srgbClr val="D664C8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True stocks by countries of origin and destination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(2011-2019)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425BA7-CDEF-DA45-5D27-448D582D7339}"/>
              </a:ext>
            </a:extLst>
          </p:cNvPr>
          <p:cNvSpPr/>
          <p:nvPr/>
        </p:nvSpPr>
        <p:spPr>
          <a:xfrm>
            <a:off x="6015035" y="587275"/>
            <a:ext cx="2105024" cy="1009650"/>
          </a:xfrm>
          <a:prstGeom prst="rect">
            <a:avLst/>
          </a:prstGeom>
          <a:solidFill>
            <a:srgbClr val="F46666"/>
          </a:solidFill>
          <a:ln>
            <a:solidFill>
              <a:srgbClr val="F466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LFS stocks by countries of origin and destination (2011-2019)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2F320A-D54C-6564-3EAE-9787499AF15F}"/>
              </a:ext>
            </a:extLst>
          </p:cNvPr>
          <p:cNvSpPr/>
          <p:nvPr/>
        </p:nvSpPr>
        <p:spPr>
          <a:xfrm>
            <a:off x="6015035" y="1789105"/>
            <a:ext cx="2105024" cy="1009650"/>
          </a:xfrm>
          <a:prstGeom prst="rect">
            <a:avLst/>
          </a:prstGeom>
          <a:solidFill>
            <a:srgbClr val="F46666"/>
          </a:solidFill>
          <a:ln>
            <a:solidFill>
              <a:srgbClr val="F466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Census stocks by countries of origin and destination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(2011)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67C39C-A389-9D76-9D77-8AEDC4878B49}"/>
              </a:ext>
            </a:extLst>
          </p:cNvPr>
          <p:cNvSpPr/>
          <p:nvPr/>
        </p:nvSpPr>
        <p:spPr>
          <a:xfrm>
            <a:off x="6015035" y="3073722"/>
            <a:ext cx="2105025" cy="1009651"/>
          </a:xfrm>
          <a:prstGeom prst="rect">
            <a:avLst/>
          </a:prstGeom>
          <a:solidFill>
            <a:srgbClr val="F46666"/>
          </a:solidFill>
          <a:ln>
            <a:solidFill>
              <a:srgbClr val="F466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Eurostat stocks by countries of origin and destination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(2011-2018)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24942C-E6A0-9653-C50F-80FAF386D0FC}"/>
              </a:ext>
            </a:extLst>
          </p:cNvPr>
          <p:cNvSpPr/>
          <p:nvPr/>
        </p:nvSpPr>
        <p:spPr>
          <a:xfrm>
            <a:off x="6015035" y="4358340"/>
            <a:ext cx="2105025" cy="1009651"/>
          </a:xfrm>
          <a:prstGeom prst="rect">
            <a:avLst/>
          </a:prstGeom>
          <a:solidFill>
            <a:srgbClr val="F46666"/>
          </a:solidFill>
          <a:ln>
            <a:solidFill>
              <a:srgbClr val="F466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Facebook MAU stocks by countries of origin and destination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(2016-2019)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BF243B-2CC6-2EAB-ECE8-5DC5991C56F4}"/>
              </a:ext>
            </a:extLst>
          </p:cNvPr>
          <p:cNvSpPr/>
          <p:nvPr/>
        </p:nvSpPr>
        <p:spPr>
          <a:xfrm>
            <a:off x="6015035" y="5642958"/>
            <a:ext cx="2105024" cy="1009651"/>
          </a:xfrm>
          <a:prstGeom prst="rect">
            <a:avLst/>
          </a:prstGeom>
          <a:solidFill>
            <a:srgbClr val="F46666"/>
          </a:solidFill>
          <a:ln>
            <a:solidFill>
              <a:srgbClr val="F466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Facebook DAU stocks by countries of origin and destination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(2018-2019)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9C76E87-D189-ED7D-B4F1-941DB59B94E4}"/>
              </a:ext>
            </a:extLst>
          </p:cNvPr>
          <p:cNvSpPr/>
          <p:nvPr/>
        </p:nvSpPr>
        <p:spPr>
          <a:xfrm>
            <a:off x="8720136" y="394840"/>
            <a:ext cx="752475" cy="382192"/>
          </a:xfrm>
          <a:prstGeom prst="ellipse">
            <a:avLst/>
          </a:prstGeom>
          <a:solidFill>
            <a:srgbClr val="7083E2"/>
          </a:solidFill>
          <a:ln>
            <a:solidFill>
              <a:srgbClr val="7083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Bias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B714D89-ED68-EDB0-F3BD-7D3EF84DAE5E}"/>
              </a:ext>
            </a:extLst>
          </p:cNvPr>
          <p:cNvSpPr/>
          <p:nvPr/>
        </p:nvSpPr>
        <p:spPr>
          <a:xfrm>
            <a:off x="8701085" y="834924"/>
            <a:ext cx="1709740" cy="514352"/>
          </a:xfrm>
          <a:prstGeom prst="ellipse">
            <a:avLst/>
          </a:prstGeom>
          <a:solidFill>
            <a:srgbClr val="7083E2"/>
          </a:solidFill>
          <a:ln>
            <a:solidFill>
              <a:srgbClr val="7083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Accuracy model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309360A-0ACD-8845-84B6-8BDCD095F553}"/>
              </a:ext>
            </a:extLst>
          </p:cNvPr>
          <p:cNvSpPr/>
          <p:nvPr/>
        </p:nvSpPr>
        <p:spPr>
          <a:xfrm>
            <a:off x="8720136" y="2140440"/>
            <a:ext cx="1381125" cy="433979"/>
          </a:xfrm>
          <a:prstGeom prst="ellipse">
            <a:avLst/>
          </a:prstGeom>
          <a:solidFill>
            <a:srgbClr val="7083E2"/>
          </a:solidFill>
          <a:ln>
            <a:solidFill>
              <a:srgbClr val="7083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Accuracy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2C98B24-5AC9-BC0C-C02E-675C0D4E6AD6}"/>
              </a:ext>
            </a:extLst>
          </p:cNvPr>
          <p:cNvSpPr/>
          <p:nvPr/>
        </p:nvSpPr>
        <p:spPr>
          <a:xfrm>
            <a:off x="8720137" y="2879237"/>
            <a:ext cx="1690688" cy="433979"/>
          </a:xfrm>
          <a:prstGeom prst="ellipse">
            <a:avLst/>
          </a:prstGeom>
          <a:solidFill>
            <a:srgbClr val="7083E2"/>
          </a:solidFill>
          <a:ln>
            <a:solidFill>
              <a:srgbClr val="7083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Undercount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1FC4987-2C06-D711-8F73-58E292544652}"/>
              </a:ext>
            </a:extLst>
          </p:cNvPr>
          <p:cNvSpPr/>
          <p:nvPr/>
        </p:nvSpPr>
        <p:spPr>
          <a:xfrm>
            <a:off x="8720136" y="1644526"/>
            <a:ext cx="752475" cy="382192"/>
          </a:xfrm>
          <a:prstGeom prst="ellipse">
            <a:avLst/>
          </a:prstGeom>
          <a:solidFill>
            <a:srgbClr val="7083E2"/>
          </a:solidFill>
          <a:ln>
            <a:solidFill>
              <a:srgbClr val="7083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Bias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5960FA8-14AE-827B-DBAD-C5E135D84F17}"/>
              </a:ext>
            </a:extLst>
          </p:cNvPr>
          <p:cNvSpPr/>
          <p:nvPr/>
        </p:nvSpPr>
        <p:spPr>
          <a:xfrm>
            <a:off x="8720137" y="3429000"/>
            <a:ext cx="1381125" cy="433979"/>
          </a:xfrm>
          <a:prstGeom prst="ellipse">
            <a:avLst/>
          </a:prstGeom>
          <a:solidFill>
            <a:srgbClr val="7083E2"/>
          </a:solidFill>
          <a:ln>
            <a:solidFill>
              <a:srgbClr val="7083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Accuracy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80ABAD3-7A72-1755-5483-C5F5B4A09705}"/>
              </a:ext>
            </a:extLst>
          </p:cNvPr>
          <p:cNvSpPr/>
          <p:nvPr/>
        </p:nvSpPr>
        <p:spPr>
          <a:xfrm>
            <a:off x="8705846" y="4755499"/>
            <a:ext cx="1381125" cy="433979"/>
          </a:xfrm>
          <a:prstGeom prst="ellipse">
            <a:avLst/>
          </a:prstGeom>
          <a:solidFill>
            <a:srgbClr val="7083E2"/>
          </a:solidFill>
          <a:ln>
            <a:solidFill>
              <a:srgbClr val="7083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Accuracy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170E573-D045-4571-4290-022DE0A94664}"/>
              </a:ext>
            </a:extLst>
          </p:cNvPr>
          <p:cNvSpPr/>
          <p:nvPr/>
        </p:nvSpPr>
        <p:spPr>
          <a:xfrm>
            <a:off x="8720135" y="6036620"/>
            <a:ext cx="1381125" cy="433979"/>
          </a:xfrm>
          <a:prstGeom prst="ellipse">
            <a:avLst/>
          </a:prstGeom>
          <a:solidFill>
            <a:srgbClr val="7083E2"/>
          </a:solidFill>
          <a:ln>
            <a:solidFill>
              <a:srgbClr val="7083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Accuracy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843BFDE-80E2-41C2-DCD5-9DB7550017C9}"/>
              </a:ext>
            </a:extLst>
          </p:cNvPr>
          <p:cNvSpPr/>
          <p:nvPr/>
        </p:nvSpPr>
        <p:spPr>
          <a:xfrm>
            <a:off x="8720137" y="4069560"/>
            <a:ext cx="1519238" cy="433979"/>
          </a:xfrm>
          <a:prstGeom prst="ellipse">
            <a:avLst/>
          </a:prstGeom>
          <a:solidFill>
            <a:srgbClr val="7083E2"/>
          </a:solidFill>
          <a:ln>
            <a:solidFill>
              <a:srgbClr val="7083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Coverage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423F8A-B9BB-9CBF-9DB4-06FBD5575DD2}"/>
              </a:ext>
            </a:extLst>
          </p:cNvPr>
          <p:cNvSpPr/>
          <p:nvPr/>
        </p:nvSpPr>
        <p:spPr>
          <a:xfrm>
            <a:off x="8701085" y="5434298"/>
            <a:ext cx="1519238" cy="433979"/>
          </a:xfrm>
          <a:prstGeom prst="ellipse">
            <a:avLst/>
          </a:prstGeom>
          <a:solidFill>
            <a:srgbClr val="7083E2"/>
          </a:solidFill>
          <a:ln>
            <a:solidFill>
              <a:srgbClr val="7083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Coverage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DE6DB7-FB55-8DA5-99CA-F42A1E0D66A5}"/>
              </a:ext>
            </a:extLst>
          </p:cNvPr>
          <p:cNvCxnSpPr>
            <a:cxnSpLocks/>
          </p:cNvCxnSpPr>
          <p:nvPr/>
        </p:nvCxnSpPr>
        <p:spPr>
          <a:xfrm>
            <a:off x="2619374" y="3384062"/>
            <a:ext cx="3143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2F88EAA-3548-8B2C-784C-C9A08D56E67F}"/>
              </a:ext>
            </a:extLst>
          </p:cNvPr>
          <p:cNvCxnSpPr>
            <a:cxnSpLocks/>
          </p:cNvCxnSpPr>
          <p:nvPr/>
        </p:nvCxnSpPr>
        <p:spPr>
          <a:xfrm flipH="1">
            <a:off x="4341010" y="1286408"/>
            <a:ext cx="1574009" cy="765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D26566A-EB9F-0186-79E8-935B26FE48C8}"/>
              </a:ext>
            </a:extLst>
          </p:cNvPr>
          <p:cNvCxnSpPr>
            <a:cxnSpLocks/>
          </p:cNvCxnSpPr>
          <p:nvPr/>
        </p:nvCxnSpPr>
        <p:spPr>
          <a:xfrm flipH="1">
            <a:off x="5314944" y="2293930"/>
            <a:ext cx="600075" cy="81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90C90E8-3E4A-32FF-DF0E-94147968DA38}"/>
              </a:ext>
            </a:extLst>
          </p:cNvPr>
          <p:cNvCxnSpPr>
            <a:cxnSpLocks/>
          </p:cNvCxnSpPr>
          <p:nvPr/>
        </p:nvCxnSpPr>
        <p:spPr>
          <a:xfrm flipH="1">
            <a:off x="5548312" y="3313216"/>
            <a:ext cx="3667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C90D0CE-EAC2-D3C6-EB47-3309F71EFE1C}"/>
              </a:ext>
            </a:extLst>
          </p:cNvPr>
          <p:cNvCxnSpPr>
            <a:cxnSpLocks/>
          </p:cNvCxnSpPr>
          <p:nvPr/>
        </p:nvCxnSpPr>
        <p:spPr>
          <a:xfrm flipH="1" flipV="1">
            <a:off x="5422105" y="4286549"/>
            <a:ext cx="492914" cy="497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FEBCDEE-1FCA-B6F7-5FE2-29BC240A2593}"/>
              </a:ext>
            </a:extLst>
          </p:cNvPr>
          <p:cNvCxnSpPr>
            <a:cxnSpLocks/>
          </p:cNvCxnSpPr>
          <p:nvPr/>
        </p:nvCxnSpPr>
        <p:spPr>
          <a:xfrm flipH="1" flipV="1">
            <a:off x="4341010" y="4869700"/>
            <a:ext cx="1574009" cy="11777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532EAD3-4838-6D1E-9610-278A75829254}"/>
              </a:ext>
            </a:extLst>
          </p:cNvPr>
          <p:cNvCxnSpPr>
            <a:cxnSpLocks/>
          </p:cNvCxnSpPr>
          <p:nvPr/>
        </p:nvCxnSpPr>
        <p:spPr>
          <a:xfrm flipH="1">
            <a:off x="8194708" y="662781"/>
            <a:ext cx="431728" cy="114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2F2F0EB-4271-36B5-216B-FB885F64A500}"/>
              </a:ext>
            </a:extLst>
          </p:cNvPr>
          <p:cNvCxnSpPr>
            <a:cxnSpLocks/>
          </p:cNvCxnSpPr>
          <p:nvPr/>
        </p:nvCxnSpPr>
        <p:spPr>
          <a:xfrm flipH="1">
            <a:off x="8194708" y="1839221"/>
            <a:ext cx="431728" cy="114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E270235-DD92-98FF-F35A-7D9A749237D7}"/>
              </a:ext>
            </a:extLst>
          </p:cNvPr>
          <p:cNvCxnSpPr>
            <a:cxnSpLocks/>
          </p:cNvCxnSpPr>
          <p:nvPr/>
        </p:nvCxnSpPr>
        <p:spPr>
          <a:xfrm flipH="1">
            <a:off x="8194708" y="3190581"/>
            <a:ext cx="431728" cy="114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2CEFD37-69F2-BC7C-A211-C4EFB5F903CF}"/>
              </a:ext>
            </a:extLst>
          </p:cNvPr>
          <p:cNvCxnSpPr>
            <a:cxnSpLocks/>
          </p:cNvCxnSpPr>
          <p:nvPr/>
        </p:nvCxnSpPr>
        <p:spPr>
          <a:xfrm flipH="1">
            <a:off x="8204234" y="4384350"/>
            <a:ext cx="431728" cy="114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638136A-7E7D-0CB1-40EB-62498832BB31}"/>
              </a:ext>
            </a:extLst>
          </p:cNvPr>
          <p:cNvCxnSpPr>
            <a:cxnSpLocks/>
          </p:cNvCxnSpPr>
          <p:nvPr/>
        </p:nvCxnSpPr>
        <p:spPr>
          <a:xfrm flipH="1">
            <a:off x="8220075" y="5720130"/>
            <a:ext cx="431728" cy="114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A0A5471-3AB4-4B82-0193-7D6A3CCF1F57}"/>
              </a:ext>
            </a:extLst>
          </p:cNvPr>
          <p:cNvCxnSpPr>
            <a:cxnSpLocks/>
          </p:cNvCxnSpPr>
          <p:nvPr/>
        </p:nvCxnSpPr>
        <p:spPr>
          <a:xfrm flipH="1">
            <a:off x="8220075" y="1118574"/>
            <a:ext cx="4063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DF45285-DCB8-49A5-BA43-D32F2D766BFC}"/>
              </a:ext>
            </a:extLst>
          </p:cNvPr>
          <p:cNvCxnSpPr>
            <a:cxnSpLocks/>
          </p:cNvCxnSpPr>
          <p:nvPr/>
        </p:nvCxnSpPr>
        <p:spPr>
          <a:xfrm flipH="1">
            <a:off x="8232758" y="2405890"/>
            <a:ext cx="4063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B75401C-32D8-8B89-6AC5-7364E50A12E1}"/>
              </a:ext>
            </a:extLst>
          </p:cNvPr>
          <p:cNvCxnSpPr>
            <a:cxnSpLocks/>
          </p:cNvCxnSpPr>
          <p:nvPr/>
        </p:nvCxnSpPr>
        <p:spPr>
          <a:xfrm flipH="1">
            <a:off x="8232758" y="3721168"/>
            <a:ext cx="4190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496AF5B-113E-C07E-26D0-B576D56F0F61}"/>
              </a:ext>
            </a:extLst>
          </p:cNvPr>
          <p:cNvCxnSpPr>
            <a:cxnSpLocks/>
          </p:cNvCxnSpPr>
          <p:nvPr/>
        </p:nvCxnSpPr>
        <p:spPr>
          <a:xfrm flipH="1">
            <a:off x="8194708" y="5019491"/>
            <a:ext cx="4190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F6D12C5-6A66-51E6-3424-F6F64E57F9D2}"/>
              </a:ext>
            </a:extLst>
          </p:cNvPr>
          <p:cNvCxnSpPr>
            <a:cxnSpLocks/>
          </p:cNvCxnSpPr>
          <p:nvPr/>
        </p:nvCxnSpPr>
        <p:spPr>
          <a:xfrm flipH="1">
            <a:off x="8207391" y="6253609"/>
            <a:ext cx="4190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9C7BA3B-D4AE-B107-3727-4EC41293A90E}"/>
              </a:ext>
            </a:extLst>
          </p:cNvPr>
          <p:cNvCxnSpPr>
            <a:cxnSpLocks/>
          </p:cNvCxnSpPr>
          <p:nvPr/>
        </p:nvCxnSpPr>
        <p:spPr>
          <a:xfrm>
            <a:off x="8261019" y="1264084"/>
            <a:ext cx="3749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4DA85CE-13A1-A233-CD01-B5CE1241397D}"/>
              </a:ext>
            </a:extLst>
          </p:cNvPr>
          <p:cNvSpPr txBox="1"/>
          <p:nvPr/>
        </p:nvSpPr>
        <p:spPr>
          <a:xfrm>
            <a:off x="5731666" y="69442"/>
            <a:ext cx="317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Measurement error models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A634C63-F802-99DE-7068-B6C934750B09}"/>
              </a:ext>
            </a:extLst>
          </p:cNvPr>
          <p:cNvSpPr txBox="1"/>
          <p:nvPr/>
        </p:nvSpPr>
        <p:spPr>
          <a:xfrm>
            <a:off x="627818" y="1800987"/>
            <a:ext cx="180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Migration model</a:t>
            </a:r>
          </a:p>
        </p:txBody>
      </p:sp>
    </p:spTree>
    <p:extLst>
      <p:ext uri="{BB962C8B-B14F-4D97-AF65-F5344CB8AC3E}">
        <p14:creationId xmlns:p14="http://schemas.microsoft.com/office/powerpoint/2010/main" val="1839196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4403C8FE-1D7E-2BA0-99EC-8F6AB19FF536}"/>
              </a:ext>
            </a:extLst>
          </p:cNvPr>
          <p:cNvSpPr/>
          <p:nvPr/>
        </p:nvSpPr>
        <p:spPr>
          <a:xfrm>
            <a:off x="1535615" y="2580925"/>
            <a:ext cx="1575584" cy="1489176"/>
          </a:xfrm>
          <a:prstGeom prst="flowChartConnector">
            <a:avLst/>
          </a:prstGeom>
          <a:solidFill>
            <a:srgbClr val="8CF4E8"/>
          </a:solidFill>
          <a:ln>
            <a:solidFill>
              <a:srgbClr val="8CF4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Hierarchical time series model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C2A1BCAB-FEB0-0F25-B7D5-9A19CD20E371}"/>
              </a:ext>
            </a:extLst>
          </p:cNvPr>
          <p:cNvSpPr/>
          <p:nvPr/>
        </p:nvSpPr>
        <p:spPr>
          <a:xfrm>
            <a:off x="3734317" y="2594197"/>
            <a:ext cx="1612155" cy="1489176"/>
          </a:xfrm>
          <a:prstGeom prst="flowChartConnector">
            <a:avLst/>
          </a:prstGeom>
          <a:solidFill>
            <a:srgbClr val="E59BDC"/>
          </a:solidFill>
          <a:ln>
            <a:solidFill>
              <a:srgbClr val="E59BD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True stocks (2011-2019)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425BA7-CDEF-DA45-5D27-448D582D7339}"/>
              </a:ext>
            </a:extLst>
          </p:cNvPr>
          <p:cNvSpPr/>
          <p:nvPr/>
        </p:nvSpPr>
        <p:spPr>
          <a:xfrm>
            <a:off x="6015035" y="587275"/>
            <a:ext cx="1993748" cy="1009650"/>
          </a:xfrm>
          <a:prstGeom prst="rect">
            <a:avLst/>
          </a:prstGeom>
          <a:solidFill>
            <a:srgbClr val="F78D8D"/>
          </a:solidFill>
          <a:ln>
            <a:solidFill>
              <a:srgbClr val="F78D8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LFS stocks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(2011-2019)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2F320A-D54C-6564-3EAE-9787499AF15F}"/>
              </a:ext>
            </a:extLst>
          </p:cNvPr>
          <p:cNvSpPr/>
          <p:nvPr/>
        </p:nvSpPr>
        <p:spPr>
          <a:xfrm>
            <a:off x="6015035" y="1789105"/>
            <a:ext cx="1993748" cy="1009650"/>
          </a:xfrm>
          <a:prstGeom prst="rect">
            <a:avLst/>
          </a:prstGeom>
          <a:solidFill>
            <a:srgbClr val="F78D8D"/>
          </a:solidFill>
          <a:ln>
            <a:solidFill>
              <a:srgbClr val="F78D8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Census stocks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(2011)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67C39C-A389-9D76-9D77-8AEDC4878B49}"/>
              </a:ext>
            </a:extLst>
          </p:cNvPr>
          <p:cNvSpPr/>
          <p:nvPr/>
        </p:nvSpPr>
        <p:spPr>
          <a:xfrm>
            <a:off x="6015036" y="3073722"/>
            <a:ext cx="1992920" cy="1009651"/>
          </a:xfrm>
          <a:prstGeom prst="rect">
            <a:avLst/>
          </a:prstGeom>
          <a:solidFill>
            <a:srgbClr val="F78D8D"/>
          </a:solidFill>
          <a:ln>
            <a:solidFill>
              <a:srgbClr val="F78D8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Eurostat stocks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(2011-2018)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24942C-E6A0-9653-C50F-80FAF386D0FC}"/>
              </a:ext>
            </a:extLst>
          </p:cNvPr>
          <p:cNvSpPr/>
          <p:nvPr/>
        </p:nvSpPr>
        <p:spPr>
          <a:xfrm>
            <a:off x="6015036" y="4358340"/>
            <a:ext cx="1992920" cy="1009651"/>
          </a:xfrm>
          <a:prstGeom prst="rect">
            <a:avLst/>
          </a:prstGeom>
          <a:solidFill>
            <a:srgbClr val="F78D8D"/>
          </a:solidFill>
          <a:ln>
            <a:solidFill>
              <a:srgbClr val="F78D8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Facebook </a:t>
            </a:r>
            <a:r>
              <a:rPr lang="en-US" sz="1400">
                <a:solidFill>
                  <a:schemeClr val="tx1"/>
                </a:solidFill>
              </a:rPr>
              <a:t>MAU stocks</a:t>
            </a:r>
          </a:p>
          <a:p>
            <a:pPr algn="ctr"/>
            <a:r>
              <a:rPr lang="en-US" sz="1400">
                <a:solidFill>
                  <a:schemeClr val="tx1"/>
                </a:solidFill>
              </a:rPr>
              <a:t>(</a:t>
            </a:r>
            <a:r>
              <a:rPr lang="en-US" sz="1400" dirty="0">
                <a:solidFill>
                  <a:schemeClr val="tx1"/>
                </a:solidFill>
              </a:rPr>
              <a:t>2016-2019)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BF243B-2CC6-2EAB-ECE8-5DC5991C56F4}"/>
              </a:ext>
            </a:extLst>
          </p:cNvPr>
          <p:cNvSpPr/>
          <p:nvPr/>
        </p:nvSpPr>
        <p:spPr>
          <a:xfrm>
            <a:off x="6015035" y="5642959"/>
            <a:ext cx="1992920" cy="1009650"/>
          </a:xfrm>
          <a:prstGeom prst="rect">
            <a:avLst/>
          </a:prstGeom>
          <a:solidFill>
            <a:srgbClr val="F78D8D"/>
          </a:solidFill>
          <a:ln>
            <a:solidFill>
              <a:srgbClr val="F78D8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Facebook DAU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(2018-2019)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B714D89-ED68-EDB0-F3BD-7D3EF84DAE5E}"/>
              </a:ext>
            </a:extLst>
          </p:cNvPr>
          <p:cNvSpPr/>
          <p:nvPr/>
        </p:nvSpPr>
        <p:spPr>
          <a:xfrm>
            <a:off x="8703217" y="1094793"/>
            <a:ext cx="1204962" cy="514352"/>
          </a:xfrm>
          <a:prstGeom prst="ellipse">
            <a:avLst/>
          </a:prstGeom>
          <a:solidFill>
            <a:srgbClr val="909FE8"/>
          </a:solidFill>
          <a:ln>
            <a:solidFill>
              <a:srgbClr val="909F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Accuracy model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309360A-0ACD-8845-84B6-8BDCD095F553}"/>
              </a:ext>
            </a:extLst>
          </p:cNvPr>
          <p:cNvSpPr/>
          <p:nvPr/>
        </p:nvSpPr>
        <p:spPr>
          <a:xfrm>
            <a:off x="8711418" y="2348860"/>
            <a:ext cx="1381125" cy="408538"/>
          </a:xfrm>
          <a:prstGeom prst="ellipse">
            <a:avLst/>
          </a:prstGeom>
          <a:solidFill>
            <a:srgbClr val="909FE8"/>
          </a:solidFill>
          <a:ln>
            <a:solidFill>
              <a:srgbClr val="909F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Accuracy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2C98B24-5AC9-BC0C-C02E-675C0D4E6AD6}"/>
              </a:ext>
            </a:extLst>
          </p:cNvPr>
          <p:cNvSpPr/>
          <p:nvPr/>
        </p:nvSpPr>
        <p:spPr>
          <a:xfrm>
            <a:off x="8703217" y="3170009"/>
            <a:ext cx="1512093" cy="408538"/>
          </a:xfrm>
          <a:prstGeom prst="ellipse">
            <a:avLst/>
          </a:prstGeom>
          <a:solidFill>
            <a:srgbClr val="909FE8"/>
          </a:solidFill>
          <a:ln>
            <a:solidFill>
              <a:srgbClr val="909F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Undercount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1FC4987-2C06-D711-8F73-58E292544652}"/>
              </a:ext>
            </a:extLst>
          </p:cNvPr>
          <p:cNvSpPr/>
          <p:nvPr/>
        </p:nvSpPr>
        <p:spPr>
          <a:xfrm>
            <a:off x="8713987" y="1931434"/>
            <a:ext cx="752475" cy="273496"/>
          </a:xfrm>
          <a:prstGeom prst="ellipse">
            <a:avLst/>
          </a:prstGeom>
          <a:solidFill>
            <a:srgbClr val="909FE8"/>
          </a:solidFill>
          <a:ln>
            <a:solidFill>
              <a:srgbClr val="909F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Bias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5960FA8-14AE-827B-DBAD-C5E135D84F17}"/>
              </a:ext>
            </a:extLst>
          </p:cNvPr>
          <p:cNvSpPr/>
          <p:nvPr/>
        </p:nvSpPr>
        <p:spPr>
          <a:xfrm>
            <a:off x="8711418" y="3676897"/>
            <a:ext cx="1381125" cy="408538"/>
          </a:xfrm>
          <a:prstGeom prst="ellipse">
            <a:avLst/>
          </a:prstGeom>
          <a:solidFill>
            <a:srgbClr val="909FE8"/>
          </a:solidFill>
          <a:ln>
            <a:solidFill>
              <a:srgbClr val="909F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Accuracy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80ABAD3-7A72-1755-5483-C5F5B4A09705}"/>
              </a:ext>
            </a:extLst>
          </p:cNvPr>
          <p:cNvSpPr/>
          <p:nvPr/>
        </p:nvSpPr>
        <p:spPr>
          <a:xfrm>
            <a:off x="8711419" y="4876205"/>
            <a:ext cx="1381125" cy="433979"/>
          </a:xfrm>
          <a:prstGeom prst="ellipse">
            <a:avLst/>
          </a:prstGeom>
          <a:solidFill>
            <a:srgbClr val="909FE8"/>
          </a:solidFill>
          <a:ln>
            <a:solidFill>
              <a:srgbClr val="909F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Accuracy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170E573-D045-4571-4290-022DE0A94664}"/>
              </a:ext>
            </a:extLst>
          </p:cNvPr>
          <p:cNvSpPr/>
          <p:nvPr/>
        </p:nvSpPr>
        <p:spPr>
          <a:xfrm>
            <a:off x="8711419" y="6160847"/>
            <a:ext cx="1381125" cy="408538"/>
          </a:xfrm>
          <a:prstGeom prst="ellipse">
            <a:avLst/>
          </a:prstGeom>
          <a:solidFill>
            <a:srgbClr val="909FE8"/>
          </a:solidFill>
          <a:ln>
            <a:solidFill>
              <a:srgbClr val="909F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Accuracy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843BFDE-80E2-41C2-DCD5-9DB7550017C9}"/>
              </a:ext>
            </a:extLst>
          </p:cNvPr>
          <p:cNvSpPr/>
          <p:nvPr/>
        </p:nvSpPr>
        <p:spPr>
          <a:xfrm>
            <a:off x="8712992" y="4396325"/>
            <a:ext cx="1519238" cy="408538"/>
          </a:xfrm>
          <a:prstGeom prst="ellipse">
            <a:avLst/>
          </a:prstGeom>
          <a:solidFill>
            <a:srgbClr val="909FE8"/>
          </a:solidFill>
          <a:ln>
            <a:solidFill>
              <a:srgbClr val="909F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Coverage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423F8A-B9BB-9CBF-9DB4-06FBD5575DD2}"/>
              </a:ext>
            </a:extLst>
          </p:cNvPr>
          <p:cNvSpPr/>
          <p:nvPr/>
        </p:nvSpPr>
        <p:spPr>
          <a:xfrm>
            <a:off x="8712992" y="5668399"/>
            <a:ext cx="1519238" cy="408538"/>
          </a:xfrm>
          <a:prstGeom prst="ellipse">
            <a:avLst/>
          </a:prstGeom>
          <a:solidFill>
            <a:srgbClr val="909FE8"/>
          </a:solidFill>
          <a:ln>
            <a:solidFill>
              <a:srgbClr val="909F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Coverage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DE6DB7-FB55-8DA5-99CA-F42A1E0D66A5}"/>
              </a:ext>
            </a:extLst>
          </p:cNvPr>
          <p:cNvCxnSpPr>
            <a:cxnSpLocks/>
          </p:cNvCxnSpPr>
          <p:nvPr/>
        </p:nvCxnSpPr>
        <p:spPr>
          <a:xfrm>
            <a:off x="3261400" y="3325513"/>
            <a:ext cx="314326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A0A5471-3AB4-4B82-0193-7D6A3CCF1F57}"/>
              </a:ext>
            </a:extLst>
          </p:cNvPr>
          <p:cNvCxnSpPr>
            <a:cxnSpLocks/>
          </p:cNvCxnSpPr>
          <p:nvPr/>
        </p:nvCxnSpPr>
        <p:spPr>
          <a:xfrm flipH="1">
            <a:off x="8182285" y="1280701"/>
            <a:ext cx="40636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9C7BA3B-D4AE-B107-3727-4EC41293A90E}"/>
              </a:ext>
            </a:extLst>
          </p:cNvPr>
          <p:cNvCxnSpPr>
            <a:cxnSpLocks/>
          </p:cNvCxnSpPr>
          <p:nvPr/>
        </p:nvCxnSpPr>
        <p:spPr>
          <a:xfrm>
            <a:off x="8213703" y="1439182"/>
            <a:ext cx="37494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4DA85CE-13A1-A233-CD01-B5CE1241397D}"/>
              </a:ext>
            </a:extLst>
          </p:cNvPr>
          <p:cNvSpPr txBox="1"/>
          <p:nvPr/>
        </p:nvSpPr>
        <p:spPr>
          <a:xfrm>
            <a:off x="5745245" y="114342"/>
            <a:ext cx="317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Measurement error models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A634C63-F802-99DE-7068-B6C934750B09}"/>
              </a:ext>
            </a:extLst>
          </p:cNvPr>
          <p:cNvSpPr txBox="1"/>
          <p:nvPr/>
        </p:nvSpPr>
        <p:spPr>
          <a:xfrm>
            <a:off x="1422465" y="2164194"/>
            <a:ext cx="180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Migration model</a:t>
            </a:r>
          </a:p>
        </p:txBody>
      </p:sp>
      <p:sp>
        <p:nvSpPr>
          <p:cNvPr id="2" name="Left Bracket 1">
            <a:extLst>
              <a:ext uri="{FF2B5EF4-FFF2-40B4-BE49-F238E27FC236}">
                <a16:creationId xmlns:a16="http://schemas.microsoft.com/office/drawing/2014/main" id="{64784806-15AC-4B09-91CF-15A1AE1198E1}"/>
              </a:ext>
            </a:extLst>
          </p:cNvPr>
          <p:cNvSpPr/>
          <p:nvPr/>
        </p:nvSpPr>
        <p:spPr>
          <a:xfrm>
            <a:off x="5875506" y="662781"/>
            <a:ext cx="45719" cy="5913117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B8702A-5B58-4CCD-9A0A-0D24EABF7E1C}"/>
              </a:ext>
            </a:extLst>
          </p:cNvPr>
          <p:cNvCxnSpPr>
            <a:cxnSpLocks/>
          </p:cNvCxnSpPr>
          <p:nvPr/>
        </p:nvCxnSpPr>
        <p:spPr>
          <a:xfrm flipH="1">
            <a:off x="5585076" y="3325513"/>
            <a:ext cx="290431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A63B804-C9EC-4384-A261-6F5E1BE58D53}"/>
              </a:ext>
            </a:extLst>
          </p:cNvPr>
          <p:cNvGrpSpPr/>
          <p:nvPr/>
        </p:nvGrpSpPr>
        <p:grpSpPr>
          <a:xfrm>
            <a:off x="8129113" y="1887295"/>
            <a:ext cx="520392" cy="801715"/>
            <a:chOff x="8213870" y="4457069"/>
            <a:chExt cx="402141" cy="517062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B070CB8-89AE-405F-9EB3-CE034E61A1F3}"/>
                </a:ext>
              </a:extLst>
            </p:cNvPr>
            <p:cNvCxnSpPr>
              <a:cxnSpLocks/>
              <a:stCxn id="70" idx="1"/>
            </p:cNvCxnSpPr>
            <p:nvPr/>
          </p:nvCxnSpPr>
          <p:spPr>
            <a:xfrm flipH="1">
              <a:off x="8213870" y="4715600"/>
              <a:ext cx="356422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Left Bracket 69">
              <a:extLst>
                <a:ext uri="{FF2B5EF4-FFF2-40B4-BE49-F238E27FC236}">
                  <a16:creationId xmlns:a16="http://schemas.microsoft.com/office/drawing/2014/main" id="{F92FAEF7-E645-4851-A2CD-738E421A58BA}"/>
                </a:ext>
              </a:extLst>
            </p:cNvPr>
            <p:cNvSpPr/>
            <p:nvPr/>
          </p:nvSpPr>
          <p:spPr>
            <a:xfrm>
              <a:off x="8570292" y="4457069"/>
              <a:ext cx="45719" cy="517062"/>
            </a:xfrm>
            <a:prstGeom prst="leftBracket">
              <a:avLst/>
            </a:prstGeom>
            <a:ln>
              <a:tailEnd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ED02CB3-7E29-4FC7-A42C-76284F400C62}"/>
              </a:ext>
            </a:extLst>
          </p:cNvPr>
          <p:cNvCxnSpPr>
            <a:cxnSpLocks/>
          </p:cNvCxnSpPr>
          <p:nvPr/>
        </p:nvCxnSpPr>
        <p:spPr>
          <a:xfrm flipH="1">
            <a:off x="8182284" y="832878"/>
            <a:ext cx="40636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46CFA789-87FD-4728-977C-823CFA071502}"/>
              </a:ext>
            </a:extLst>
          </p:cNvPr>
          <p:cNvSpPr/>
          <p:nvPr/>
        </p:nvSpPr>
        <p:spPr>
          <a:xfrm>
            <a:off x="8649505" y="696130"/>
            <a:ext cx="752475" cy="273496"/>
          </a:xfrm>
          <a:prstGeom prst="ellipse">
            <a:avLst/>
          </a:prstGeom>
          <a:solidFill>
            <a:srgbClr val="909FE8"/>
          </a:solidFill>
          <a:ln>
            <a:solidFill>
              <a:srgbClr val="909F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Bias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7B52AAD-2D0C-4FAF-B9BE-C8C35CE0970B}"/>
              </a:ext>
            </a:extLst>
          </p:cNvPr>
          <p:cNvGrpSpPr/>
          <p:nvPr/>
        </p:nvGrpSpPr>
        <p:grpSpPr>
          <a:xfrm>
            <a:off x="8127417" y="3177689"/>
            <a:ext cx="520392" cy="801715"/>
            <a:chOff x="8213870" y="4457069"/>
            <a:chExt cx="402141" cy="51706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09B9A9C-29CD-41C8-B3A3-3540D19F5434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8213870" y="4715600"/>
              <a:ext cx="356422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Left Bracket 41">
              <a:extLst>
                <a:ext uri="{FF2B5EF4-FFF2-40B4-BE49-F238E27FC236}">
                  <a16:creationId xmlns:a16="http://schemas.microsoft.com/office/drawing/2014/main" id="{70527DC3-C7C1-4E6A-895D-CF63940951C3}"/>
                </a:ext>
              </a:extLst>
            </p:cNvPr>
            <p:cNvSpPr/>
            <p:nvPr/>
          </p:nvSpPr>
          <p:spPr>
            <a:xfrm>
              <a:off x="8570292" y="4457069"/>
              <a:ext cx="45719" cy="517062"/>
            </a:xfrm>
            <a:prstGeom prst="leftBracket">
              <a:avLst/>
            </a:prstGeom>
            <a:ln>
              <a:tailEnd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02C4BF0-DEE1-497C-BC5B-0EBA4FF7F201}"/>
              </a:ext>
            </a:extLst>
          </p:cNvPr>
          <p:cNvGrpSpPr/>
          <p:nvPr/>
        </p:nvGrpSpPr>
        <p:grpSpPr>
          <a:xfrm>
            <a:off x="8129113" y="4462307"/>
            <a:ext cx="520392" cy="801715"/>
            <a:chOff x="8213870" y="4457069"/>
            <a:chExt cx="402141" cy="517062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E56BCCF-0ADC-44C4-B7AF-EC36250F7FA1}"/>
                </a:ext>
              </a:extLst>
            </p:cNvPr>
            <p:cNvCxnSpPr>
              <a:cxnSpLocks/>
              <a:stCxn id="45" idx="1"/>
            </p:cNvCxnSpPr>
            <p:nvPr/>
          </p:nvCxnSpPr>
          <p:spPr>
            <a:xfrm flipH="1">
              <a:off x="8213870" y="4715600"/>
              <a:ext cx="356422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Left Bracket 44">
              <a:extLst>
                <a:ext uri="{FF2B5EF4-FFF2-40B4-BE49-F238E27FC236}">
                  <a16:creationId xmlns:a16="http://schemas.microsoft.com/office/drawing/2014/main" id="{A247FC3C-2065-4DE8-9D8B-3211D59596FC}"/>
                </a:ext>
              </a:extLst>
            </p:cNvPr>
            <p:cNvSpPr/>
            <p:nvPr/>
          </p:nvSpPr>
          <p:spPr>
            <a:xfrm>
              <a:off x="8570292" y="4457069"/>
              <a:ext cx="45719" cy="517062"/>
            </a:xfrm>
            <a:prstGeom prst="leftBracket">
              <a:avLst/>
            </a:prstGeom>
            <a:ln>
              <a:tailEnd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0CBFE2C-CAF0-4596-9301-0B9A1A3ABE22}"/>
              </a:ext>
            </a:extLst>
          </p:cNvPr>
          <p:cNvGrpSpPr/>
          <p:nvPr/>
        </p:nvGrpSpPr>
        <p:grpSpPr>
          <a:xfrm>
            <a:off x="8129113" y="5746926"/>
            <a:ext cx="520392" cy="801715"/>
            <a:chOff x="8213870" y="4457069"/>
            <a:chExt cx="402141" cy="517062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DB21420-FBF4-4729-ABF4-77FBBC14B5E6}"/>
                </a:ext>
              </a:extLst>
            </p:cNvPr>
            <p:cNvCxnSpPr>
              <a:cxnSpLocks/>
              <a:stCxn id="49" idx="1"/>
            </p:cNvCxnSpPr>
            <p:nvPr/>
          </p:nvCxnSpPr>
          <p:spPr>
            <a:xfrm flipH="1">
              <a:off x="8213870" y="4715600"/>
              <a:ext cx="356422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Left Bracket 48">
              <a:extLst>
                <a:ext uri="{FF2B5EF4-FFF2-40B4-BE49-F238E27FC236}">
                  <a16:creationId xmlns:a16="http://schemas.microsoft.com/office/drawing/2014/main" id="{AF55DF84-9436-492F-A2B1-03E54354888C}"/>
                </a:ext>
              </a:extLst>
            </p:cNvPr>
            <p:cNvSpPr/>
            <p:nvPr/>
          </p:nvSpPr>
          <p:spPr>
            <a:xfrm>
              <a:off x="8570292" y="4457069"/>
              <a:ext cx="45719" cy="517062"/>
            </a:xfrm>
            <a:prstGeom prst="leftBracket">
              <a:avLst/>
            </a:prstGeom>
            <a:ln>
              <a:tailEnd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181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YILDIZ Dilek</dc:creator>
  <cp:lastModifiedBy>YILDIZ Dilek</cp:lastModifiedBy>
  <cp:revision>10</cp:revision>
  <dcterms:created xsi:type="dcterms:W3CDTF">2024-04-18T12:23:47Z</dcterms:created>
  <dcterms:modified xsi:type="dcterms:W3CDTF">2024-04-19T12:34:07Z</dcterms:modified>
</cp:coreProperties>
</file>