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5" r:id="rId9"/>
    <p:sldId id="263"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416" y="9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807EA-F189-491C-BABF-DBF3B6AC70BE}"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72F8F167-B760-44C7-A028-0BDCEF8371ED}">
      <dgm:prSet/>
      <dgm:spPr/>
      <dgm:t>
        <a:bodyPr/>
        <a:lstStyle/>
        <a:p>
          <a:pPr>
            <a:defRPr cap="all"/>
          </a:pPr>
          <a:r>
            <a:rPr lang="en-US"/>
            <a:t>Team name : Enchanted Panda</a:t>
          </a:r>
        </a:p>
      </dgm:t>
    </dgm:pt>
    <dgm:pt modelId="{A06D893E-092A-4581-AAA1-547558FFA3DB}" type="parTrans" cxnId="{4E0C8126-2F35-468F-8D1B-00A4C17A1BE4}">
      <dgm:prSet/>
      <dgm:spPr/>
      <dgm:t>
        <a:bodyPr/>
        <a:lstStyle/>
        <a:p>
          <a:endParaRPr lang="en-US"/>
        </a:p>
      </dgm:t>
    </dgm:pt>
    <dgm:pt modelId="{23718C48-6735-4DBB-8E94-93F17629B87E}" type="sibTrans" cxnId="{4E0C8126-2F35-468F-8D1B-00A4C17A1BE4}">
      <dgm:prSet/>
      <dgm:spPr/>
      <dgm:t>
        <a:bodyPr/>
        <a:lstStyle/>
        <a:p>
          <a:endParaRPr lang="en-US"/>
        </a:p>
      </dgm:t>
    </dgm:pt>
    <dgm:pt modelId="{FB443E8D-DDB4-4E57-B6D8-ADA62E848CA2}">
      <dgm:prSet/>
      <dgm:spPr/>
      <dgm:t>
        <a:bodyPr/>
        <a:lstStyle/>
        <a:p>
          <a:pPr>
            <a:defRPr cap="all"/>
          </a:pPr>
          <a:r>
            <a:rPr lang="en-US"/>
            <a:t>Team member names : Ayush </a:t>
          </a:r>
        </a:p>
      </dgm:t>
    </dgm:pt>
    <dgm:pt modelId="{DF31AB38-6E4E-4E37-AE2D-CFC34979CF9F}" type="parTrans" cxnId="{41357C3D-CC88-4EAC-AF4A-BBB1A548850D}">
      <dgm:prSet/>
      <dgm:spPr/>
      <dgm:t>
        <a:bodyPr/>
        <a:lstStyle/>
        <a:p>
          <a:endParaRPr lang="en-US"/>
        </a:p>
      </dgm:t>
    </dgm:pt>
    <dgm:pt modelId="{DBBE30D7-724F-40DD-8B76-5409110DF351}" type="sibTrans" cxnId="{41357C3D-CC88-4EAC-AF4A-BBB1A548850D}">
      <dgm:prSet/>
      <dgm:spPr/>
      <dgm:t>
        <a:bodyPr/>
        <a:lstStyle/>
        <a:p>
          <a:endParaRPr lang="en-US"/>
        </a:p>
      </dgm:t>
    </dgm:pt>
    <dgm:pt modelId="{CD4A5BC4-6DB6-45E0-B37A-89AB9774D332}" type="pres">
      <dgm:prSet presAssocID="{356807EA-F189-491C-BABF-DBF3B6AC70BE}" presName="root" presStyleCnt="0">
        <dgm:presLayoutVars>
          <dgm:dir/>
          <dgm:resizeHandles val="exact"/>
        </dgm:presLayoutVars>
      </dgm:prSet>
      <dgm:spPr/>
    </dgm:pt>
    <dgm:pt modelId="{4F097698-7ED7-4CC2-BB23-7CCCDE5F23AA}" type="pres">
      <dgm:prSet presAssocID="{72F8F167-B760-44C7-A028-0BDCEF8371ED}" presName="compNode" presStyleCnt="0"/>
      <dgm:spPr/>
    </dgm:pt>
    <dgm:pt modelId="{C892D3D1-DC4A-43D6-9B84-C2DC5DE4419B}" type="pres">
      <dgm:prSet presAssocID="{72F8F167-B760-44C7-A028-0BDCEF8371ED}" presName="iconBgRect" presStyleLbl="bgShp" presStyleIdx="0" presStyleCnt="2"/>
      <dgm:spPr>
        <a:prstGeom prst="round2DiagRect">
          <a:avLst>
            <a:gd name="adj1" fmla="val 29727"/>
            <a:gd name="adj2" fmla="val 0"/>
          </a:avLst>
        </a:prstGeom>
      </dgm:spPr>
    </dgm:pt>
    <dgm:pt modelId="{E6AD248D-069C-4C2C-9AFE-DDE0CB44C270}" type="pres">
      <dgm:prSet presAssocID="{72F8F167-B760-44C7-A028-0BDCEF8371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DF5664F3-1D7E-4F7C-A6E0-AF6515B1B5A1}" type="pres">
      <dgm:prSet presAssocID="{72F8F167-B760-44C7-A028-0BDCEF8371ED}" presName="spaceRect" presStyleCnt="0"/>
      <dgm:spPr/>
    </dgm:pt>
    <dgm:pt modelId="{B9742A88-E590-4380-9F04-B3EB2D97830B}" type="pres">
      <dgm:prSet presAssocID="{72F8F167-B760-44C7-A028-0BDCEF8371ED}" presName="textRect" presStyleLbl="revTx" presStyleIdx="0" presStyleCnt="2">
        <dgm:presLayoutVars>
          <dgm:chMax val="1"/>
          <dgm:chPref val="1"/>
        </dgm:presLayoutVars>
      </dgm:prSet>
      <dgm:spPr/>
    </dgm:pt>
    <dgm:pt modelId="{7713A780-0D94-4E74-BA41-7918ED2AD160}" type="pres">
      <dgm:prSet presAssocID="{23718C48-6735-4DBB-8E94-93F17629B87E}" presName="sibTrans" presStyleCnt="0"/>
      <dgm:spPr/>
    </dgm:pt>
    <dgm:pt modelId="{E653C8CD-7090-4832-8A44-C029B3CF60D3}" type="pres">
      <dgm:prSet presAssocID="{FB443E8D-DDB4-4E57-B6D8-ADA62E848CA2}" presName="compNode" presStyleCnt="0"/>
      <dgm:spPr/>
    </dgm:pt>
    <dgm:pt modelId="{AEBDC460-85BD-4655-840C-4985F6605800}" type="pres">
      <dgm:prSet presAssocID="{FB443E8D-DDB4-4E57-B6D8-ADA62E848CA2}" presName="iconBgRect" presStyleLbl="bgShp" presStyleIdx="1" presStyleCnt="2"/>
      <dgm:spPr>
        <a:prstGeom prst="round2DiagRect">
          <a:avLst>
            <a:gd name="adj1" fmla="val 29727"/>
            <a:gd name="adj2" fmla="val 0"/>
          </a:avLst>
        </a:prstGeom>
      </dgm:spPr>
    </dgm:pt>
    <dgm:pt modelId="{3F1D147E-D59E-443C-9DE6-66F3ED9174B0}" type="pres">
      <dgm:prSet presAssocID="{FB443E8D-DDB4-4E57-B6D8-ADA62E848C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AFD3E457-111D-417B-B3A1-344B8F0D2A06}" type="pres">
      <dgm:prSet presAssocID="{FB443E8D-DDB4-4E57-B6D8-ADA62E848CA2}" presName="spaceRect" presStyleCnt="0"/>
      <dgm:spPr/>
    </dgm:pt>
    <dgm:pt modelId="{BA77C29D-7CB7-4AF7-A8D1-60250B6A10A9}" type="pres">
      <dgm:prSet presAssocID="{FB443E8D-DDB4-4E57-B6D8-ADA62E848CA2}" presName="textRect" presStyleLbl="revTx" presStyleIdx="1" presStyleCnt="2">
        <dgm:presLayoutVars>
          <dgm:chMax val="1"/>
          <dgm:chPref val="1"/>
        </dgm:presLayoutVars>
      </dgm:prSet>
      <dgm:spPr/>
    </dgm:pt>
  </dgm:ptLst>
  <dgm:cxnLst>
    <dgm:cxn modelId="{4E0C8126-2F35-468F-8D1B-00A4C17A1BE4}" srcId="{356807EA-F189-491C-BABF-DBF3B6AC70BE}" destId="{72F8F167-B760-44C7-A028-0BDCEF8371ED}" srcOrd="0" destOrd="0" parTransId="{A06D893E-092A-4581-AAA1-547558FFA3DB}" sibTransId="{23718C48-6735-4DBB-8E94-93F17629B87E}"/>
    <dgm:cxn modelId="{A89DEA2E-CD56-497A-A9B6-85C45E228D97}" type="presOf" srcId="{356807EA-F189-491C-BABF-DBF3B6AC70BE}" destId="{CD4A5BC4-6DB6-45E0-B37A-89AB9774D332}" srcOrd="0" destOrd="0" presId="urn:microsoft.com/office/officeart/2018/5/layout/IconLeafLabelList"/>
    <dgm:cxn modelId="{41357C3D-CC88-4EAC-AF4A-BBB1A548850D}" srcId="{356807EA-F189-491C-BABF-DBF3B6AC70BE}" destId="{FB443E8D-DDB4-4E57-B6D8-ADA62E848CA2}" srcOrd="1" destOrd="0" parTransId="{DF31AB38-6E4E-4E37-AE2D-CFC34979CF9F}" sibTransId="{DBBE30D7-724F-40DD-8B76-5409110DF351}"/>
    <dgm:cxn modelId="{EA4AD85F-D5C5-4116-AE23-A256AB38D57D}" type="presOf" srcId="{72F8F167-B760-44C7-A028-0BDCEF8371ED}" destId="{B9742A88-E590-4380-9F04-B3EB2D97830B}" srcOrd="0" destOrd="0" presId="urn:microsoft.com/office/officeart/2018/5/layout/IconLeafLabelList"/>
    <dgm:cxn modelId="{0CAFE6EA-80ED-4DEF-8D67-A3E8D1EDB176}" type="presOf" srcId="{FB443E8D-DDB4-4E57-B6D8-ADA62E848CA2}" destId="{BA77C29D-7CB7-4AF7-A8D1-60250B6A10A9}" srcOrd="0" destOrd="0" presId="urn:microsoft.com/office/officeart/2018/5/layout/IconLeafLabelList"/>
    <dgm:cxn modelId="{B9E4CE4D-8DF4-4D7D-8EF5-200C05E442C1}" type="presParOf" srcId="{CD4A5BC4-6DB6-45E0-B37A-89AB9774D332}" destId="{4F097698-7ED7-4CC2-BB23-7CCCDE5F23AA}" srcOrd="0" destOrd="0" presId="urn:microsoft.com/office/officeart/2018/5/layout/IconLeafLabelList"/>
    <dgm:cxn modelId="{A86FA022-7FD6-4089-9AF8-E2BD47BF3833}" type="presParOf" srcId="{4F097698-7ED7-4CC2-BB23-7CCCDE5F23AA}" destId="{C892D3D1-DC4A-43D6-9B84-C2DC5DE4419B}" srcOrd="0" destOrd="0" presId="urn:microsoft.com/office/officeart/2018/5/layout/IconLeafLabelList"/>
    <dgm:cxn modelId="{69AC5892-284E-4387-8396-58561458D661}" type="presParOf" srcId="{4F097698-7ED7-4CC2-BB23-7CCCDE5F23AA}" destId="{E6AD248D-069C-4C2C-9AFE-DDE0CB44C270}" srcOrd="1" destOrd="0" presId="urn:microsoft.com/office/officeart/2018/5/layout/IconLeafLabelList"/>
    <dgm:cxn modelId="{3F9A821E-307C-42DC-B1B3-52411F649727}" type="presParOf" srcId="{4F097698-7ED7-4CC2-BB23-7CCCDE5F23AA}" destId="{DF5664F3-1D7E-4F7C-A6E0-AF6515B1B5A1}" srcOrd="2" destOrd="0" presId="urn:microsoft.com/office/officeart/2018/5/layout/IconLeafLabelList"/>
    <dgm:cxn modelId="{254249FC-A72A-4DB4-8F21-468F29D5B1CD}" type="presParOf" srcId="{4F097698-7ED7-4CC2-BB23-7CCCDE5F23AA}" destId="{B9742A88-E590-4380-9F04-B3EB2D97830B}" srcOrd="3" destOrd="0" presId="urn:microsoft.com/office/officeart/2018/5/layout/IconLeafLabelList"/>
    <dgm:cxn modelId="{BF8FA713-9788-4DBF-B637-4E1042FE5AC3}" type="presParOf" srcId="{CD4A5BC4-6DB6-45E0-B37A-89AB9774D332}" destId="{7713A780-0D94-4E74-BA41-7918ED2AD160}" srcOrd="1" destOrd="0" presId="urn:microsoft.com/office/officeart/2018/5/layout/IconLeafLabelList"/>
    <dgm:cxn modelId="{781D73A5-7463-404E-B193-7662DE9F336F}" type="presParOf" srcId="{CD4A5BC4-6DB6-45E0-B37A-89AB9774D332}" destId="{E653C8CD-7090-4832-8A44-C029B3CF60D3}" srcOrd="2" destOrd="0" presId="urn:microsoft.com/office/officeart/2018/5/layout/IconLeafLabelList"/>
    <dgm:cxn modelId="{FB6CF3F2-1106-4EAC-BE6C-644FE65BE08F}" type="presParOf" srcId="{E653C8CD-7090-4832-8A44-C029B3CF60D3}" destId="{AEBDC460-85BD-4655-840C-4985F6605800}" srcOrd="0" destOrd="0" presId="urn:microsoft.com/office/officeart/2018/5/layout/IconLeafLabelList"/>
    <dgm:cxn modelId="{B49F2AC8-E8C6-4C29-A721-2D5FFF133C9F}" type="presParOf" srcId="{E653C8CD-7090-4832-8A44-C029B3CF60D3}" destId="{3F1D147E-D59E-443C-9DE6-66F3ED9174B0}" srcOrd="1" destOrd="0" presId="urn:microsoft.com/office/officeart/2018/5/layout/IconLeafLabelList"/>
    <dgm:cxn modelId="{C648C52A-13B2-4426-948B-0F0A11FF0D5F}" type="presParOf" srcId="{E653C8CD-7090-4832-8A44-C029B3CF60D3}" destId="{AFD3E457-111D-417B-B3A1-344B8F0D2A06}" srcOrd="2" destOrd="0" presId="urn:microsoft.com/office/officeart/2018/5/layout/IconLeafLabelList"/>
    <dgm:cxn modelId="{3D16C367-A6D2-494F-9C3A-46B75DCDCD4B}" type="presParOf" srcId="{E653C8CD-7090-4832-8A44-C029B3CF60D3}" destId="{BA77C29D-7CB7-4AF7-A8D1-60250B6A10A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2F07A6-DDAC-44C9-9E23-4620E85C701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42041CD-7D35-455D-9B89-98516EB0445C}">
      <dgm:prSet/>
      <dgm:spPr/>
      <dgm:t>
        <a:bodyPr/>
        <a:lstStyle/>
        <a:p>
          <a:r>
            <a:rPr lang="en-US" b="1"/>
            <a:t>Enchanted_Panda</a:t>
          </a:r>
          <a:r>
            <a:rPr lang="en-US"/>
            <a:t> is a Splunk-integrated automation framework that bridges infrastructure telemetry with AI and ITSM systems. It leverages scheduled scripts on Linux and Windows VMs to collect performance data such as CPU, memory usage, and OS metadata, and indexes it into Splunk in flat JSON format.</a:t>
          </a:r>
        </a:p>
      </dgm:t>
    </dgm:pt>
    <dgm:pt modelId="{9A337109-00E7-4E42-9320-2ECF8FE2A067}" type="parTrans" cxnId="{317ACE04-2111-49D0-AD49-F7B0BC796843}">
      <dgm:prSet/>
      <dgm:spPr/>
      <dgm:t>
        <a:bodyPr/>
        <a:lstStyle/>
        <a:p>
          <a:endParaRPr lang="en-US"/>
        </a:p>
      </dgm:t>
    </dgm:pt>
    <dgm:pt modelId="{1D3FA491-6F2A-49A9-8582-538BF0F37104}" type="sibTrans" cxnId="{317ACE04-2111-49D0-AD49-F7B0BC796843}">
      <dgm:prSet/>
      <dgm:spPr/>
      <dgm:t>
        <a:bodyPr/>
        <a:lstStyle/>
        <a:p>
          <a:endParaRPr lang="en-US"/>
        </a:p>
      </dgm:t>
    </dgm:pt>
    <dgm:pt modelId="{CBB1952A-75A7-469D-8C7C-38862A44FBA6}">
      <dgm:prSet/>
      <dgm:spPr/>
      <dgm:t>
        <a:bodyPr/>
        <a:lstStyle/>
        <a:p>
          <a:r>
            <a:rPr lang="en-US" dirty="0"/>
            <a:t>This raw data is then analyzed by a GPT-based engine (or similar LLM), generating intelligent, human-readable summaries of system behavior and anomalies. These insights are mapped to their corresponding incidents using a lookup table and posted automatically to ServiceNow as work notes — enhancing visibility, accelerating resolution, and reducing manual triage effort.</a:t>
          </a:r>
        </a:p>
      </dgm:t>
    </dgm:pt>
    <dgm:pt modelId="{125C2406-09F2-4256-B640-2514F8271896}" type="parTrans" cxnId="{508EBA4F-B2CE-4E39-9EC6-3A1A1FA81DB5}">
      <dgm:prSet/>
      <dgm:spPr/>
      <dgm:t>
        <a:bodyPr/>
        <a:lstStyle/>
        <a:p>
          <a:endParaRPr lang="en-US"/>
        </a:p>
      </dgm:t>
    </dgm:pt>
    <dgm:pt modelId="{3E35B0F3-5504-4DB0-99E5-12FD38E18927}" type="sibTrans" cxnId="{508EBA4F-B2CE-4E39-9EC6-3A1A1FA81DB5}">
      <dgm:prSet/>
      <dgm:spPr/>
      <dgm:t>
        <a:bodyPr/>
        <a:lstStyle/>
        <a:p>
          <a:endParaRPr lang="en-US"/>
        </a:p>
      </dgm:t>
    </dgm:pt>
    <dgm:pt modelId="{853D0D60-5B3D-4F70-AE74-55FAF8E4F31F}">
      <dgm:prSet/>
      <dgm:spPr/>
      <dgm:t>
        <a:bodyPr/>
        <a:lstStyle/>
        <a:p>
          <a:r>
            <a:rPr lang="en-US"/>
            <a:t>The solution includes:</a:t>
          </a:r>
        </a:p>
      </dgm:t>
    </dgm:pt>
    <dgm:pt modelId="{784799A4-2745-48B8-8941-F56DFC0EBF7B}" type="parTrans" cxnId="{7E0555EA-B4FB-4774-9272-282FE0F31FE7}">
      <dgm:prSet/>
      <dgm:spPr/>
      <dgm:t>
        <a:bodyPr/>
        <a:lstStyle/>
        <a:p>
          <a:endParaRPr lang="en-US"/>
        </a:p>
      </dgm:t>
    </dgm:pt>
    <dgm:pt modelId="{26C1D310-1B74-4A73-9109-A54A2594BBD1}" type="sibTrans" cxnId="{7E0555EA-B4FB-4774-9272-282FE0F31FE7}">
      <dgm:prSet/>
      <dgm:spPr/>
      <dgm:t>
        <a:bodyPr/>
        <a:lstStyle/>
        <a:p>
          <a:endParaRPr lang="en-US"/>
        </a:p>
      </dgm:t>
    </dgm:pt>
    <dgm:pt modelId="{C223B2C9-9EB3-4373-A2EF-5608DF913209}">
      <dgm:prSet/>
      <dgm:spPr/>
      <dgm:t>
        <a:bodyPr/>
        <a:lstStyle/>
        <a:p>
          <a:r>
            <a:rPr lang="en-US" b="1"/>
            <a:t>VM stats collection scripts</a:t>
          </a:r>
          <a:r>
            <a:rPr lang="en-US"/>
            <a:t> for Windows and Linux</a:t>
          </a:r>
        </a:p>
      </dgm:t>
    </dgm:pt>
    <dgm:pt modelId="{ED5D57F5-652F-4C8C-AD38-163A97538510}" type="parTrans" cxnId="{28EBC1C8-0321-4037-933C-AD771E7BDDBA}">
      <dgm:prSet/>
      <dgm:spPr/>
      <dgm:t>
        <a:bodyPr/>
        <a:lstStyle/>
        <a:p>
          <a:endParaRPr lang="en-US"/>
        </a:p>
      </dgm:t>
    </dgm:pt>
    <dgm:pt modelId="{71D0D19E-598F-4BD9-8E0A-9532EB190CE2}" type="sibTrans" cxnId="{28EBC1C8-0321-4037-933C-AD771E7BDDBA}">
      <dgm:prSet/>
      <dgm:spPr/>
      <dgm:t>
        <a:bodyPr/>
        <a:lstStyle/>
        <a:p>
          <a:endParaRPr lang="en-US"/>
        </a:p>
      </dgm:t>
    </dgm:pt>
    <dgm:pt modelId="{0F36A1D4-FA9D-4684-AB3C-BBE5D57D3846}">
      <dgm:prSet/>
      <dgm:spPr/>
      <dgm:t>
        <a:bodyPr/>
        <a:lstStyle/>
        <a:p>
          <a:r>
            <a:rPr lang="en-US" b="1"/>
            <a:t>Separate scripts</a:t>
          </a:r>
          <a:r>
            <a:rPr lang="en-US"/>
            <a:t> to log top resource-consuming processes</a:t>
          </a:r>
        </a:p>
      </dgm:t>
    </dgm:pt>
    <dgm:pt modelId="{3536648B-767B-43B0-8709-FBD9C23690EA}" type="parTrans" cxnId="{180A4CFF-7D78-4BAE-9F19-0350E0F1C20C}">
      <dgm:prSet/>
      <dgm:spPr/>
      <dgm:t>
        <a:bodyPr/>
        <a:lstStyle/>
        <a:p>
          <a:endParaRPr lang="en-US"/>
        </a:p>
      </dgm:t>
    </dgm:pt>
    <dgm:pt modelId="{E45A8655-8A66-4739-A077-FE2A8C91811B}" type="sibTrans" cxnId="{180A4CFF-7D78-4BAE-9F19-0350E0F1C20C}">
      <dgm:prSet/>
      <dgm:spPr/>
      <dgm:t>
        <a:bodyPr/>
        <a:lstStyle/>
        <a:p>
          <a:endParaRPr lang="en-US"/>
        </a:p>
      </dgm:t>
    </dgm:pt>
    <dgm:pt modelId="{ACBF0FF4-9086-4091-BBB3-DDE7AD3AAD26}">
      <dgm:prSet/>
      <dgm:spPr/>
      <dgm:t>
        <a:bodyPr/>
        <a:lstStyle/>
        <a:p>
          <a:r>
            <a:rPr lang="en-US" b="1"/>
            <a:t>Custom Splunk dashboards</a:t>
          </a:r>
          <a:r>
            <a:rPr lang="en-US"/>
            <a:t> to visualize infra and AI insights</a:t>
          </a:r>
        </a:p>
      </dgm:t>
    </dgm:pt>
    <dgm:pt modelId="{6DE9AADD-644B-4EF6-961E-858C0AB0081F}" type="parTrans" cxnId="{372A78AB-E74B-468E-9171-721617E304C4}">
      <dgm:prSet/>
      <dgm:spPr/>
      <dgm:t>
        <a:bodyPr/>
        <a:lstStyle/>
        <a:p>
          <a:endParaRPr lang="en-US"/>
        </a:p>
      </dgm:t>
    </dgm:pt>
    <dgm:pt modelId="{64B7AD8B-7DE2-4957-9EA0-C442C57BA3AD}" type="sibTrans" cxnId="{372A78AB-E74B-468E-9171-721617E304C4}">
      <dgm:prSet/>
      <dgm:spPr/>
      <dgm:t>
        <a:bodyPr/>
        <a:lstStyle/>
        <a:p>
          <a:endParaRPr lang="en-US"/>
        </a:p>
      </dgm:t>
    </dgm:pt>
    <dgm:pt modelId="{32BE3DD0-D924-4B8E-8ECF-CC02D6C7B637}">
      <dgm:prSet/>
      <dgm:spPr/>
      <dgm:t>
        <a:bodyPr/>
        <a:lstStyle/>
        <a:p>
          <a:r>
            <a:rPr lang="en-US" b="1"/>
            <a:t>ServiceNow integration script</a:t>
          </a:r>
          <a:r>
            <a:rPr lang="en-US"/>
            <a:t> reading from a Splunk-managed CSV lookup</a:t>
          </a:r>
        </a:p>
      </dgm:t>
    </dgm:pt>
    <dgm:pt modelId="{4C13D18F-582A-4B44-8BE5-DB6CFCCC3B72}" type="parTrans" cxnId="{03BE6083-7609-4606-A4B6-568A0DB10FE5}">
      <dgm:prSet/>
      <dgm:spPr/>
      <dgm:t>
        <a:bodyPr/>
        <a:lstStyle/>
        <a:p>
          <a:endParaRPr lang="en-US"/>
        </a:p>
      </dgm:t>
    </dgm:pt>
    <dgm:pt modelId="{CC9BFB90-64A1-49E5-A554-CB82F96E244C}" type="sibTrans" cxnId="{03BE6083-7609-4606-A4B6-568A0DB10FE5}">
      <dgm:prSet/>
      <dgm:spPr/>
      <dgm:t>
        <a:bodyPr/>
        <a:lstStyle/>
        <a:p>
          <a:endParaRPr lang="en-US"/>
        </a:p>
      </dgm:t>
    </dgm:pt>
    <dgm:pt modelId="{75A5C34D-5CF5-4C9F-B8C5-09CDDA9E3396}">
      <dgm:prSet/>
      <dgm:spPr/>
      <dgm:t>
        <a:bodyPr/>
        <a:lstStyle/>
        <a:p>
          <a:r>
            <a:rPr lang="en-US" b="1"/>
            <a:t>Demo panel</a:t>
          </a:r>
          <a:r>
            <a:rPr lang="en-US"/>
            <a:t> that shows GPT responses and posts to ServiceNow via API</a:t>
          </a:r>
        </a:p>
      </dgm:t>
    </dgm:pt>
    <dgm:pt modelId="{5B86BBDA-D990-4543-8D15-97A444691858}" type="parTrans" cxnId="{DCFBF019-53B2-4624-900D-8759D99B5E5F}">
      <dgm:prSet/>
      <dgm:spPr/>
      <dgm:t>
        <a:bodyPr/>
        <a:lstStyle/>
        <a:p>
          <a:endParaRPr lang="en-US"/>
        </a:p>
      </dgm:t>
    </dgm:pt>
    <dgm:pt modelId="{30583568-FD15-4C63-835F-9394AF665FA0}" type="sibTrans" cxnId="{DCFBF019-53B2-4624-900D-8759D99B5E5F}">
      <dgm:prSet/>
      <dgm:spPr/>
      <dgm:t>
        <a:bodyPr/>
        <a:lstStyle/>
        <a:p>
          <a:endParaRPr lang="en-US"/>
        </a:p>
      </dgm:t>
    </dgm:pt>
    <dgm:pt modelId="{916EC1A0-4472-4498-8F9C-13370C2CC09C}" type="pres">
      <dgm:prSet presAssocID="{482F07A6-DDAC-44C9-9E23-4620E85C7012}" presName="root" presStyleCnt="0">
        <dgm:presLayoutVars>
          <dgm:dir/>
          <dgm:resizeHandles val="exact"/>
        </dgm:presLayoutVars>
      </dgm:prSet>
      <dgm:spPr/>
    </dgm:pt>
    <dgm:pt modelId="{1365777D-52BE-458B-AF07-B20A51585E03}" type="pres">
      <dgm:prSet presAssocID="{482F07A6-DDAC-44C9-9E23-4620E85C7012}" presName="container" presStyleCnt="0">
        <dgm:presLayoutVars>
          <dgm:dir/>
          <dgm:resizeHandles val="exact"/>
        </dgm:presLayoutVars>
      </dgm:prSet>
      <dgm:spPr/>
    </dgm:pt>
    <dgm:pt modelId="{B4E75C79-A7CC-43C9-8A54-C2F7B59BF648}" type="pres">
      <dgm:prSet presAssocID="{D42041CD-7D35-455D-9B89-98516EB0445C}" presName="compNode" presStyleCnt="0"/>
      <dgm:spPr/>
    </dgm:pt>
    <dgm:pt modelId="{EADEE508-32D0-4F83-A3F9-C51BE9ED3161}" type="pres">
      <dgm:prSet presAssocID="{D42041CD-7D35-455D-9B89-98516EB0445C}" presName="iconBgRect" presStyleLbl="bgShp" presStyleIdx="0" presStyleCnt="8"/>
      <dgm:spPr/>
    </dgm:pt>
    <dgm:pt modelId="{5A7C7A23-5962-421D-9BA9-F64A8DB4D2D1}" type="pres">
      <dgm:prSet presAssocID="{D42041CD-7D35-455D-9B89-98516EB0445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2ED0374A-AF69-4B0E-BD13-CD19ED00AB2F}" type="pres">
      <dgm:prSet presAssocID="{D42041CD-7D35-455D-9B89-98516EB0445C}" presName="spaceRect" presStyleCnt="0"/>
      <dgm:spPr/>
    </dgm:pt>
    <dgm:pt modelId="{8732D4D4-B64E-4225-A246-A6842EFAF89A}" type="pres">
      <dgm:prSet presAssocID="{D42041CD-7D35-455D-9B89-98516EB0445C}" presName="textRect" presStyleLbl="revTx" presStyleIdx="0" presStyleCnt="8">
        <dgm:presLayoutVars>
          <dgm:chMax val="1"/>
          <dgm:chPref val="1"/>
        </dgm:presLayoutVars>
      </dgm:prSet>
      <dgm:spPr/>
    </dgm:pt>
    <dgm:pt modelId="{4D84BD9C-E8DC-4BEF-9263-5153B477EB7F}" type="pres">
      <dgm:prSet presAssocID="{1D3FA491-6F2A-49A9-8582-538BF0F37104}" presName="sibTrans" presStyleLbl="sibTrans2D1" presStyleIdx="0" presStyleCnt="0"/>
      <dgm:spPr/>
    </dgm:pt>
    <dgm:pt modelId="{AF18FB7F-B5FD-4D1A-8425-C0B39CEE69D9}" type="pres">
      <dgm:prSet presAssocID="{CBB1952A-75A7-469D-8C7C-38862A44FBA6}" presName="compNode" presStyleCnt="0"/>
      <dgm:spPr/>
    </dgm:pt>
    <dgm:pt modelId="{B34EDBA6-EF1C-4304-8780-A3FE346AEB83}" type="pres">
      <dgm:prSet presAssocID="{CBB1952A-75A7-469D-8C7C-38862A44FBA6}" presName="iconBgRect" presStyleLbl="bgShp" presStyleIdx="1" presStyleCnt="8"/>
      <dgm:spPr/>
    </dgm:pt>
    <dgm:pt modelId="{91D251CC-32E4-47CD-8C63-A13303B04379}" type="pres">
      <dgm:prSet presAssocID="{CBB1952A-75A7-469D-8C7C-38862A44FBA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24C6C5A-251C-4D30-90A9-560DDF7AC79F}" type="pres">
      <dgm:prSet presAssocID="{CBB1952A-75A7-469D-8C7C-38862A44FBA6}" presName="spaceRect" presStyleCnt="0"/>
      <dgm:spPr/>
    </dgm:pt>
    <dgm:pt modelId="{A49281A8-AF9A-465A-AC9E-E359881C4494}" type="pres">
      <dgm:prSet presAssocID="{CBB1952A-75A7-469D-8C7C-38862A44FBA6}" presName="textRect" presStyleLbl="revTx" presStyleIdx="1" presStyleCnt="8">
        <dgm:presLayoutVars>
          <dgm:chMax val="1"/>
          <dgm:chPref val="1"/>
        </dgm:presLayoutVars>
      </dgm:prSet>
      <dgm:spPr/>
    </dgm:pt>
    <dgm:pt modelId="{D74F78E9-1763-482D-A191-E685CE846C3A}" type="pres">
      <dgm:prSet presAssocID="{3E35B0F3-5504-4DB0-99E5-12FD38E18927}" presName="sibTrans" presStyleLbl="sibTrans2D1" presStyleIdx="0" presStyleCnt="0"/>
      <dgm:spPr/>
    </dgm:pt>
    <dgm:pt modelId="{C15EFB85-68CF-4EDB-AE8F-B97F0DC4B225}" type="pres">
      <dgm:prSet presAssocID="{853D0D60-5B3D-4F70-AE74-55FAF8E4F31F}" presName="compNode" presStyleCnt="0"/>
      <dgm:spPr/>
    </dgm:pt>
    <dgm:pt modelId="{D09CD40F-B6D8-4ADC-BBCD-62997F320979}" type="pres">
      <dgm:prSet presAssocID="{853D0D60-5B3D-4F70-AE74-55FAF8E4F31F}" presName="iconBgRect" presStyleLbl="bgShp" presStyleIdx="2" presStyleCnt="8"/>
      <dgm:spPr/>
    </dgm:pt>
    <dgm:pt modelId="{F226820D-4B0C-49F6-B4EB-CAC572A692D5}" type="pres">
      <dgm:prSet presAssocID="{853D0D60-5B3D-4F70-AE74-55FAF8E4F31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647AA54-6CC5-4D20-9E81-F5F43EAE4B9F}" type="pres">
      <dgm:prSet presAssocID="{853D0D60-5B3D-4F70-AE74-55FAF8E4F31F}" presName="spaceRect" presStyleCnt="0"/>
      <dgm:spPr/>
    </dgm:pt>
    <dgm:pt modelId="{62C3B4E8-EDDA-4563-B791-12EE083D74B8}" type="pres">
      <dgm:prSet presAssocID="{853D0D60-5B3D-4F70-AE74-55FAF8E4F31F}" presName="textRect" presStyleLbl="revTx" presStyleIdx="2" presStyleCnt="8">
        <dgm:presLayoutVars>
          <dgm:chMax val="1"/>
          <dgm:chPref val="1"/>
        </dgm:presLayoutVars>
      </dgm:prSet>
      <dgm:spPr/>
    </dgm:pt>
    <dgm:pt modelId="{C9C37A85-F181-4131-87C9-42295AF75769}" type="pres">
      <dgm:prSet presAssocID="{26C1D310-1B74-4A73-9109-A54A2594BBD1}" presName="sibTrans" presStyleLbl="sibTrans2D1" presStyleIdx="0" presStyleCnt="0"/>
      <dgm:spPr/>
    </dgm:pt>
    <dgm:pt modelId="{129B4F3E-979F-4532-A2FC-D7F25C60CF3A}" type="pres">
      <dgm:prSet presAssocID="{C223B2C9-9EB3-4373-A2EF-5608DF913209}" presName="compNode" presStyleCnt="0"/>
      <dgm:spPr/>
    </dgm:pt>
    <dgm:pt modelId="{B9C0A82C-5D89-4E29-B865-67512E29EB39}" type="pres">
      <dgm:prSet presAssocID="{C223B2C9-9EB3-4373-A2EF-5608DF913209}" presName="iconBgRect" presStyleLbl="bgShp" presStyleIdx="3" presStyleCnt="8"/>
      <dgm:spPr/>
    </dgm:pt>
    <dgm:pt modelId="{A4F4774A-CE26-4E75-B133-DEB40E16379F}" type="pres">
      <dgm:prSet presAssocID="{C223B2C9-9EB3-4373-A2EF-5608DF91320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3D621BC6-90E6-43CD-B243-125153004E2A}" type="pres">
      <dgm:prSet presAssocID="{C223B2C9-9EB3-4373-A2EF-5608DF913209}" presName="spaceRect" presStyleCnt="0"/>
      <dgm:spPr/>
    </dgm:pt>
    <dgm:pt modelId="{A4DEDCD1-1741-4AE4-AC6E-49F65182B109}" type="pres">
      <dgm:prSet presAssocID="{C223B2C9-9EB3-4373-A2EF-5608DF913209}" presName="textRect" presStyleLbl="revTx" presStyleIdx="3" presStyleCnt="8">
        <dgm:presLayoutVars>
          <dgm:chMax val="1"/>
          <dgm:chPref val="1"/>
        </dgm:presLayoutVars>
      </dgm:prSet>
      <dgm:spPr/>
    </dgm:pt>
    <dgm:pt modelId="{4373960F-DA76-4E1A-AB09-22D76BBA9015}" type="pres">
      <dgm:prSet presAssocID="{71D0D19E-598F-4BD9-8E0A-9532EB190CE2}" presName="sibTrans" presStyleLbl="sibTrans2D1" presStyleIdx="0" presStyleCnt="0"/>
      <dgm:spPr/>
    </dgm:pt>
    <dgm:pt modelId="{A7527151-3AFE-49B7-83E9-DA6203CF717B}" type="pres">
      <dgm:prSet presAssocID="{0F36A1D4-FA9D-4684-AB3C-BBE5D57D3846}" presName="compNode" presStyleCnt="0"/>
      <dgm:spPr/>
    </dgm:pt>
    <dgm:pt modelId="{698DCE3C-B736-4A04-990B-9E0A83650C16}" type="pres">
      <dgm:prSet presAssocID="{0F36A1D4-FA9D-4684-AB3C-BBE5D57D3846}" presName="iconBgRect" presStyleLbl="bgShp" presStyleIdx="4" presStyleCnt="8"/>
      <dgm:spPr/>
    </dgm:pt>
    <dgm:pt modelId="{3BEE39CC-E29D-4C62-B1F8-30C142D491F8}" type="pres">
      <dgm:prSet presAssocID="{0F36A1D4-FA9D-4684-AB3C-BBE5D57D384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2D19910-37BF-4915-A9C0-D3164F8E602E}" type="pres">
      <dgm:prSet presAssocID="{0F36A1D4-FA9D-4684-AB3C-BBE5D57D3846}" presName="spaceRect" presStyleCnt="0"/>
      <dgm:spPr/>
    </dgm:pt>
    <dgm:pt modelId="{79987344-3C4C-4B64-830C-C848A151D13A}" type="pres">
      <dgm:prSet presAssocID="{0F36A1D4-FA9D-4684-AB3C-BBE5D57D3846}" presName="textRect" presStyleLbl="revTx" presStyleIdx="4" presStyleCnt="8">
        <dgm:presLayoutVars>
          <dgm:chMax val="1"/>
          <dgm:chPref val="1"/>
        </dgm:presLayoutVars>
      </dgm:prSet>
      <dgm:spPr/>
    </dgm:pt>
    <dgm:pt modelId="{66ADDCB7-A93F-4860-81E5-8FC221587537}" type="pres">
      <dgm:prSet presAssocID="{E45A8655-8A66-4739-A077-FE2A8C91811B}" presName="sibTrans" presStyleLbl="sibTrans2D1" presStyleIdx="0" presStyleCnt="0"/>
      <dgm:spPr/>
    </dgm:pt>
    <dgm:pt modelId="{59031439-7E7A-4A53-A4B7-045C8F22A58A}" type="pres">
      <dgm:prSet presAssocID="{ACBF0FF4-9086-4091-BBB3-DDE7AD3AAD26}" presName="compNode" presStyleCnt="0"/>
      <dgm:spPr/>
    </dgm:pt>
    <dgm:pt modelId="{DBB6802B-6877-459C-B063-764A02E2C04F}" type="pres">
      <dgm:prSet presAssocID="{ACBF0FF4-9086-4091-BBB3-DDE7AD3AAD26}" presName="iconBgRect" presStyleLbl="bgShp" presStyleIdx="5" presStyleCnt="8"/>
      <dgm:spPr/>
    </dgm:pt>
    <dgm:pt modelId="{CA11D13E-72B8-41F8-8CBC-5CA8663ADF54}" type="pres">
      <dgm:prSet presAssocID="{ACBF0FF4-9086-4091-BBB3-DDE7AD3AAD2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8FE96DD9-A2AD-48FF-A4E2-6B88059E6E79}" type="pres">
      <dgm:prSet presAssocID="{ACBF0FF4-9086-4091-BBB3-DDE7AD3AAD26}" presName="spaceRect" presStyleCnt="0"/>
      <dgm:spPr/>
    </dgm:pt>
    <dgm:pt modelId="{A9BC01CF-4DC0-4297-8C0F-01C03EF0695C}" type="pres">
      <dgm:prSet presAssocID="{ACBF0FF4-9086-4091-BBB3-DDE7AD3AAD26}" presName="textRect" presStyleLbl="revTx" presStyleIdx="5" presStyleCnt="8">
        <dgm:presLayoutVars>
          <dgm:chMax val="1"/>
          <dgm:chPref val="1"/>
        </dgm:presLayoutVars>
      </dgm:prSet>
      <dgm:spPr/>
    </dgm:pt>
    <dgm:pt modelId="{88C2ADF3-F168-4D03-A67D-EC9E546AB4EB}" type="pres">
      <dgm:prSet presAssocID="{64B7AD8B-7DE2-4957-9EA0-C442C57BA3AD}" presName="sibTrans" presStyleLbl="sibTrans2D1" presStyleIdx="0" presStyleCnt="0"/>
      <dgm:spPr/>
    </dgm:pt>
    <dgm:pt modelId="{9AFFC3AE-015B-4304-AF12-D9A4CD1688C4}" type="pres">
      <dgm:prSet presAssocID="{32BE3DD0-D924-4B8E-8ECF-CC02D6C7B637}" presName="compNode" presStyleCnt="0"/>
      <dgm:spPr/>
    </dgm:pt>
    <dgm:pt modelId="{35682C0B-1F8A-41E3-B775-4E5859CB4573}" type="pres">
      <dgm:prSet presAssocID="{32BE3DD0-D924-4B8E-8ECF-CC02D6C7B637}" presName="iconBgRect" presStyleLbl="bgShp" presStyleIdx="6" presStyleCnt="8"/>
      <dgm:spPr/>
    </dgm:pt>
    <dgm:pt modelId="{CACEE8BE-706D-4F38-B6A0-C48E36C8509E}" type="pres">
      <dgm:prSet presAssocID="{32BE3DD0-D924-4B8E-8ECF-CC02D6C7B63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atabase"/>
        </a:ext>
      </dgm:extLst>
    </dgm:pt>
    <dgm:pt modelId="{4B6F90A3-25A8-4964-AAB9-1145A073D6AE}" type="pres">
      <dgm:prSet presAssocID="{32BE3DD0-D924-4B8E-8ECF-CC02D6C7B637}" presName="spaceRect" presStyleCnt="0"/>
      <dgm:spPr/>
    </dgm:pt>
    <dgm:pt modelId="{ADCB437A-0A21-48DE-BC93-8E8ECF695F31}" type="pres">
      <dgm:prSet presAssocID="{32BE3DD0-D924-4B8E-8ECF-CC02D6C7B637}" presName="textRect" presStyleLbl="revTx" presStyleIdx="6" presStyleCnt="8">
        <dgm:presLayoutVars>
          <dgm:chMax val="1"/>
          <dgm:chPref val="1"/>
        </dgm:presLayoutVars>
      </dgm:prSet>
      <dgm:spPr/>
    </dgm:pt>
    <dgm:pt modelId="{B114694C-9978-4418-9417-518D73659800}" type="pres">
      <dgm:prSet presAssocID="{CC9BFB90-64A1-49E5-A554-CB82F96E244C}" presName="sibTrans" presStyleLbl="sibTrans2D1" presStyleIdx="0" presStyleCnt="0"/>
      <dgm:spPr/>
    </dgm:pt>
    <dgm:pt modelId="{24C69268-1399-452F-9AC0-DA80868D25E7}" type="pres">
      <dgm:prSet presAssocID="{75A5C34D-5CF5-4C9F-B8C5-09CDDA9E3396}" presName="compNode" presStyleCnt="0"/>
      <dgm:spPr/>
    </dgm:pt>
    <dgm:pt modelId="{375F9AF9-EFA4-4798-BBF7-2CDF562B9286}" type="pres">
      <dgm:prSet presAssocID="{75A5C34D-5CF5-4C9F-B8C5-09CDDA9E3396}" presName="iconBgRect" presStyleLbl="bgShp" presStyleIdx="7" presStyleCnt="8"/>
      <dgm:spPr/>
    </dgm:pt>
    <dgm:pt modelId="{6A875026-429E-4400-AE1E-6D97C5787B85}" type="pres">
      <dgm:prSet presAssocID="{75A5C34D-5CF5-4C9F-B8C5-09CDDA9E339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ser"/>
        </a:ext>
      </dgm:extLst>
    </dgm:pt>
    <dgm:pt modelId="{BFE3A791-3680-46FC-9DE1-CDA785D14D9A}" type="pres">
      <dgm:prSet presAssocID="{75A5C34D-5CF5-4C9F-B8C5-09CDDA9E3396}" presName="spaceRect" presStyleCnt="0"/>
      <dgm:spPr/>
    </dgm:pt>
    <dgm:pt modelId="{6338DB34-297F-424C-BF50-6D663B1E0606}" type="pres">
      <dgm:prSet presAssocID="{75A5C34D-5CF5-4C9F-B8C5-09CDDA9E3396}" presName="textRect" presStyleLbl="revTx" presStyleIdx="7" presStyleCnt="8">
        <dgm:presLayoutVars>
          <dgm:chMax val="1"/>
          <dgm:chPref val="1"/>
        </dgm:presLayoutVars>
      </dgm:prSet>
      <dgm:spPr/>
    </dgm:pt>
  </dgm:ptLst>
  <dgm:cxnLst>
    <dgm:cxn modelId="{317ACE04-2111-49D0-AD49-F7B0BC796843}" srcId="{482F07A6-DDAC-44C9-9E23-4620E85C7012}" destId="{D42041CD-7D35-455D-9B89-98516EB0445C}" srcOrd="0" destOrd="0" parTransId="{9A337109-00E7-4E42-9320-2ECF8FE2A067}" sibTransId="{1D3FA491-6F2A-49A9-8582-538BF0F37104}"/>
    <dgm:cxn modelId="{DCFBF019-53B2-4624-900D-8759D99B5E5F}" srcId="{482F07A6-DDAC-44C9-9E23-4620E85C7012}" destId="{75A5C34D-5CF5-4C9F-B8C5-09CDDA9E3396}" srcOrd="7" destOrd="0" parTransId="{5B86BBDA-D990-4543-8D15-97A444691858}" sibTransId="{30583568-FD15-4C63-835F-9394AF665FA0}"/>
    <dgm:cxn modelId="{5E3FE61D-049E-41AE-A12D-2F3DF948F575}" type="presOf" srcId="{CBB1952A-75A7-469D-8C7C-38862A44FBA6}" destId="{A49281A8-AF9A-465A-AC9E-E359881C4494}" srcOrd="0" destOrd="0" presId="urn:microsoft.com/office/officeart/2018/2/layout/IconCircleList"/>
    <dgm:cxn modelId="{C4AC373C-5662-47D0-A59E-0F6133B7E031}" type="presOf" srcId="{75A5C34D-5CF5-4C9F-B8C5-09CDDA9E3396}" destId="{6338DB34-297F-424C-BF50-6D663B1E0606}" srcOrd="0" destOrd="0" presId="urn:microsoft.com/office/officeart/2018/2/layout/IconCircleList"/>
    <dgm:cxn modelId="{9095735E-2C72-4A74-9B18-3BE41FE3F549}" type="presOf" srcId="{482F07A6-DDAC-44C9-9E23-4620E85C7012}" destId="{916EC1A0-4472-4498-8F9C-13370C2CC09C}" srcOrd="0" destOrd="0" presId="urn:microsoft.com/office/officeart/2018/2/layout/IconCircleList"/>
    <dgm:cxn modelId="{1597ED48-2DF0-4FCC-B4B4-FEC924428046}" type="presOf" srcId="{C223B2C9-9EB3-4373-A2EF-5608DF913209}" destId="{A4DEDCD1-1741-4AE4-AC6E-49F65182B109}" srcOrd="0" destOrd="0" presId="urn:microsoft.com/office/officeart/2018/2/layout/IconCircleList"/>
    <dgm:cxn modelId="{508EBA4F-B2CE-4E39-9EC6-3A1A1FA81DB5}" srcId="{482F07A6-DDAC-44C9-9E23-4620E85C7012}" destId="{CBB1952A-75A7-469D-8C7C-38862A44FBA6}" srcOrd="1" destOrd="0" parTransId="{125C2406-09F2-4256-B640-2514F8271896}" sibTransId="{3E35B0F3-5504-4DB0-99E5-12FD38E18927}"/>
    <dgm:cxn modelId="{C64B0F55-0982-491B-80FD-5710DF04AA67}" type="presOf" srcId="{E45A8655-8A66-4739-A077-FE2A8C91811B}" destId="{66ADDCB7-A93F-4860-81E5-8FC221587537}" srcOrd="0" destOrd="0" presId="urn:microsoft.com/office/officeart/2018/2/layout/IconCircleList"/>
    <dgm:cxn modelId="{6E072F79-0050-4846-BFD2-9565A0D40A64}" type="presOf" srcId="{853D0D60-5B3D-4F70-AE74-55FAF8E4F31F}" destId="{62C3B4E8-EDDA-4563-B791-12EE083D74B8}" srcOrd="0" destOrd="0" presId="urn:microsoft.com/office/officeart/2018/2/layout/IconCircleList"/>
    <dgm:cxn modelId="{7B19737E-8B47-4FFA-BC3A-0F96C66B525F}" type="presOf" srcId="{D42041CD-7D35-455D-9B89-98516EB0445C}" destId="{8732D4D4-B64E-4225-A246-A6842EFAF89A}" srcOrd="0" destOrd="0" presId="urn:microsoft.com/office/officeart/2018/2/layout/IconCircleList"/>
    <dgm:cxn modelId="{03BE6083-7609-4606-A4B6-568A0DB10FE5}" srcId="{482F07A6-DDAC-44C9-9E23-4620E85C7012}" destId="{32BE3DD0-D924-4B8E-8ECF-CC02D6C7B637}" srcOrd="6" destOrd="0" parTransId="{4C13D18F-582A-4B44-8BE5-DB6CFCCC3B72}" sibTransId="{CC9BFB90-64A1-49E5-A554-CB82F96E244C}"/>
    <dgm:cxn modelId="{12A4D7A1-9774-4AB0-AF0A-6F12D579F140}" type="presOf" srcId="{32BE3DD0-D924-4B8E-8ECF-CC02D6C7B637}" destId="{ADCB437A-0A21-48DE-BC93-8E8ECF695F31}" srcOrd="0" destOrd="0" presId="urn:microsoft.com/office/officeart/2018/2/layout/IconCircleList"/>
    <dgm:cxn modelId="{372A78AB-E74B-468E-9171-721617E304C4}" srcId="{482F07A6-DDAC-44C9-9E23-4620E85C7012}" destId="{ACBF0FF4-9086-4091-BBB3-DDE7AD3AAD26}" srcOrd="5" destOrd="0" parTransId="{6DE9AADD-644B-4EF6-961E-858C0AB0081F}" sibTransId="{64B7AD8B-7DE2-4957-9EA0-C442C57BA3AD}"/>
    <dgm:cxn modelId="{876B1CB1-0924-4BB9-88E6-5B76ED2C4DDC}" type="presOf" srcId="{3E35B0F3-5504-4DB0-99E5-12FD38E18927}" destId="{D74F78E9-1763-482D-A191-E685CE846C3A}" srcOrd="0" destOrd="0" presId="urn:microsoft.com/office/officeart/2018/2/layout/IconCircleList"/>
    <dgm:cxn modelId="{3F99AAB7-0E05-4489-A88B-00289485DEEA}" type="presOf" srcId="{71D0D19E-598F-4BD9-8E0A-9532EB190CE2}" destId="{4373960F-DA76-4E1A-AB09-22D76BBA9015}" srcOrd="0" destOrd="0" presId="urn:microsoft.com/office/officeart/2018/2/layout/IconCircleList"/>
    <dgm:cxn modelId="{B149DBBE-64D7-468B-AC5A-715AFE1278D2}" type="presOf" srcId="{CC9BFB90-64A1-49E5-A554-CB82F96E244C}" destId="{B114694C-9978-4418-9417-518D73659800}" srcOrd="0" destOrd="0" presId="urn:microsoft.com/office/officeart/2018/2/layout/IconCircleList"/>
    <dgm:cxn modelId="{28EBC1C8-0321-4037-933C-AD771E7BDDBA}" srcId="{482F07A6-DDAC-44C9-9E23-4620E85C7012}" destId="{C223B2C9-9EB3-4373-A2EF-5608DF913209}" srcOrd="3" destOrd="0" parTransId="{ED5D57F5-652F-4C8C-AD38-163A97538510}" sibTransId="{71D0D19E-598F-4BD9-8E0A-9532EB190CE2}"/>
    <dgm:cxn modelId="{3A64B4C9-BC64-43C7-A1A4-4D939905CC4F}" type="presOf" srcId="{ACBF0FF4-9086-4091-BBB3-DDE7AD3AAD26}" destId="{A9BC01CF-4DC0-4297-8C0F-01C03EF0695C}" srcOrd="0" destOrd="0" presId="urn:microsoft.com/office/officeart/2018/2/layout/IconCircleList"/>
    <dgm:cxn modelId="{29F398D1-3111-4C8E-96CD-24EBB2F521C6}" type="presOf" srcId="{64B7AD8B-7DE2-4957-9EA0-C442C57BA3AD}" destId="{88C2ADF3-F168-4D03-A67D-EC9E546AB4EB}" srcOrd="0" destOrd="0" presId="urn:microsoft.com/office/officeart/2018/2/layout/IconCircleList"/>
    <dgm:cxn modelId="{D6D7D5DB-E2FB-4B05-B2C1-051B9D3B6929}" type="presOf" srcId="{1D3FA491-6F2A-49A9-8582-538BF0F37104}" destId="{4D84BD9C-E8DC-4BEF-9263-5153B477EB7F}" srcOrd="0" destOrd="0" presId="urn:microsoft.com/office/officeart/2018/2/layout/IconCircleList"/>
    <dgm:cxn modelId="{3C9ED2DF-F277-431E-945C-2D2109E71C6E}" type="presOf" srcId="{26C1D310-1B74-4A73-9109-A54A2594BBD1}" destId="{C9C37A85-F181-4131-87C9-42295AF75769}" srcOrd="0" destOrd="0" presId="urn:microsoft.com/office/officeart/2018/2/layout/IconCircleList"/>
    <dgm:cxn modelId="{7E0555EA-B4FB-4774-9272-282FE0F31FE7}" srcId="{482F07A6-DDAC-44C9-9E23-4620E85C7012}" destId="{853D0D60-5B3D-4F70-AE74-55FAF8E4F31F}" srcOrd="2" destOrd="0" parTransId="{784799A4-2745-48B8-8941-F56DFC0EBF7B}" sibTransId="{26C1D310-1B74-4A73-9109-A54A2594BBD1}"/>
    <dgm:cxn modelId="{E1A2C0FB-E8F4-48F8-8DD1-14F47FA8E0FF}" type="presOf" srcId="{0F36A1D4-FA9D-4684-AB3C-BBE5D57D3846}" destId="{79987344-3C4C-4B64-830C-C848A151D13A}" srcOrd="0" destOrd="0" presId="urn:microsoft.com/office/officeart/2018/2/layout/IconCircleList"/>
    <dgm:cxn modelId="{180A4CFF-7D78-4BAE-9F19-0350E0F1C20C}" srcId="{482F07A6-DDAC-44C9-9E23-4620E85C7012}" destId="{0F36A1D4-FA9D-4684-AB3C-BBE5D57D3846}" srcOrd="4" destOrd="0" parTransId="{3536648B-767B-43B0-8709-FBD9C23690EA}" sibTransId="{E45A8655-8A66-4739-A077-FE2A8C91811B}"/>
    <dgm:cxn modelId="{7132B7F6-5077-412B-A9B5-929EE643738B}" type="presParOf" srcId="{916EC1A0-4472-4498-8F9C-13370C2CC09C}" destId="{1365777D-52BE-458B-AF07-B20A51585E03}" srcOrd="0" destOrd="0" presId="urn:microsoft.com/office/officeart/2018/2/layout/IconCircleList"/>
    <dgm:cxn modelId="{CDCBFFDE-FF9B-4B52-9522-EECBCCCC9B8F}" type="presParOf" srcId="{1365777D-52BE-458B-AF07-B20A51585E03}" destId="{B4E75C79-A7CC-43C9-8A54-C2F7B59BF648}" srcOrd="0" destOrd="0" presId="urn:microsoft.com/office/officeart/2018/2/layout/IconCircleList"/>
    <dgm:cxn modelId="{ECC41AD4-899A-42D4-9EC5-1D1A9310590E}" type="presParOf" srcId="{B4E75C79-A7CC-43C9-8A54-C2F7B59BF648}" destId="{EADEE508-32D0-4F83-A3F9-C51BE9ED3161}" srcOrd="0" destOrd="0" presId="urn:microsoft.com/office/officeart/2018/2/layout/IconCircleList"/>
    <dgm:cxn modelId="{6B5954CA-3406-4081-8E43-7113977676E5}" type="presParOf" srcId="{B4E75C79-A7CC-43C9-8A54-C2F7B59BF648}" destId="{5A7C7A23-5962-421D-9BA9-F64A8DB4D2D1}" srcOrd="1" destOrd="0" presId="urn:microsoft.com/office/officeart/2018/2/layout/IconCircleList"/>
    <dgm:cxn modelId="{DB78768C-0B89-462D-B40E-9CD99E3A126A}" type="presParOf" srcId="{B4E75C79-A7CC-43C9-8A54-C2F7B59BF648}" destId="{2ED0374A-AF69-4B0E-BD13-CD19ED00AB2F}" srcOrd="2" destOrd="0" presId="urn:microsoft.com/office/officeart/2018/2/layout/IconCircleList"/>
    <dgm:cxn modelId="{763F8771-155A-4A5C-8A70-F2386CCCE9E7}" type="presParOf" srcId="{B4E75C79-A7CC-43C9-8A54-C2F7B59BF648}" destId="{8732D4D4-B64E-4225-A246-A6842EFAF89A}" srcOrd="3" destOrd="0" presId="urn:microsoft.com/office/officeart/2018/2/layout/IconCircleList"/>
    <dgm:cxn modelId="{89720E9D-719C-4091-B41C-FBFD1C73830C}" type="presParOf" srcId="{1365777D-52BE-458B-AF07-B20A51585E03}" destId="{4D84BD9C-E8DC-4BEF-9263-5153B477EB7F}" srcOrd="1" destOrd="0" presId="urn:microsoft.com/office/officeart/2018/2/layout/IconCircleList"/>
    <dgm:cxn modelId="{EBAE9E35-640E-4AE9-8E3B-36DAECB063EE}" type="presParOf" srcId="{1365777D-52BE-458B-AF07-B20A51585E03}" destId="{AF18FB7F-B5FD-4D1A-8425-C0B39CEE69D9}" srcOrd="2" destOrd="0" presId="urn:microsoft.com/office/officeart/2018/2/layout/IconCircleList"/>
    <dgm:cxn modelId="{01DD7E1A-DDC7-4BF1-91A7-3F33D7F0DB1F}" type="presParOf" srcId="{AF18FB7F-B5FD-4D1A-8425-C0B39CEE69D9}" destId="{B34EDBA6-EF1C-4304-8780-A3FE346AEB83}" srcOrd="0" destOrd="0" presId="urn:microsoft.com/office/officeart/2018/2/layout/IconCircleList"/>
    <dgm:cxn modelId="{811D6EB1-5CA8-4DD3-993E-1FC82DED5025}" type="presParOf" srcId="{AF18FB7F-B5FD-4D1A-8425-C0B39CEE69D9}" destId="{91D251CC-32E4-47CD-8C63-A13303B04379}" srcOrd="1" destOrd="0" presId="urn:microsoft.com/office/officeart/2018/2/layout/IconCircleList"/>
    <dgm:cxn modelId="{66DBBBAB-F02A-49E2-B366-17B40059B8E8}" type="presParOf" srcId="{AF18FB7F-B5FD-4D1A-8425-C0B39CEE69D9}" destId="{924C6C5A-251C-4D30-90A9-560DDF7AC79F}" srcOrd="2" destOrd="0" presId="urn:microsoft.com/office/officeart/2018/2/layout/IconCircleList"/>
    <dgm:cxn modelId="{19CC71C7-862D-459E-8DC5-137AD3E9B0B3}" type="presParOf" srcId="{AF18FB7F-B5FD-4D1A-8425-C0B39CEE69D9}" destId="{A49281A8-AF9A-465A-AC9E-E359881C4494}" srcOrd="3" destOrd="0" presId="urn:microsoft.com/office/officeart/2018/2/layout/IconCircleList"/>
    <dgm:cxn modelId="{24359673-9641-403C-BD88-4657DADDF60C}" type="presParOf" srcId="{1365777D-52BE-458B-AF07-B20A51585E03}" destId="{D74F78E9-1763-482D-A191-E685CE846C3A}" srcOrd="3" destOrd="0" presId="urn:microsoft.com/office/officeart/2018/2/layout/IconCircleList"/>
    <dgm:cxn modelId="{4B0A6D12-1466-40DE-A3CE-5DD29CE69D4B}" type="presParOf" srcId="{1365777D-52BE-458B-AF07-B20A51585E03}" destId="{C15EFB85-68CF-4EDB-AE8F-B97F0DC4B225}" srcOrd="4" destOrd="0" presId="urn:microsoft.com/office/officeart/2018/2/layout/IconCircleList"/>
    <dgm:cxn modelId="{6A723F33-E686-4328-80B2-8F3B53D6D8E3}" type="presParOf" srcId="{C15EFB85-68CF-4EDB-AE8F-B97F0DC4B225}" destId="{D09CD40F-B6D8-4ADC-BBCD-62997F320979}" srcOrd="0" destOrd="0" presId="urn:microsoft.com/office/officeart/2018/2/layout/IconCircleList"/>
    <dgm:cxn modelId="{ABEB8A37-C280-4D97-BA65-230D634C915C}" type="presParOf" srcId="{C15EFB85-68CF-4EDB-AE8F-B97F0DC4B225}" destId="{F226820D-4B0C-49F6-B4EB-CAC572A692D5}" srcOrd="1" destOrd="0" presId="urn:microsoft.com/office/officeart/2018/2/layout/IconCircleList"/>
    <dgm:cxn modelId="{9DED5F7E-C537-43F4-B055-F8012B4B2A0E}" type="presParOf" srcId="{C15EFB85-68CF-4EDB-AE8F-B97F0DC4B225}" destId="{0647AA54-6CC5-4D20-9E81-F5F43EAE4B9F}" srcOrd="2" destOrd="0" presId="urn:microsoft.com/office/officeart/2018/2/layout/IconCircleList"/>
    <dgm:cxn modelId="{FA61C957-9DA3-44AD-B4F1-B5A4F6108213}" type="presParOf" srcId="{C15EFB85-68CF-4EDB-AE8F-B97F0DC4B225}" destId="{62C3B4E8-EDDA-4563-B791-12EE083D74B8}" srcOrd="3" destOrd="0" presId="urn:microsoft.com/office/officeart/2018/2/layout/IconCircleList"/>
    <dgm:cxn modelId="{A4CAFA68-F55A-42C6-B192-765EE5BE5902}" type="presParOf" srcId="{1365777D-52BE-458B-AF07-B20A51585E03}" destId="{C9C37A85-F181-4131-87C9-42295AF75769}" srcOrd="5" destOrd="0" presId="urn:microsoft.com/office/officeart/2018/2/layout/IconCircleList"/>
    <dgm:cxn modelId="{397B3B7E-3E38-4F96-AAD5-4AB099CAB69F}" type="presParOf" srcId="{1365777D-52BE-458B-AF07-B20A51585E03}" destId="{129B4F3E-979F-4532-A2FC-D7F25C60CF3A}" srcOrd="6" destOrd="0" presId="urn:microsoft.com/office/officeart/2018/2/layout/IconCircleList"/>
    <dgm:cxn modelId="{AE72B1CB-39C1-473F-9495-644B54444975}" type="presParOf" srcId="{129B4F3E-979F-4532-A2FC-D7F25C60CF3A}" destId="{B9C0A82C-5D89-4E29-B865-67512E29EB39}" srcOrd="0" destOrd="0" presId="urn:microsoft.com/office/officeart/2018/2/layout/IconCircleList"/>
    <dgm:cxn modelId="{D9E50F3C-C46E-4D72-8704-A5A0E7D62AEE}" type="presParOf" srcId="{129B4F3E-979F-4532-A2FC-D7F25C60CF3A}" destId="{A4F4774A-CE26-4E75-B133-DEB40E16379F}" srcOrd="1" destOrd="0" presId="urn:microsoft.com/office/officeart/2018/2/layout/IconCircleList"/>
    <dgm:cxn modelId="{02D5B86F-7EE9-47B1-8AD3-BE36BBA25790}" type="presParOf" srcId="{129B4F3E-979F-4532-A2FC-D7F25C60CF3A}" destId="{3D621BC6-90E6-43CD-B243-125153004E2A}" srcOrd="2" destOrd="0" presId="urn:microsoft.com/office/officeart/2018/2/layout/IconCircleList"/>
    <dgm:cxn modelId="{EED5D84F-660F-45C1-B7F6-24FC288EC33B}" type="presParOf" srcId="{129B4F3E-979F-4532-A2FC-D7F25C60CF3A}" destId="{A4DEDCD1-1741-4AE4-AC6E-49F65182B109}" srcOrd="3" destOrd="0" presId="urn:microsoft.com/office/officeart/2018/2/layout/IconCircleList"/>
    <dgm:cxn modelId="{5D9542DF-366C-4FFA-A2C0-9995F2B8B17D}" type="presParOf" srcId="{1365777D-52BE-458B-AF07-B20A51585E03}" destId="{4373960F-DA76-4E1A-AB09-22D76BBA9015}" srcOrd="7" destOrd="0" presId="urn:microsoft.com/office/officeart/2018/2/layout/IconCircleList"/>
    <dgm:cxn modelId="{625F911B-BB8B-4871-A074-E84AFF1D6FDA}" type="presParOf" srcId="{1365777D-52BE-458B-AF07-B20A51585E03}" destId="{A7527151-3AFE-49B7-83E9-DA6203CF717B}" srcOrd="8" destOrd="0" presId="urn:microsoft.com/office/officeart/2018/2/layout/IconCircleList"/>
    <dgm:cxn modelId="{D15724B0-AD85-42EA-9CE1-C6CEC0427B94}" type="presParOf" srcId="{A7527151-3AFE-49B7-83E9-DA6203CF717B}" destId="{698DCE3C-B736-4A04-990B-9E0A83650C16}" srcOrd="0" destOrd="0" presId="urn:microsoft.com/office/officeart/2018/2/layout/IconCircleList"/>
    <dgm:cxn modelId="{7DC0C77A-A5FA-4921-BD46-1F7B5512C1EF}" type="presParOf" srcId="{A7527151-3AFE-49B7-83E9-DA6203CF717B}" destId="{3BEE39CC-E29D-4C62-B1F8-30C142D491F8}" srcOrd="1" destOrd="0" presId="urn:microsoft.com/office/officeart/2018/2/layout/IconCircleList"/>
    <dgm:cxn modelId="{1C628FE5-7047-4231-BB2B-8AA23756DA30}" type="presParOf" srcId="{A7527151-3AFE-49B7-83E9-DA6203CF717B}" destId="{E2D19910-37BF-4915-A9C0-D3164F8E602E}" srcOrd="2" destOrd="0" presId="urn:microsoft.com/office/officeart/2018/2/layout/IconCircleList"/>
    <dgm:cxn modelId="{36AAA14A-D03A-4345-B557-1F9DD4E8C8D9}" type="presParOf" srcId="{A7527151-3AFE-49B7-83E9-DA6203CF717B}" destId="{79987344-3C4C-4B64-830C-C848A151D13A}" srcOrd="3" destOrd="0" presId="urn:microsoft.com/office/officeart/2018/2/layout/IconCircleList"/>
    <dgm:cxn modelId="{6BFA0F6C-6E31-4489-8F09-8F5B6CE54658}" type="presParOf" srcId="{1365777D-52BE-458B-AF07-B20A51585E03}" destId="{66ADDCB7-A93F-4860-81E5-8FC221587537}" srcOrd="9" destOrd="0" presId="urn:microsoft.com/office/officeart/2018/2/layout/IconCircleList"/>
    <dgm:cxn modelId="{63BA2354-45CB-4CBE-A77E-1D4C4BFEAC99}" type="presParOf" srcId="{1365777D-52BE-458B-AF07-B20A51585E03}" destId="{59031439-7E7A-4A53-A4B7-045C8F22A58A}" srcOrd="10" destOrd="0" presId="urn:microsoft.com/office/officeart/2018/2/layout/IconCircleList"/>
    <dgm:cxn modelId="{98A2B522-DDF3-43E5-90CF-39024D1BEE44}" type="presParOf" srcId="{59031439-7E7A-4A53-A4B7-045C8F22A58A}" destId="{DBB6802B-6877-459C-B063-764A02E2C04F}" srcOrd="0" destOrd="0" presId="urn:microsoft.com/office/officeart/2018/2/layout/IconCircleList"/>
    <dgm:cxn modelId="{2B21C9C3-C997-4FE2-8FFD-C346E147BCE2}" type="presParOf" srcId="{59031439-7E7A-4A53-A4B7-045C8F22A58A}" destId="{CA11D13E-72B8-41F8-8CBC-5CA8663ADF54}" srcOrd="1" destOrd="0" presId="urn:microsoft.com/office/officeart/2018/2/layout/IconCircleList"/>
    <dgm:cxn modelId="{04AD047B-BE3F-41D2-B190-7ED0F10CC1C9}" type="presParOf" srcId="{59031439-7E7A-4A53-A4B7-045C8F22A58A}" destId="{8FE96DD9-A2AD-48FF-A4E2-6B88059E6E79}" srcOrd="2" destOrd="0" presId="urn:microsoft.com/office/officeart/2018/2/layout/IconCircleList"/>
    <dgm:cxn modelId="{D05B713D-314D-4E07-87D2-3EBA89273278}" type="presParOf" srcId="{59031439-7E7A-4A53-A4B7-045C8F22A58A}" destId="{A9BC01CF-4DC0-4297-8C0F-01C03EF0695C}" srcOrd="3" destOrd="0" presId="urn:microsoft.com/office/officeart/2018/2/layout/IconCircleList"/>
    <dgm:cxn modelId="{1BB4F47A-55A5-4C58-832B-D7E48A01B656}" type="presParOf" srcId="{1365777D-52BE-458B-AF07-B20A51585E03}" destId="{88C2ADF3-F168-4D03-A67D-EC9E546AB4EB}" srcOrd="11" destOrd="0" presId="urn:microsoft.com/office/officeart/2018/2/layout/IconCircleList"/>
    <dgm:cxn modelId="{0AD7F84C-B9A3-45AC-8EB3-4CD4534BAAD1}" type="presParOf" srcId="{1365777D-52BE-458B-AF07-B20A51585E03}" destId="{9AFFC3AE-015B-4304-AF12-D9A4CD1688C4}" srcOrd="12" destOrd="0" presId="urn:microsoft.com/office/officeart/2018/2/layout/IconCircleList"/>
    <dgm:cxn modelId="{2391F581-A735-4851-8E2E-A5B639508742}" type="presParOf" srcId="{9AFFC3AE-015B-4304-AF12-D9A4CD1688C4}" destId="{35682C0B-1F8A-41E3-B775-4E5859CB4573}" srcOrd="0" destOrd="0" presId="urn:microsoft.com/office/officeart/2018/2/layout/IconCircleList"/>
    <dgm:cxn modelId="{52EE6798-0F65-462A-BDC3-D22F1DBE9FE2}" type="presParOf" srcId="{9AFFC3AE-015B-4304-AF12-D9A4CD1688C4}" destId="{CACEE8BE-706D-4F38-B6A0-C48E36C8509E}" srcOrd="1" destOrd="0" presId="urn:microsoft.com/office/officeart/2018/2/layout/IconCircleList"/>
    <dgm:cxn modelId="{2B04069A-F638-44FF-85CE-28919ED9E1BF}" type="presParOf" srcId="{9AFFC3AE-015B-4304-AF12-D9A4CD1688C4}" destId="{4B6F90A3-25A8-4964-AAB9-1145A073D6AE}" srcOrd="2" destOrd="0" presId="urn:microsoft.com/office/officeart/2018/2/layout/IconCircleList"/>
    <dgm:cxn modelId="{107E957E-58CC-4D63-BB2C-E4A1B283839F}" type="presParOf" srcId="{9AFFC3AE-015B-4304-AF12-D9A4CD1688C4}" destId="{ADCB437A-0A21-48DE-BC93-8E8ECF695F31}" srcOrd="3" destOrd="0" presId="urn:microsoft.com/office/officeart/2018/2/layout/IconCircleList"/>
    <dgm:cxn modelId="{B669455B-8AFA-4AB1-9ED3-080C611102DF}" type="presParOf" srcId="{1365777D-52BE-458B-AF07-B20A51585E03}" destId="{B114694C-9978-4418-9417-518D73659800}" srcOrd="13" destOrd="0" presId="urn:microsoft.com/office/officeart/2018/2/layout/IconCircleList"/>
    <dgm:cxn modelId="{38B15086-9EFC-400F-9522-3401F8675991}" type="presParOf" srcId="{1365777D-52BE-458B-AF07-B20A51585E03}" destId="{24C69268-1399-452F-9AC0-DA80868D25E7}" srcOrd="14" destOrd="0" presId="urn:microsoft.com/office/officeart/2018/2/layout/IconCircleList"/>
    <dgm:cxn modelId="{EE9A9A44-2CD9-4EB8-B744-6DB5BE09FE48}" type="presParOf" srcId="{24C69268-1399-452F-9AC0-DA80868D25E7}" destId="{375F9AF9-EFA4-4798-BBF7-2CDF562B9286}" srcOrd="0" destOrd="0" presId="urn:microsoft.com/office/officeart/2018/2/layout/IconCircleList"/>
    <dgm:cxn modelId="{EA517D27-9EF4-4EC3-8965-BCA89259D646}" type="presParOf" srcId="{24C69268-1399-452F-9AC0-DA80868D25E7}" destId="{6A875026-429E-4400-AE1E-6D97C5787B85}" srcOrd="1" destOrd="0" presId="urn:microsoft.com/office/officeart/2018/2/layout/IconCircleList"/>
    <dgm:cxn modelId="{35183623-EC6D-445F-AC90-2FB3FF763B42}" type="presParOf" srcId="{24C69268-1399-452F-9AC0-DA80868D25E7}" destId="{BFE3A791-3680-46FC-9DE1-CDA785D14D9A}" srcOrd="2" destOrd="0" presId="urn:microsoft.com/office/officeart/2018/2/layout/IconCircleList"/>
    <dgm:cxn modelId="{4D55D905-941E-457F-A0FD-EB5316D04E8B}" type="presParOf" srcId="{24C69268-1399-452F-9AC0-DA80868D25E7}" destId="{6338DB34-297F-424C-BF50-6D663B1E060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F2EC9F-DEF8-469C-8A4E-62A40754075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2A5AE44-B520-4E59-97CA-4309CB5D5D27}">
      <dgm:prSet/>
      <dgm:spPr/>
      <dgm:t>
        <a:bodyPr/>
        <a:lstStyle/>
        <a:p>
          <a:pPr>
            <a:defRPr cap="all"/>
          </a:pPr>
          <a:r>
            <a:rPr lang="en-US" b="1"/>
            <a:t>Automated Root Cause Insights:</a:t>
          </a:r>
          <a:br>
            <a:rPr lang="en-US"/>
          </a:br>
          <a:r>
            <a:rPr lang="en-US"/>
            <a:t>Converts raw infrastructure metrics into GPT-generated summaries for faster triage.</a:t>
          </a:r>
        </a:p>
      </dgm:t>
    </dgm:pt>
    <dgm:pt modelId="{7406C0B4-D1EF-46ED-8213-F49851B220AB}" type="parTrans" cxnId="{C5935854-42EA-408C-85A7-5446F532DEA4}">
      <dgm:prSet/>
      <dgm:spPr/>
      <dgm:t>
        <a:bodyPr/>
        <a:lstStyle/>
        <a:p>
          <a:endParaRPr lang="en-US"/>
        </a:p>
      </dgm:t>
    </dgm:pt>
    <dgm:pt modelId="{BA3CE163-4234-43DD-83DB-4FFBAF3302F5}" type="sibTrans" cxnId="{C5935854-42EA-408C-85A7-5446F532DEA4}">
      <dgm:prSet/>
      <dgm:spPr/>
      <dgm:t>
        <a:bodyPr/>
        <a:lstStyle/>
        <a:p>
          <a:endParaRPr lang="en-US"/>
        </a:p>
      </dgm:t>
    </dgm:pt>
    <dgm:pt modelId="{0C24D4A5-7B05-41B6-A95B-5B9F71748502}">
      <dgm:prSet/>
      <dgm:spPr/>
      <dgm:t>
        <a:bodyPr/>
        <a:lstStyle/>
        <a:p>
          <a:pPr>
            <a:defRPr cap="all"/>
          </a:pPr>
          <a:r>
            <a:rPr lang="en-US" b="1"/>
            <a:t>Integrated Service Management:</a:t>
          </a:r>
          <a:br>
            <a:rPr lang="en-US"/>
          </a:br>
          <a:r>
            <a:rPr lang="en-US"/>
            <a:t>Seamless update of ServiceNow incidents with context-rich, AI-authored work notes.</a:t>
          </a:r>
        </a:p>
      </dgm:t>
    </dgm:pt>
    <dgm:pt modelId="{BAE4CC89-A776-4B89-93BB-9AF9CF7AE2FD}" type="parTrans" cxnId="{B117B4AE-29F1-46FD-BF6F-02F479DA866D}">
      <dgm:prSet/>
      <dgm:spPr/>
      <dgm:t>
        <a:bodyPr/>
        <a:lstStyle/>
        <a:p>
          <a:endParaRPr lang="en-US"/>
        </a:p>
      </dgm:t>
    </dgm:pt>
    <dgm:pt modelId="{2815E697-3773-45C5-907A-1652B1551934}" type="sibTrans" cxnId="{B117B4AE-29F1-46FD-BF6F-02F479DA866D}">
      <dgm:prSet/>
      <dgm:spPr/>
      <dgm:t>
        <a:bodyPr/>
        <a:lstStyle/>
        <a:p>
          <a:endParaRPr lang="en-US"/>
        </a:p>
      </dgm:t>
    </dgm:pt>
    <dgm:pt modelId="{A858054C-712B-4B2D-B2AF-1D51D3C15915}">
      <dgm:prSet/>
      <dgm:spPr/>
      <dgm:t>
        <a:bodyPr/>
        <a:lstStyle/>
        <a:p>
          <a:pPr>
            <a:defRPr cap="all"/>
          </a:pPr>
          <a:r>
            <a:rPr lang="en-US" b="1"/>
            <a:t>Reduced Manual Effort:</a:t>
          </a:r>
          <a:br>
            <a:rPr lang="en-US"/>
          </a:br>
          <a:r>
            <a:rPr lang="en-US"/>
            <a:t>Eliminates repetitive analysis and documentation tasks for support engineers.</a:t>
          </a:r>
        </a:p>
      </dgm:t>
    </dgm:pt>
    <dgm:pt modelId="{BDF23C7B-38D3-4269-8087-79C21261E1D6}" type="parTrans" cxnId="{AB490311-179B-49D8-9791-B8EC2C25156E}">
      <dgm:prSet/>
      <dgm:spPr/>
      <dgm:t>
        <a:bodyPr/>
        <a:lstStyle/>
        <a:p>
          <a:endParaRPr lang="en-US"/>
        </a:p>
      </dgm:t>
    </dgm:pt>
    <dgm:pt modelId="{D9052A7E-7E4D-4A19-B986-48212170B853}" type="sibTrans" cxnId="{AB490311-179B-49D8-9791-B8EC2C25156E}">
      <dgm:prSet/>
      <dgm:spPr/>
      <dgm:t>
        <a:bodyPr/>
        <a:lstStyle/>
        <a:p>
          <a:endParaRPr lang="en-US"/>
        </a:p>
      </dgm:t>
    </dgm:pt>
    <dgm:pt modelId="{F1FACE0C-504D-468F-AAAB-DF41BC1CD5F8}">
      <dgm:prSet/>
      <dgm:spPr/>
      <dgm:t>
        <a:bodyPr/>
        <a:lstStyle/>
        <a:p>
          <a:pPr>
            <a:defRPr cap="all"/>
          </a:pPr>
          <a:r>
            <a:rPr lang="en-US" b="1"/>
            <a:t>Data-Driven Decision Support:</a:t>
          </a:r>
          <a:br>
            <a:rPr lang="en-US"/>
          </a:br>
          <a:r>
            <a:rPr lang="en-US"/>
            <a:t>Infra insights are transformed into clear recommendations through natural language.</a:t>
          </a:r>
        </a:p>
      </dgm:t>
    </dgm:pt>
    <dgm:pt modelId="{9C3E747A-344F-4A24-AAE3-A1C819DB116C}" type="parTrans" cxnId="{A342D158-7F6B-45C4-BE3F-764EE2332F8E}">
      <dgm:prSet/>
      <dgm:spPr/>
      <dgm:t>
        <a:bodyPr/>
        <a:lstStyle/>
        <a:p>
          <a:endParaRPr lang="en-US"/>
        </a:p>
      </dgm:t>
    </dgm:pt>
    <dgm:pt modelId="{1103A452-67ED-4C7A-ABC0-CE4E24C21EBA}" type="sibTrans" cxnId="{A342D158-7F6B-45C4-BE3F-764EE2332F8E}">
      <dgm:prSet/>
      <dgm:spPr/>
      <dgm:t>
        <a:bodyPr/>
        <a:lstStyle/>
        <a:p>
          <a:endParaRPr lang="en-US"/>
        </a:p>
      </dgm:t>
    </dgm:pt>
    <dgm:pt modelId="{106FBDE3-7CEE-4FAC-B42E-D34C0D350FB1}">
      <dgm:prSet/>
      <dgm:spPr/>
      <dgm:t>
        <a:bodyPr/>
        <a:lstStyle/>
        <a:p>
          <a:pPr>
            <a:defRPr cap="all"/>
          </a:pPr>
          <a:r>
            <a:rPr lang="en-US" b="1"/>
            <a:t>Accelerated MTTR:</a:t>
          </a:r>
          <a:br>
            <a:rPr lang="en-US"/>
          </a:br>
          <a:r>
            <a:rPr lang="en-US"/>
            <a:t>Reduces Mean Time to Resolution by pre-populating incident details with AI context.</a:t>
          </a:r>
        </a:p>
      </dgm:t>
    </dgm:pt>
    <dgm:pt modelId="{8ABC44F9-F3D0-4C40-A114-3BCA41507750}" type="parTrans" cxnId="{D35F5EA6-0373-4D9E-821B-E0BEB7362573}">
      <dgm:prSet/>
      <dgm:spPr/>
      <dgm:t>
        <a:bodyPr/>
        <a:lstStyle/>
        <a:p>
          <a:endParaRPr lang="en-US"/>
        </a:p>
      </dgm:t>
    </dgm:pt>
    <dgm:pt modelId="{CC721C99-E8C3-44BE-A51E-2C490A914FDC}" type="sibTrans" cxnId="{D35F5EA6-0373-4D9E-821B-E0BEB7362573}">
      <dgm:prSet/>
      <dgm:spPr/>
      <dgm:t>
        <a:bodyPr/>
        <a:lstStyle/>
        <a:p>
          <a:endParaRPr lang="en-US"/>
        </a:p>
      </dgm:t>
    </dgm:pt>
    <dgm:pt modelId="{514FA370-CAE0-4007-919C-26292D9307D2}">
      <dgm:prSet/>
      <dgm:spPr/>
      <dgm:t>
        <a:bodyPr/>
        <a:lstStyle/>
        <a:p>
          <a:pPr>
            <a:defRPr cap="all"/>
          </a:pPr>
          <a:r>
            <a:rPr lang="en-US" b="1"/>
            <a:t>Cross-Platform Compatibility:</a:t>
          </a:r>
          <a:br>
            <a:rPr lang="en-US"/>
          </a:br>
          <a:r>
            <a:rPr lang="en-US"/>
            <a:t>Works for both Linux and Windows VMs using Splunk forwarders.</a:t>
          </a:r>
        </a:p>
      </dgm:t>
    </dgm:pt>
    <dgm:pt modelId="{B7E5982F-8720-4923-BFF2-EF928D146975}" type="parTrans" cxnId="{DB5E8870-755A-46B5-B987-A45762396874}">
      <dgm:prSet/>
      <dgm:spPr/>
      <dgm:t>
        <a:bodyPr/>
        <a:lstStyle/>
        <a:p>
          <a:endParaRPr lang="en-US"/>
        </a:p>
      </dgm:t>
    </dgm:pt>
    <dgm:pt modelId="{E94A6047-EE6C-44A9-AB19-2FEA48D26E5A}" type="sibTrans" cxnId="{DB5E8870-755A-46B5-B987-A45762396874}">
      <dgm:prSet/>
      <dgm:spPr/>
      <dgm:t>
        <a:bodyPr/>
        <a:lstStyle/>
        <a:p>
          <a:endParaRPr lang="en-US"/>
        </a:p>
      </dgm:t>
    </dgm:pt>
    <dgm:pt modelId="{040E51C9-53EF-45CB-8C38-D57DF291812D}">
      <dgm:prSet/>
      <dgm:spPr/>
      <dgm:t>
        <a:bodyPr/>
        <a:lstStyle/>
        <a:p>
          <a:pPr>
            <a:defRPr cap="all"/>
          </a:pPr>
          <a:r>
            <a:rPr lang="en-US" b="1"/>
            <a:t>Scalable &amp; Extensible:</a:t>
          </a:r>
          <a:br>
            <a:rPr lang="en-US"/>
          </a:br>
          <a:r>
            <a:rPr lang="en-US"/>
            <a:t>Easily pluggable into existing monitoring pipelines and adaptable to custom models.</a:t>
          </a:r>
        </a:p>
      </dgm:t>
    </dgm:pt>
    <dgm:pt modelId="{BE47EC51-435A-4CAE-8B13-2968F99C95FB}" type="parTrans" cxnId="{4883D451-0869-47B4-ACCE-42291AE5326C}">
      <dgm:prSet/>
      <dgm:spPr/>
      <dgm:t>
        <a:bodyPr/>
        <a:lstStyle/>
        <a:p>
          <a:endParaRPr lang="en-US"/>
        </a:p>
      </dgm:t>
    </dgm:pt>
    <dgm:pt modelId="{898E1E7B-4D75-4DC0-B85E-C9A5D94673B2}" type="sibTrans" cxnId="{4883D451-0869-47B4-ACCE-42291AE5326C}">
      <dgm:prSet/>
      <dgm:spPr/>
      <dgm:t>
        <a:bodyPr/>
        <a:lstStyle/>
        <a:p>
          <a:endParaRPr lang="en-US"/>
        </a:p>
      </dgm:t>
    </dgm:pt>
    <dgm:pt modelId="{27E638C4-D94B-4CE8-BB80-A3E47F57E459}" type="pres">
      <dgm:prSet presAssocID="{53F2EC9F-DEF8-469C-8A4E-62A407540750}" presName="root" presStyleCnt="0">
        <dgm:presLayoutVars>
          <dgm:dir/>
          <dgm:resizeHandles val="exact"/>
        </dgm:presLayoutVars>
      </dgm:prSet>
      <dgm:spPr/>
    </dgm:pt>
    <dgm:pt modelId="{5A7BD66C-B18A-441A-AD0E-BFC405D10D6E}" type="pres">
      <dgm:prSet presAssocID="{E2A5AE44-B520-4E59-97CA-4309CB5D5D27}" presName="compNode" presStyleCnt="0"/>
      <dgm:spPr/>
    </dgm:pt>
    <dgm:pt modelId="{A868C47A-0DF2-413A-A5EA-1FF9E467643F}" type="pres">
      <dgm:prSet presAssocID="{E2A5AE44-B520-4E59-97CA-4309CB5D5D27}" presName="iconBgRect" presStyleLbl="bgShp" presStyleIdx="0" presStyleCnt="7"/>
      <dgm:spPr>
        <a:prstGeom prst="round2DiagRect">
          <a:avLst>
            <a:gd name="adj1" fmla="val 29727"/>
            <a:gd name="adj2" fmla="val 0"/>
          </a:avLst>
        </a:prstGeom>
      </dgm:spPr>
    </dgm:pt>
    <dgm:pt modelId="{A28464AE-78A4-4B0A-9421-756DF6C30F5A}" type="pres">
      <dgm:prSet presAssocID="{E2A5AE44-B520-4E59-97CA-4309CB5D5D2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E1B7F17-CAFC-4573-9819-990F81FA1203}" type="pres">
      <dgm:prSet presAssocID="{E2A5AE44-B520-4E59-97CA-4309CB5D5D27}" presName="spaceRect" presStyleCnt="0"/>
      <dgm:spPr/>
    </dgm:pt>
    <dgm:pt modelId="{952CFA84-D348-4787-A5AF-C90BE2A3AA52}" type="pres">
      <dgm:prSet presAssocID="{E2A5AE44-B520-4E59-97CA-4309CB5D5D27}" presName="textRect" presStyleLbl="revTx" presStyleIdx="0" presStyleCnt="7">
        <dgm:presLayoutVars>
          <dgm:chMax val="1"/>
          <dgm:chPref val="1"/>
        </dgm:presLayoutVars>
      </dgm:prSet>
      <dgm:spPr/>
    </dgm:pt>
    <dgm:pt modelId="{D6462DBE-E0B9-4CCB-8706-A09B8E3FB40C}" type="pres">
      <dgm:prSet presAssocID="{BA3CE163-4234-43DD-83DB-4FFBAF3302F5}" presName="sibTrans" presStyleCnt="0"/>
      <dgm:spPr/>
    </dgm:pt>
    <dgm:pt modelId="{D5F0F9FC-A451-4674-B134-F114B8CAD0BA}" type="pres">
      <dgm:prSet presAssocID="{0C24D4A5-7B05-41B6-A95B-5B9F71748502}" presName="compNode" presStyleCnt="0"/>
      <dgm:spPr/>
    </dgm:pt>
    <dgm:pt modelId="{50254A0C-441D-4547-B775-7EA01C2C7CE4}" type="pres">
      <dgm:prSet presAssocID="{0C24D4A5-7B05-41B6-A95B-5B9F71748502}" presName="iconBgRect" presStyleLbl="bgShp" presStyleIdx="1" presStyleCnt="7"/>
      <dgm:spPr>
        <a:prstGeom prst="round2DiagRect">
          <a:avLst>
            <a:gd name="adj1" fmla="val 29727"/>
            <a:gd name="adj2" fmla="val 0"/>
          </a:avLst>
        </a:prstGeom>
      </dgm:spPr>
    </dgm:pt>
    <dgm:pt modelId="{250A255E-948D-412B-A869-4837C850B831}" type="pres">
      <dgm:prSet presAssocID="{0C24D4A5-7B05-41B6-A95B-5B9F7174850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6C3C3D65-5B94-469E-983B-D64562E01BA8}" type="pres">
      <dgm:prSet presAssocID="{0C24D4A5-7B05-41B6-A95B-5B9F71748502}" presName="spaceRect" presStyleCnt="0"/>
      <dgm:spPr/>
    </dgm:pt>
    <dgm:pt modelId="{F7700705-31ED-454A-98D5-55C0AA00E319}" type="pres">
      <dgm:prSet presAssocID="{0C24D4A5-7B05-41B6-A95B-5B9F71748502}" presName="textRect" presStyleLbl="revTx" presStyleIdx="1" presStyleCnt="7">
        <dgm:presLayoutVars>
          <dgm:chMax val="1"/>
          <dgm:chPref val="1"/>
        </dgm:presLayoutVars>
      </dgm:prSet>
      <dgm:spPr/>
    </dgm:pt>
    <dgm:pt modelId="{A0CB1C71-B06B-4E0E-B191-305A745FA9D7}" type="pres">
      <dgm:prSet presAssocID="{2815E697-3773-45C5-907A-1652B1551934}" presName="sibTrans" presStyleCnt="0"/>
      <dgm:spPr/>
    </dgm:pt>
    <dgm:pt modelId="{FF784420-6C73-4DA2-969C-32D961D7A6D5}" type="pres">
      <dgm:prSet presAssocID="{A858054C-712B-4B2D-B2AF-1D51D3C15915}" presName="compNode" presStyleCnt="0"/>
      <dgm:spPr/>
    </dgm:pt>
    <dgm:pt modelId="{3994E033-8812-4A90-B24F-994B1C89842D}" type="pres">
      <dgm:prSet presAssocID="{A858054C-712B-4B2D-B2AF-1D51D3C15915}" presName="iconBgRect" presStyleLbl="bgShp" presStyleIdx="2" presStyleCnt="7"/>
      <dgm:spPr>
        <a:prstGeom prst="round2DiagRect">
          <a:avLst>
            <a:gd name="adj1" fmla="val 29727"/>
            <a:gd name="adj2" fmla="val 0"/>
          </a:avLst>
        </a:prstGeom>
      </dgm:spPr>
    </dgm:pt>
    <dgm:pt modelId="{B96A1037-678A-4D88-B723-05291D087A15}" type="pres">
      <dgm:prSet presAssocID="{A858054C-712B-4B2D-B2AF-1D51D3C1591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8A0BAF98-0950-4A51-BCED-4A9BD346B3A8}" type="pres">
      <dgm:prSet presAssocID="{A858054C-712B-4B2D-B2AF-1D51D3C15915}" presName="spaceRect" presStyleCnt="0"/>
      <dgm:spPr/>
    </dgm:pt>
    <dgm:pt modelId="{814B5C46-75BE-428F-9D2A-39003D262701}" type="pres">
      <dgm:prSet presAssocID="{A858054C-712B-4B2D-B2AF-1D51D3C15915}" presName="textRect" presStyleLbl="revTx" presStyleIdx="2" presStyleCnt="7">
        <dgm:presLayoutVars>
          <dgm:chMax val="1"/>
          <dgm:chPref val="1"/>
        </dgm:presLayoutVars>
      </dgm:prSet>
      <dgm:spPr/>
    </dgm:pt>
    <dgm:pt modelId="{FED5A713-CE92-4DFC-8C1F-B3C3E28EBE8A}" type="pres">
      <dgm:prSet presAssocID="{D9052A7E-7E4D-4A19-B986-48212170B853}" presName="sibTrans" presStyleCnt="0"/>
      <dgm:spPr/>
    </dgm:pt>
    <dgm:pt modelId="{64AE6A9A-EAD1-4550-9DA3-C44A6EB24827}" type="pres">
      <dgm:prSet presAssocID="{F1FACE0C-504D-468F-AAAB-DF41BC1CD5F8}" presName="compNode" presStyleCnt="0"/>
      <dgm:spPr/>
    </dgm:pt>
    <dgm:pt modelId="{248EE02F-2DCA-469C-BBAC-59DEF5DC0EA2}" type="pres">
      <dgm:prSet presAssocID="{F1FACE0C-504D-468F-AAAB-DF41BC1CD5F8}" presName="iconBgRect" presStyleLbl="bgShp" presStyleIdx="3" presStyleCnt="7"/>
      <dgm:spPr>
        <a:prstGeom prst="round2DiagRect">
          <a:avLst>
            <a:gd name="adj1" fmla="val 29727"/>
            <a:gd name="adj2" fmla="val 0"/>
          </a:avLst>
        </a:prstGeom>
      </dgm:spPr>
    </dgm:pt>
    <dgm:pt modelId="{27BB3BB6-FED2-415A-A1A6-44EF4EBD0281}" type="pres">
      <dgm:prSet presAssocID="{F1FACE0C-504D-468F-AAAB-DF41BC1CD5F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41D8A97-E14D-4379-816C-8D1FC3E2E131}" type="pres">
      <dgm:prSet presAssocID="{F1FACE0C-504D-468F-AAAB-DF41BC1CD5F8}" presName="spaceRect" presStyleCnt="0"/>
      <dgm:spPr/>
    </dgm:pt>
    <dgm:pt modelId="{16C75643-0673-4960-97A2-74F1B078E211}" type="pres">
      <dgm:prSet presAssocID="{F1FACE0C-504D-468F-AAAB-DF41BC1CD5F8}" presName="textRect" presStyleLbl="revTx" presStyleIdx="3" presStyleCnt="7">
        <dgm:presLayoutVars>
          <dgm:chMax val="1"/>
          <dgm:chPref val="1"/>
        </dgm:presLayoutVars>
      </dgm:prSet>
      <dgm:spPr/>
    </dgm:pt>
    <dgm:pt modelId="{A4E89CBF-3220-487A-9E86-835117E6E070}" type="pres">
      <dgm:prSet presAssocID="{1103A452-67ED-4C7A-ABC0-CE4E24C21EBA}" presName="sibTrans" presStyleCnt="0"/>
      <dgm:spPr/>
    </dgm:pt>
    <dgm:pt modelId="{B58238A9-6CCF-420C-864A-676EA931C260}" type="pres">
      <dgm:prSet presAssocID="{106FBDE3-7CEE-4FAC-B42E-D34C0D350FB1}" presName="compNode" presStyleCnt="0"/>
      <dgm:spPr/>
    </dgm:pt>
    <dgm:pt modelId="{B7E5CDA0-17D2-423C-B43C-417AB4E353EF}" type="pres">
      <dgm:prSet presAssocID="{106FBDE3-7CEE-4FAC-B42E-D34C0D350FB1}" presName="iconBgRect" presStyleLbl="bgShp" presStyleIdx="4" presStyleCnt="7"/>
      <dgm:spPr>
        <a:prstGeom prst="round2DiagRect">
          <a:avLst>
            <a:gd name="adj1" fmla="val 29727"/>
            <a:gd name="adj2" fmla="val 0"/>
          </a:avLst>
        </a:prstGeom>
      </dgm:spPr>
    </dgm:pt>
    <dgm:pt modelId="{8EC8F58C-B9FE-471A-9885-BBBE616CE135}" type="pres">
      <dgm:prSet presAssocID="{106FBDE3-7CEE-4FAC-B42E-D34C0D350FB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7ACE1B16-20C8-41BB-81D9-06F8F392A66E}" type="pres">
      <dgm:prSet presAssocID="{106FBDE3-7CEE-4FAC-B42E-D34C0D350FB1}" presName="spaceRect" presStyleCnt="0"/>
      <dgm:spPr/>
    </dgm:pt>
    <dgm:pt modelId="{C94EA5B6-6E0D-43E2-8328-B8C61D440CEE}" type="pres">
      <dgm:prSet presAssocID="{106FBDE3-7CEE-4FAC-B42E-D34C0D350FB1}" presName="textRect" presStyleLbl="revTx" presStyleIdx="4" presStyleCnt="7">
        <dgm:presLayoutVars>
          <dgm:chMax val="1"/>
          <dgm:chPref val="1"/>
        </dgm:presLayoutVars>
      </dgm:prSet>
      <dgm:spPr/>
    </dgm:pt>
    <dgm:pt modelId="{DA730045-0C81-4C84-9702-C2712B873A2A}" type="pres">
      <dgm:prSet presAssocID="{CC721C99-E8C3-44BE-A51E-2C490A914FDC}" presName="sibTrans" presStyleCnt="0"/>
      <dgm:spPr/>
    </dgm:pt>
    <dgm:pt modelId="{E7808C9C-8697-473B-BBED-4DC93485BD0B}" type="pres">
      <dgm:prSet presAssocID="{514FA370-CAE0-4007-919C-26292D9307D2}" presName="compNode" presStyleCnt="0"/>
      <dgm:spPr/>
    </dgm:pt>
    <dgm:pt modelId="{E2E9A505-CE70-481B-9146-04CE4B358BD6}" type="pres">
      <dgm:prSet presAssocID="{514FA370-CAE0-4007-919C-26292D9307D2}" presName="iconBgRect" presStyleLbl="bgShp" presStyleIdx="5" presStyleCnt="7"/>
      <dgm:spPr>
        <a:prstGeom prst="round2DiagRect">
          <a:avLst>
            <a:gd name="adj1" fmla="val 29727"/>
            <a:gd name="adj2" fmla="val 0"/>
          </a:avLst>
        </a:prstGeom>
      </dgm:spPr>
    </dgm:pt>
    <dgm:pt modelId="{EDCC0498-A986-4D08-9616-39FA8A84AE17}" type="pres">
      <dgm:prSet presAssocID="{514FA370-CAE0-4007-919C-26292D9307D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owser Window"/>
        </a:ext>
      </dgm:extLst>
    </dgm:pt>
    <dgm:pt modelId="{61F89D3D-F3ED-471E-8361-A3D12E2271CA}" type="pres">
      <dgm:prSet presAssocID="{514FA370-CAE0-4007-919C-26292D9307D2}" presName="spaceRect" presStyleCnt="0"/>
      <dgm:spPr/>
    </dgm:pt>
    <dgm:pt modelId="{26C32EE5-B694-4B1A-BBDF-C4F67413840F}" type="pres">
      <dgm:prSet presAssocID="{514FA370-CAE0-4007-919C-26292D9307D2}" presName="textRect" presStyleLbl="revTx" presStyleIdx="5" presStyleCnt="7">
        <dgm:presLayoutVars>
          <dgm:chMax val="1"/>
          <dgm:chPref val="1"/>
        </dgm:presLayoutVars>
      </dgm:prSet>
      <dgm:spPr/>
    </dgm:pt>
    <dgm:pt modelId="{01BE66F8-CAD0-471F-8DA9-8D4D0817E4F5}" type="pres">
      <dgm:prSet presAssocID="{E94A6047-EE6C-44A9-AB19-2FEA48D26E5A}" presName="sibTrans" presStyleCnt="0"/>
      <dgm:spPr/>
    </dgm:pt>
    <dgm:pt modelId="{A35C695A-1A8E-407E-9935-33B9FFB3C519}" type="pres">
      <dgm:prSet presAssocID="{040E51C9-53EF-45CB-8C38-D57DF291812D}" presName="compNode" presStyleCnt="0"/>
      <dgm:spPr/>
    </dgm:pt>
    <dgm:pt modelId="{D18763C4-C6E7-4E66-8C80-CE6A877FB290}" type="pres">
      <dgm:prSet presAssocID="{040E51C9-53EF-45CB-8C38-D57DF291812D}" presName="iconBgRect" presStyleLbl="bgShp" presStyleIdx="6" presStyleCnt="7"/>
      <dgm:spPr>
        <a:prstGeom prst="round2DiagRect">
          <a:avLst>
            <a:gd name="adj1" fmla="val 29727"/>
            <a:gd name="adj2" fmla="val 0"/>
          </a:avLst>
        </a:prstGeom>
      </dgm:spPr>
    </dgm:pt>
    <dgm:pt modelId="{5A67F4C0-F4C3-4ABB-87B8-69D42E3E3690}" type="pres">
      <dgm:prSet presAssocID="{040E51C9-53EF-45CB-8C38-D57DF291812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D1FAA153-7F73-434D-BCA0-B2718BAF0A21}" type="pres">
      <dgm:prSet presAssocID="{040E51C9-53EF-45CB-8C38-D57DF291812D}" presName="spaceRect" presStyleCnt="0"/>
      <dgm:spPr/>
    </dgm:pt>
    <dgm:pt modelId="{76B5205E-4DBE-4E3D-B55B-E801B24305B3}" type="pres">
      <dgm:prSet presAssocID="{040E51C9-53EF-45CB-8C38-D57DF291812D}" presName="textRect" presStyleLbl="revTx" presStyleIdx="6" presStyleCnt="7">
        <dgm:presLayoutVars>
          <dgm:chMax val="1"/>
          <dgm:chPref val="1"/>
        </dgm:presLayoutVars>
      </dgm:prSet>
      <dgm:spPr/>
    </dgm:pt>
  </dgm:ptLst>
  <dgm:cxnLst>
    <dgm:cxn modelId="{D61DB90A-EAD9-4689-AA12-71C84B878723}" type="presOf" srcId="{0C24D4A5-7B05-41B6-A95B-5B9F71748502}" destId="{F7700705-31ED-454A-98D5-55C0AA00E319}" srcOrd="0" destOrd="0" presId="urn:microsoft.com/office/officeart/2018/5/layout/IconLeafLabelList"/>
    <dgm:cxn modelId="{AB490311-179B-49D8-9791-B8EC2C25156E}" srcId="{53F2EC9F-DEF8-469C-8A4E-62A407540750}" destId="{A858054C-712B-4B2D-B2AF-1D51D3C15915}" srcOrd="2" destOrd="0" parTransId="{BDF23C7B-38D3-4269-8087-79C21261E1D6}" sibTransId="{D9052A7E-7E4D-4A19-B986-48212170B853}"/>
    <dgm:cxn modelId="{A53EB911-7712-4043-A318-1F52C30ADC08}" type="presOf" srcId="{F1FACE0C-504D-468F-AAAB-DF41BC1CD5F8}" destId="{16C75643-0673-4960-97A2-74F1B078E211}" srcOrd="0" destOrd="0" presId="urn:microsoft.com/office/officeart/2018/5/layout/IconLeafLabelList"/>
    <dgm:cxn modelId="{E7C71C1C-4EAD-4E90-A049-96CA1C0ADCF7}" type="presOf" srcId="{53F2EC9F-DEF8-469C-8A4E-62A407540750}" destId="{27E638C4-D94B-4CE8-BB80-A3E47F57E459}" srcOrd="0" destOrd="0" presId="urn:microsoft.com/office/officeart/2018/5/layout/IconLeafLabelList"/>
    <dgm:cxn modelId="{E69D1A35-2975-4000-B827-1D482CC9B90A}" type="presOf" srcId="{514FA370-CAE0-4007-919C-26292D9307D2}" destId="{26C32EE5-B694-4B1A-BBDF-C4F67413840F}" srcOrd="0" destOrd="0" presId="urn:microsoft.com/office/officeart/2018/5/layout/IconLeafLabelList"/>
    <dgm:cxn modelId="{2115D75B-342F-4549-8A1B-3A5B3387BBED}" type="presOf" srcId="{E2A5AE44-B520-4E59-97CA-4309CB5D5D27}" destId="{952CFA84-D348-4787-A5AF-C90BE2A3AA52}" srcOrd="0" destOrd="0" presId="urn:microsoft.com/office/officeart/2018/5/layout/IconLeafLabelList"/>
    <dgm:cxn modelId="{DB5E8870-755A-46B5-B987-A45762396874}" srcId="{53F2EC9F-DEF8-469C-8A4E-62A407540750}" destId="{514FA370-CAE0-4007-919C-26292D9307D2}" srcOrd="5" destOrd="0" parTransId="{B7E5982F-8720-4923-BFF2-EF928D146975}" sibTransId="{E94A6047-EE6C-44A9-AB19-2FEA48D26E5A}"/>
    <dgm:cxn modelId="{4883D451-0869-47B4-ACCE-42291AE5326C}" srcId="{53F2EC9F-DEF8-469C-8A4E-62A407540750}" destId="{040E51C9-53EF-45CB-8C38-D57DF291812D}" srcOrd="6" destOrd="0" parTransId="{BE47EC51-435A-4CAE-8B13-2968F99C95FB}" sibTransId="{898E1E7B-4D75-4DC0-B85E-C9A5D94673B2}"/>
    <dgm:cxn modelId="{C5935854-42EA-408C-85A7-5446F532DEA4}" srcId="{53F2EC9F-DEF8-469C-8A4E-62A407540750}" destId="{E2A5AE44-B520-4E59-97CA-4309CB5D5D27}" srcOrd="0" destOrd="0" parTransId="{7406C0B4-D1EF-46ED-8213-F49851B220AB}" sibTransId="{BA3CE163-4234-43DD-83DB-4FFBAF3302F5}"/>
    <dgm:cxn modelId="{A342D158-7F6B-45C4-BE3F-764EE2332F8E}" srcId="{53F2EC9F-DEF8-469C-8A4E-62A407540750}" destId="{F1FACE0C-504D-468F-AAAB-DF41BC1CD5F8}" srcOrd="3" destOrd="0" parTransId="{9C3E747A-344F-4A24-AAE3-A1C819DB116C}" sibTransId="{1103A452-67ED-4C7A-ABC0-CE4E24C21EBA}"/>
    <dgm:cxn modelId="{2064A090-CF6A-4761-964D-1F35058233E0}" type="presOf" srcId="{040E51C9-53EF-45CB-8C38-D57DF291812D}" destId="{76B5205E-4DBE-4E3D-B55B-E801B24305B3}" srcOrd="0" destOrd="0" presId="urn:microsoft.com/office/officeart/2018/5/layout/IconLeafLabelList"/>
    <dgm:cxn modelId="{D35F5EA6-0373-4D9E-821B-E0BEB7362573}" srcId="{53F2EC9F-DEF8-469C-8A4E-62A407540750}" destId="{106FBDE3-7CEE-4FAC-B42E-D34C0D350FB1}" srcOrd="4" destOrd="0" parTransId="{8ABC44F9-F3D0-4C40-A114-3BCA41507750}" sibTransId="{CC721C99-E8C3-44BE-A51E-2C490A914FDC}"/>
    <dgm:cxn modelId="{38AD36AE-DDBD-41DC-A9E0-2C8C19584F69}" type="presOf" srcId="{A858054C-712B-4B2D-B2AF-1D51D3C15915}" destId="{814B5C46-75BE-428F-9D2A-39003D262701}" srcOrd="0" destOrd="0" presId="urn:microsoft.com/office/officeart/2018/5/layout/IconLeafLabelList"/>
    <dgm:cxn modelId="{B117B4AE-29F1-46FD-BF6F-02F479DA866D}" srcId="{53F2EC9F-DEF8-469C-8A4E-62A407540750}" destId="{0C24D4A5-7B05-41B6-A95B-5B9F71748502}" srcOrd="1" destOrd="0" parTransId="{BAE4CC89-A776-4B89-93BB-9AF9CF7AE2FD}" sibTransId="{2815E697-3773-45C5-907A-1652B1551934}"/>
    <dgm:cxn modelId="{579B50D2-6960-496C-8FE1-99D1BEAC04F5}" type="presOf" srcId="{106FBDE3-7CEE-4FAC-B42E-D34C0D350FB1}" destId="{C94EA5B6-6E0D-43E2-8328-B8C61D440CEE}" srcOrd="0" destOrd="0" presId="urn:microsoft.com/office/officeart/2018/5/layout/IconLeafLabelList"/>
    <dgm:cxn modelId="{C84A7E56-BCBF-4378-B34A-398A6019E79E}" type="presParOf" srcId="{27E638C4-D94B-4CE8-BB80-A3E47F57E459}" destId="{5A7BD66C-B18A-441A-AD0E-BFC405D10D6E}" srcOrd="0" destOrd="0" presId="urn:microsoft.com/office/officeart/2018/5/layout/IconLeafLabelList"/>
    <dgm:cxn modelId="{AB045DF8-F070-4D7E-945D-F0DC0486325F}" type="presParOf" srcId="{5A7BD66C-B18A-441A-AD0E-BFC405D10D6E}" destId="{A868C47A-0DF2-413A-A5EA-1FF9E467643F}" srcOrd="0" destOrd="0" presId="urn:microsoft.com/office/officeart/2018/5/layout/IconLeafLabelList"/>
    <dgm:cxn modelId="{617449B3-3A21-42ED-80A9-4720918C2E6C}" type="presParOf" srcId="{5A7BD66C-B18A-441A-AD0E-BFC405D10D6E}" destId="{A28464AE-78A4-4B0A-9421-756DF6C30F5A}" srcOrd="1" destOrd="0" presId="urn:microsoft.com/office/officeart/2018/5/layout/IconLeafLabelList"/>
    <dgm:cxn modelId="{4BFB6B8B-868B-4A1E-ADBE-7775D2283587}" type="presParOf" srcId="{5A7BD66C-B18A-441A-AD0E-BFC405D10D6E}" destId="{1E1B7F17-CAFC-4573-9819-990F81FA1203}" srcOrd="2" destOrd="0" presId="urn:microsoft.com/office/officeart/2018/5/layout/IconLeafLabelList"/>
    <dgm:cxn modelId="{59C242E3-6DCA-4510-A9AC-290CE786F221}" type="presParOf" srcId="{5A7BD66C-B18A-441A-AD0E-BFC405D10D6E}" destId="{952CFA84-D348-4787-A5AF-C90BE2A3AA52}" srcOrd="3" destOrd="0" presId="urn:microsoft.com/office/officeart/2018/5/layout/IconLeafLabelList"/>
    <dgm:cxn modelId="{5A84F7A7-28EA-4588-BC90-4A89C503C782}" type="presParOf" srcId="{27E638C4-D94B-4CE8-BB80-A3E47F57E459}" destId="{D6462DBE-E0B9-4CCB-8706-A09B8E3FB40C}" srcOrd="1" destOrd="0" presId="urn:microsoft.com/office/officeart/2018/5/layout/IconLeafLabelList"/>
    <dgm:cxn modelId="{B9F68896-D6D5-4AF3-9033-20716621F1C6}" type="presParOf" srcId="{27E638C4-D94B-4CE8-BB80-A3E47F57E459}" destId="{D5F0F9FC-A451-4674-B134-F114B8CAD0BA}" srcOrd="2" destOrd="0" presId="urn:microsoft.com/office/officeart/2018/5/layout/IconLeafLabelList"/>
    <dgm:cxn modelId="{646DA4C5-D468-420E-B9E5-1B962FBC3CEA}" type="presParOf" srcId="{D5F0F9FC-A451-4674-B134-F114B8CAD0BA}" destId="{50254A0C-441D-4547-B775-7EA01C2C7CE4}" srcOrd="0" destOrd="0" presId="urn:microsoft.com/office/officeart/2018/5/layout/IconLeafLabelList"/>
    <dgm:cxn modelId="{3FD817EC-DD07-4C9C-BEB6-2FE5F9FA3391}" type="presParOf" srcId="{D5F0F9FC-A451-4674-B134-F114B8CAD0BA}" destId="{250A255E-948D-412B-A869-4837C850B831}" srcOrd="1" destOrd="0" presId="urn:microsoft.com/office/officeart/2018/5/layout/IconLeafLabelList"/>
    <dgm:cxn modelId="{1CD543DA-C683-4EC4-95F0-7BC7F187076A}" type="presParOf" srcId="{D5F0F9FC-A451-4674-B134-F114B8CAD0BA}" destId="{6C3C3D65-5B94-469E-983B-D64562E01BA8}" srcOrd="2" destOrd="0" presId="urn:microsoft.com/office/officeart/2018/5/layout/IconLeafLabelList"/>
    <dgm:cxn modelId="{86E9558F-812C-44C0-AA54-8BBF30D2E3FC}" type="presParOf" srcId="{D5F0F9FC-A451-4674-B134-F114B8CAD0BA}" destId="{F7700705-31ED-454A-98D5-55C0AA00E319}" srcOrd="3" destOrd="0" presId="urn:microsoft.com/office/officeart/2018/5/layout/IconLeafLabelList"/>
    <dgm:cxn modelId="{B1480124-C005-4146-9671-86EE072D62C2}" type="presParOf" srcId="{27E638C4-D94B-4CE8-BB80-A3E47F57E459}" destId="{A0CB1C71-B06B-4E0E-B191-305A745FA9D7}" srcOrd="3" destOrd="0" presId="urn:microsoft.com/office/officeart/2018/5/layout/IconLeafLabelList"/>
    <dgm:cxn modelId="{04313BE2-6CF9-408D-BF12-D872440C9FB1}" type="presParOf" srcId="{27E638C4-D94B-4CE8-BB80-A3E47F57E459}" destId="{FF784420-6C73-4DA2-969C-32D961D7A6D5}" srcOrd="4" destOrd="0" presId="urn:microsoft.com/office/officeart/2018/5/layout/IconLeafLabelList"/>
    <dgm:cxn modelId="{94F916AF-3F7E-4C74-99BF-C5C2CC9EBF45}" type="presParOf" srcId="{FF784420-6C73-4DA2-969C-32D961D7A6D5}" destId="{3994E033-8812-4A90-B24F-994B1C89842D}" srcOrd="0" destOrd="0" presId="urn:microsoft.com/office/officeart/2018/5/layout/IconLeafLabelList"/>
    <dgm:cxn modelId="{FCB13CC5-ACFA-4EAC-B8AE-3914F35645B3}" type="presParOf" srcId="{FF784420-6C73-4DA2-969C-32D961D7A6D5}" destId="{B96A1037-678A-4D88-B723-05291D087A15}" srcOrd="1" destOrd="0" presId="urn:microsoft.com/office/officeart/2018/5/layout/IconLeafLabelList"/>
    <dgm:cxn modelId="{8D40DC64-FA36-4809-9CA8-861BB66AF430}" type="presParOf" srcId="{FF784420-6C73-4DA2-969C-32D961D7A6D5}" destId="{8A0BAF98-0950-4A51-BCED-4A9BD346B3A8}" srcOrd="2" destOrd="0" presId="urn:microsoft.com/office/officeart/2018/5/layout/IconLeafLabelList"/>
    <dgm:cxn modelId="{E5E69FBD-C2C9-47D5-90E4-85B5B90DEDF9}" type="presParOf" srcId="{FF784420-6C73-4DA2-969C-32D961D7A6D5}" destId="{814B5C46-75BE-428F-9D2A-39003D262701}" srcOrd="3" destOrd="0" presId="urn:microsoft.com/office/officeart/2018/5/layout/IconLeafLabelList"/>
    <dgm:cxn modelId="{C4963BA1-021D-4CCA-93F5-981598918AA8}" type="presParOf" srcId="{27E638C4-D94B-4CE8-BB80-A3E47F57E459}" destId="{FED5A713-CE92-4DFC-8C1F-B3C3E28EBE8A}" srcOrd="5" destOrd="0" presId="urn:microsoft.com/office/officeart/2018/5/layout/IconLeafLabelList"/>
    <dgm:cxn modelId="{97495C48-90E9-4116-AA3F-DC36DE02656C}" type="presParOf" srcId="{27E638C4-D94B-4CE8-BB80-A3E47F57E459}" destId="{64AE6A9A-EAD1-4550-9DA3-C44A6EB24827}" srcOrd="6" destOrd="0" presId="urn:microsoft.com/office/officeart/2018/5/layout/IconLeafLabelList"/>
    <dgm:cxn modelId="{1BFA8C22-C4FE-442F-97AF-4F6C1E0B1808}" type="presParOf" srcId="{64AE6A9A-EAD1-4550-9DA3-C44A6EB24827}" destId="{248EE02F-2DCA-469C-BBAC-59DEF5DC0EA2}" srcOrd="0" destOrd="0" presId="urn:microsoft.com/office/officeart/2018/5/layout/IconLeafLabelList"/>
    <dgm:cxn modelId="{6F7B0D73-50B6-458C-B08B-5B13E0B769DE}" type="presParOf" srcId="{64AE6A9A-EAD1-4550-9DA3-C44A6EB24827}" destId="{27BB3BB6-FED2-415A-A1A6-44EF4EBD0281}" srcOrd="1" destOrd="0" presId="urn:microsoft.com/office/officeart/2018/5/layout/IconLeafLabelList"/>
    <dgm:cxn modelId="{6DC667CA-B06E-472B-8237-D8B50384ED7E}" type="presParOf" srcId="{64AE6A9A-EAD1-4550-9DA3-C44A6EB24827}" destId="{741D8A97-E14D-4379-816C-8D1FC3E2E131}" srcOrd="2" destOrd="0" presId="urn:microsoft.com/office/officeart/2018/5/layout/IconLeafLabelList"/>
    <dgm:cxn modelId="{FE74C0B0-ECAE-4ACC-87C7-8DEF46D67EFE}" type="presParOf" srcId="{64AE6A9A-EAD1-4550-9DA3-C44A6EB24827}" destId="{16C75643-0673-4960-97A2-74F1B078E211}" srcOrd="3" destOrd="0" presId="urn:microsoft.com/office/officeart/2018/5/layout/IconLeafLabelList"/>
    <dgm:cxn modelId="{980E5996-F3FF-4ABE-8FFE-9C3EF5881D54}" type="presParOf" srcId="{27E638C4-D94B-4CE8-BB80-A3E47F57E459}" destId="{A4E89CBF-3220-487A-9E86-835117E6E070}" srcOrd="7" destOrd="0" presId="urn:microsoft.com/office/officeart/2018/5/layout/IconLeafLabelList"/>
    <dgm:cxn modelId="{F3CF4D82-C24E-4F3E-9F4C-CC9DBE39872C}" type="presParOf" srcId="{27E638C4-D94B-4CE8-BB80-A3E47F57E459}" destId="{B58238A9-6CCF-420C-864A-676EA931C260}" srcOrd="8" destOrd="0" presId="urn:microsoft.com/office/officeart/2018/5/layout/IconLeafLabelList"/>
    <dgm:cxn modelId="{3C58B3C1-BB96-4CD3-9E08-16F33C2D10BD}" type="presParOf" srcId="{B58238A9-6CCF-420C-864A-676EA931C260}" destId="{B7E5CDA0-17D2-423C-B43C-417AB4E353EF}" srcOrd="0" destOrd="0" presId="urn:microsoft.com/office/officeart/2018/5/layout/IconLeafLabelList"/>
    <dgm:cxn modelId="{C46AF179-C79D-44F2-AF28-C6EAF03E9CDD}" type="presParOf" srcId="{B58238A9-6CCF-420C-864A-676EA931C260}" destId="{8EC8F58C-B9FE-471A-9885-BBBE616CE135}" srcOrd="1" destOrd="0" presId="urn:microsoft.com/office/officeart/2018/5/layout/IconLeafLabelList"/>
    <dgm:cxn modelId="{708F22B2-0660-4952-AB72-0A0F70F22933}" type="presParOf" srcId="{B58238A9-6CCF-420C-864A-676EA931C260}" destId="{7ACE1B16-20C8-41BB-81D9-06F8F392A66E}" srcOrd="2" destOrd="0" presId="urn:microsoft.com/office/officeart/2018/5/layout/IconLeafLabelList"/>
    <dgm:cxn modelId="{53FF737A-6020-41A0-8B81-6F7EC2943BFE}" type="presParOf" srcId="{B58238A9-6CCF-420C-864A-676EA931C260}" destId="{C94EA5B6-6E0D-43E2-8328-B8C61D440CEE}" srcOrd="3" destOrd="0" presId="urn:microsoft.com/office/officeart/2018/5/layout/IconLeafLabelList"/>
    <dgm:cxn modelId="{2E67471C-07C0-4398-9122-1ACFF788EAA0}" type="presParOf" srcId="{27E638C4-D94B-4CE8-BB80-A3E47F57E459}" destId="{DA730045-0C81-4C84-9702-C2712B873A2A}" srcOrd="9" destOrd="0" presId="urn:microsoft.com/office/officeart/2018/5/layout/IconLeafLabelList"/>
    <dgm:cxn modelId="{E2E14A7A-F912-4B36-AFE7-2DA197BCB5EC}" type="presParOf" srcId="{27E638C4-D94B-4CE8-BB80-A3E47F57E459}" destId="{E7808C9C-8697-473B-BBED-4DC93485BD0B}" srcOrd="10" destOrd="0" presId="urn:microsoft.com/office/officeart/2018/5/layout/IconLeafLabelList"/>
    <dgm:cxn modelId="{D0819B6F-3EA7-4F5A-BC01-F1947149A928}" type="presParOf" srcId="{E7808C9C-8697-473B-BBED-4DC93485BD0B}" destId="{E2E9A505-CE70-481B-9146-04CE4B358BD6}" srcOrd="0" destOrd="0" presId="urn:microsoft.com/office/officeart/2018/5/layout/IconLeafLabelList"/>
    <dgm:cxn modelId="{66FC43FB-58E9-449D-8596-2274EA33AAEE}" type="presParOf" srcId="{E7808C9C-8697-473B-BBED-4DC93485BD0B}" destId="{EDCC0498-A986-4D08-9616-39FA8A84AE17}" srcOrd="1" destOrd="0" presId="urn:microsoft.com/office/officeart/2018/5/layout/IconLeafLabelList"/>
    <dgm:cxn modelId="{C96D7178-13AC-409D-A03B-C4D1CD8B2C42}" type="presParOf" srcId="{E7808C9C-8697-473B-BBED-4DC93485BD0B}" destId="{61F89D3D-F3ED-471E-8361-A3D12E2271CA}" srcOrd="2" destOrd="0" presId="urn:microsoft.com/office/officeart/2018/5/layout/IconLeafLabelList"/>
    <dgm:cxn modelId="{5193968E-D716-4712-A851-2FC75C176E43}" type="presParOf" srcId="{E7808C9C-8697-473B-BBED-4DC93485BD0B}" destId="{26C32EE5-B694-4B1A-BBDF-C4F67413840F}" srcOrd="3" destOrd="0" presId="urn:microsoft.com/office/officeart/2018/5/layout/IconLeafLabelList"/>
    <dgm:cxn modelId="{DFB3EFD0-1377-40FE-A578-14F392960594}" type="presParOf" srcId="{27E638C4-D94B-4CE8-BB80-A3E47F57E459}" destId="{01BE66F8-CAD0-471F-8DA9-8D4D0817E4F5}" srcOrd="11" destOrd="0" presId="urn:microsoft.com/office/officeart/2018/5/layout/IconLeafLabelList"/>
    <dgm:cxn modelId="{610629F2-3568-4790-9BE8-4B3C305C9375}" type="presParOf" srcId="{27E638C4-D94B-4CE8-BB80-A3E47F57E459}" destId="{A35C695A-1A8E-407E-9935-33B9FFB3C519}" srcOrd="12" destOrd="0" presId="urn:microsoft.com/office/officeart/2018/5/layout/IconLeafLabelList"/>
    <dgm:cxn modelId="{1F4FEFF4-4AB2-4515-836C-899C021D7DC3}" type="presParOf" srcId="{A35C695A-1A8E-407E-9935-33B9FFB3C519}" destId="{D18763C4-C6E7-4E66-8C80-CE6A877FB290}" srcOrd="0" destOrd="0" presId="urn:microsoft.com/office/officeart/2018/5/layout/IconLeafLabelList"/>
    <dgm:cxn modelId="{07100567-4A69-483D-8C3A-90ADF67C4D43}" type="presParOf" srcId="{A35C695A-1A8E-407E-9935-33B9FFB3C519}" destId="{5A67F4C0-F4C3-4ABB-87B8-69D42E3E3690}" srcOrd="1" destOrd="0" presId="urn:microsoft.com/office/officeart/2018/5/layout/IconLeafLabelList"/>
    <dgm:cxn modelId="{904618D6-B34D-4E44-AA76-0F3AFA9AFC54}" type="presParOf" srcId="{A35C695A-1A8E-407E-9935-33B9FFB3C519}" destId="{D1FAA153-7F73-434D-BCA0-B2718BAF0A21}" srcOrd="2" destOrd="0" presId="urn:microsoft.com/office/officeart/2018/5/layout/IconLeafLabelList"/>
    <dgm:cxn modelId="{E7BD3120-D11A-4150-9888-53498DF36C55}" type="presParOf" srcId="{A35C695A-1A8E-407E-9935-33B9FFB3C519}" destId="{76B5205E-4DBE-4E3D-B55B-E801B24305B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65BBE5-10FD-423C-B141-2070CC2CD98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50E606E8-0FAE-4908-8391-66634BC963B7}">
      <dgm:prSet/>
      <dgm:spPr/>
      <dgm:t>
        <a:bodyPr/>
        <a:lstStyle/>
        <a:p>
          <a:r>
            <a:rPr lang="en-US" b="1" i="0" baseline="0"/>
            <a:t>Data Collection</a:t>
          </a:r>
          <a:r>
            <a:rPr lang="en-US" b="0" i="0" baseline="0"/>
            <a:t> from Linux/Windows via platform-specific scripts.</a:t>
          </a:r>
          <a:endParaRPr lang="en-US"/>
        </a:p>
      </dgm:t>
    </dgm:pt>
    <dgm:pt modelId="{EA24EA25-20B5-4733-A309-E8A357F16B06}" type="parTrans" cxnId="{310E442B-C2E5-472C-A560-98E7E81FC89C}">
      <dgm:prSet/>
      <dgm:spPr/>
      <dgm:t>
        <a:bodyPr/>
        <a:lstStyle/>
        <a:p>
          <a:endParaRPr lang="en-US"/>
        </a:p>
      </dgm:t>
    </dgm:pt>
    <dgm:pt modelId="{21206FEB-87ED-471F-A17F-A6AC980A0B21}" type="sibTrans" cxnId="{310E442B-C2E5-472C-A560-98E7E81FC89C}">
      <dgm:prSet/>
      <dgm:spPr/>
      <dgm:t>
        <a:bodyPr/>
        <a:lstStyle/>
        <a:p>
          <a:endParaRPr lang="en-US"/>
        </a:p>
      </dgm:t>
    </dgm:pt>
    <dgm:pt modelId="{33C1FBC7-D28C-4A56-84F9-9E41FAC325BF}">
      <dgm:prSet/>
      <dgm:spPr/>
      <dgm:t>
        <a:bodyPr/>
        <a:lstStyle/>
        <a:p>
          <a:r>
            <a:rPr lang="en-US" b="1" i="0" baseline="0" dirty="0"/>
            <a:t>Data Forwarding</a:t>
          </a:r>
          <a:r>
            <a:rPr lang="en-US" b="0" i="0" baseline="0" dirty="0"/>
            <a:t> to Splunk using Universal Forwarder.</a:t>
          </a:r>
          <a:endParaRPr lang="en-US" dirty="0"/>
        </a:p>
      </dgm:t>
    </dgm:pt>
    <dgm:pt modelId="{A299E81D-5458-4165-9D49-C58B235E27C1}" type="parTrans" cxnId="{F8DA0D8B-5BD8-41C1-9227-53A610A96C47}">
      <dgm:prSet/>
      <dgm:spPr/>
      <dgm:t>
        <a:bodyPr/>
        <a:lstStyle/>
        <a:p>
          <a:endParaRPr lang="en-US"/>
        </a:p>
      </dgm:t>
    </dgm:pt>
    <dgm:pt modelId="{55CF8969-816C-4DFB-BDDD-F3CEB8B9C7D3}" type="sibTrans" cxnId="{F8DA0D8B-5BD8-41C1-9227-53A610A96C47}">
      <dgm:prSet/>
      <dgm:spPr/>
      <dgm:t>
        <a:bodyPr/>
        <a:lstStyle/>
        <a:p>
          <a:endParaRPr lang="en-US"/>
        </a:p>
      </dgm:t>
    </dgm:pt>
    <dgm:pt modelId="{51AFA6FC-7CB1-4749-8362-07EB10973B9B}">
      <dgm:prSet/>
      <dgm:spPr/>
      <dgm:t>
        <a:bodyPr/>
        <a:lstStyle/>
        <a:p>
          <a:r>
            <a:rPr lang="en-US" b="1" i="0" baseline="0"/>
            <a:t>Indexing &amp; Visualization</a:t>
          </a:r>
          <a:r>
            <a:rPr lang="en-US" b="0" i="0" baseline="0"/>
            <a:t> through Splunk dashboards (vm_stats, infra_insights).</a:t>
          </a:r>
          <a:endParaRPr lang="en-US"/>
        </a:p>
      </dgm:t>
    </dgm:pt>
    <dgm:pt modelId="{CA818E25-72AB-49A8-A284-5E10574E67D2}" type="parTrans" cxnId="{801B3708-FB1F-4D41-AB21-943A88190047}">
      <dgm:prSet/>
      <dgm:spPr/>
      <dgm:t>
        <a:bodyPr/>
        <a:lstStyle/>
        <a:p>
          <a:endParaRPr lang="en-US"/>
        </a:p>
      </dgm:t>
    </dgm:pt>
    <dgm:pt modelId="{88847D5A-4925-4108-A184-463AE8FBA56E}" type="sibTrans" cxnId="{801B3708-FB1F-4D41-AB21-943A88190047}">
      <dgm:prSet/>
      <dgm:spPr/>
      <dgm:t>
        <a:bodyPr/>
        <a:lstStyle/>
        <a:p>
          <a:endParaRPr lang="en-US"/>
        </a:p>
      </dgm:t>
    </dgm:pt>
    <dgm:pt modelId="{13416B7B-4B23-4D21-989A-35A725FE4B6B}">
      <dgm:prSet/>
      <dgm:spPr/>
      <dgm:t>
        <a:bodyPr/>
        <a:lstStyle/>
        <a:p>
          <a:r>
            <a:rPr lang="en-US" b="1" i="0" baseline="0"/>
            <a:t>GPT Panel Trigger</a:t>
          </a:r>
          <a:r>
            <a:rPr lang="en-US" b="0" i="0" baseline="0"/>
            <a:t> sends summarized data to GPT.</a:t>
          </a:r>
          <a:endParaRPr lang="en-US"/>
        </a:p>
      </dgm:t>
    </dgm:pt>
    <dgm:pt modelId="{29F45A62-C1FC-4E12-808A-F3F6904738EA}" type="parTrans" cxnId="{46823367-15B7-4331-8E3D-DE1DA63D247D}">
      <dgm:prSet/>
      <dgm:spPr/>
      <dgm:t>
        <a:bodyPr/>
        <a:lstStyle/>
        <a:p>
          <a:endParaRPr lang="en-US"/>
        </a:p>
      </dgm:t>
    </dgm:pt>
    <dgm:pt modelId="{BE67D3B1-E430-43B5-8D99-CE05027F1C3F}" type="sibTrans" cxnId="{46823367-15B7-4331-8E3D-DE1DA63D247D}">
      <dgm:prSet/>
      <dgm:spPr/>
      <dgm:t>
        <a:bodyPr/>
        <a:lstStyle/>
        <a:p>
          <a:endParaRPr lang="en-US"/>
        </a:p>
      </dgm:t>
    </dgm:pt>
    <dgm:pt modelId="{17AFC7C7-0E4A-4DD7-995C-072B2F0A7E75}">
      <dgm:prSet/>
      <dgm:spPr/>
      <dgm:t>
        <a:bodyPr/>
        <a:lstStyle/>
        <a:p>
          <a:r>
            <a:rPr lang="en-US" b="1" i="0" baseline="0"/>
            <a:t>Response is Logged</a:t>
          </a:r>
          <a:r>
            <a:rPr lang="en-US" b="0" i="0" baseline="0"/>
            <a:t> and matched using incident_details.csv.</a:t>
          </a:r>
          <a:endParaRPr lang="en-US"/>
        </a:p>
      </dgm:t>
    </dgm:pt>
    <dgm:pt modelId="{9522590D-5AEC-4130-AA76-E4DE38F9E2DF}" type="parTrans" cxnId="{568E003E-4A11-468E-A770-1AE555DD16A8}">
      <dgm:prSet/>
      <dgm:spPr/>
      <dgm:t>
        <a:bodyPr/>
        <a:lstStyle/>
        <a:p>
          <a:endParaRPr lang="en-US"/>
        </a:p>
      </dgm:t>
    </dgm:pt>
    <dgm:pt modelId="{520B1BFD-4D8C-46E1-A67E-3BFBE0A6500D}" type="sibTrans" cxnId="{568E003E-4A11-468E-A770-1AE555DD16A8}">
      <dgm:prSet/>
      <dgm:spPr/>
      <dgm:t>
        <a:bodyPr/>
        <a:lstStyle/>
        <a:p>
          <a:endParaRPr lang="en-US"/>
        </a:p>
      </dgm:t>
    </dgm:pt>
    <dgm:pt modelId="{3C6A4016-71DA-49D5-891E-D97F790392F8}">
      <dgm:prSet/>
      <dgm:spPr/>
      <dgm:t>
        <a:bodyPr/>
        <a:lstStyle/>
        <a:p>
          <a:r>
            <a:rPr lang="en-US" b="1" i="0" baseline="0"/>
            <a:t>Worknote Pushed to ServiceNow</a:t>
          </a:r>
          <a:r>
            <a:rPr lang="en-US" b="0" i="0" baseline="0"/>
            <a:t> via REST API.</a:t>
          </a:r>
          <a:endParaRPr lang="en-US"/>
        </a:p>
      </dgm:t>
    </dgm:pt>
    <dgm:pt modelId="{0BEABFF2-BD4E-413E-86A8-E4870A944239}" type="parTrans" cxnId="{B9193E9C-4B49-4E4A-9604-F3993569848E}">
      <dgm:prSet/>
      <dgm:spPr/>
      <dgm:t>
        <a:bodyPr/>
        <a:lstStyle/>
        <a:p>
          <a:endParaRPr lang="en-US"/>
        </a:p>
      </dgm:t>
    </dgm:pt>
    <dgm:pt modelId="{EBB32333-3518-48B5-BBFE-7506265F8EE7}" type="sibTrans" cxnId="{B9193E9C-4B49-4E4A-9604-F3993569848E}">
      <dgm:prSet/>
      <dgm:spPr/>
      <dgm:t>
        <a:bodyPr/>
        <a:lstStyle/>
        <a:p>
          <a:endParaRPr lang="en-US"/>
        </a:p>
      </dgm:t>
    </dgm:pt>
    <dgm:pt modelId="{43BCD3B1-2A08-46F3-94E7-DEED154A407C}" type="pres">
      <dgm:prSet presAssocID="{F765BBE5-10FD-423C-B141-2070CC2CD986}" presName="Name0" presStyleCnt="0">
        <dgm:presLayoutVars>
          <dgm:dir/>
          <dgm:resizeHandles val="exact"/>
        </dgm:presLayoutVars>
      </dgm:prSet>
      <dgm:spPr/>
    </dgm:pt>
    <dgm:pt modelId="{2EDB904E-FDCB-46E7-9097-B80CE38CCC5C}" type="pres">
      <dgm:prSet presAssocID="{50E606E8-0FAE-4908-8391-66634BC963B7}" presName="node" presStyleLbl="node1" presStyleIdx="0" presStyleCnt="6">
        <dgm:presLayoutVars>
          <dgm:bulletEnabled val="1"/>
        </dgm:presLayoutVars>
      </dgm:prSet>
      <dgm:spPr/>
    </dgm:pt>
    <dgm:pt modelId="{BF04D864-0567-4E16-9985-4D91D48DC847}" type="pres">
      <dgm:prSet presAssocID="{21206FEB-87ED-471F-A17F-A6AC980A0B21}" presName="sibTrans" presStyleLbl="sibTrans1D1" presStyleIdx="0" presStyleCnt="5"/>
      <dgm:spPr/>
    </dgm:pt>
    <dgm:pt modelId="{2A661DCE-78A2-434B-8FDC-3A1FA9C4FF30}" type="pres">
      <dgm:prSet presAssocID="{21206FEB-87ED-471F-A17F-A6AC980A0B21}" presName="connectorText" presStyleLbl="sibTrans1D1" presStyleIdx="0" presStyleCnt="5"/>
      <dgm:spPr/>
    </dgm:pt>
    <dgm:pt modelId="{9D915BE6-1FC7-4CC3-B10D-34C99A4BAAAC}" type="pres">
      <dgm:prSet presAssocID="{33C1FBC7-D28C-4A56-84F9-9E41FAC325BF}" presName="node" presStyleLbl="node1" presStyleIdx="1" presStyleCnt="6" custLinFactNeighborX="-1142" custLinFactNeighborY="-952">
        <dgm:presLayoutVars>
          <dgm:bulletEnabled val="1"/>
        </dgm:presLayoutVars>
      </dgm:prSet>
      <dgm:spPr/>
    </dgm:pt>
    <dgm:pt modelId="{05976AF6-9256-45EE-A614-380207C208BC}" type="pres">
      <dgm:prSet presAssocID="{55CF8969-816C-4DFB-BDDD-F3CEB8B9C7D3}" presName="sibTrans" presStyleLbl="sibTrans1D1" presStyleIdx="1" presStyleCnt="5"/>
      <dgm:spPr/>
    </dgm:pt>
    <dgm:pt modelId="{BBA09F08-335E-4B4A-8DC8-6FC97EF463A0}" type="pres">
      <dgm:prSet presAssocID="{55CF8969-816C-4DFB-BDDD-F3CEB8B9C7D3}" presName="connectorText" presStyleLbl="sibTrans1D1" presStyleIdx="1" presStyleCnt="5"/>
      <dgm:spPr/>
    </dgm:pt>
    <dgm:pt modelId="{D3A34220-349A-4205-8B32-61C97DDE10F2}" type="pres">
      <dgm:prSet presAssocID="{51AFA6FC-7CB1-4749-8362-07EB10973B9B}" presName="node" presStyleLbl="node1" presStyleIdx="2" presStyleCnt="6">
        <dgm:presLayoutVars>
          <dgm:bulletEnabled val="1"/>
        </dgm:presLayoutVars>
      </dgm:prSet>
      <dgm:spPr/>
    </dgm:pt>
    <dgm:pt modelId="{9FFC592D-44A7-474E-9AA6-96115C1EACF1}" type="pres">
      <dgm:prSet presAssocID="{88847D5A-4925-4108-A184-463AE8FBA56E}" presName="sibTrans" presStyleLbl="sibTrans1D1" presStyleIdx="2" presStyleCnt="5"/>
      <dgm:spPr/>
    </dgm:pt>
    <dgm:pt modelId="{C46DE892-DAE0-4A8F-97AD-C67A342B8A25}" type="pres">
      <dgm:prSet presAssocID="{88847D5A-4925-4108-A184-463AE8FBA56E}" presName="connectorText" presStyleLbl="sibTrans1D1" presStyleIdx="2" presStyleCnt="5"/>
      <dgm:spPr/>
    </dgm:pt>
    <dgm:pt modelId="{4764125D-2A8E-4CC1-AF20-53A91582E2A5}" type="pres">
      <dgm:prSet presAssocID="{13416B7B-4B23-4D21-989A-35A725FE4B6B}" presName="node" presStyleLbl="node1" presStyleIdx="3" presStyleCnt="6">
        <dgm:presLayoutVars>
          <dgm:bulletEnabled val="1"/>
        </dgm:presLayoutVars>
      </dgm:prSet>
      <dgm:spPr/>
    </dgm:pt>
    <dgm:pt modelId="{9B673D5B-3A61-4B28-BF44-5B10A2427E97}" type="pres">
      <dgm:prSet presAssocID="{BE67D3B1-E430-43B5-8D99-CE05027F1C3F}" presName="sibTrans" presStyleLbl="sibTrans1D1" presStyleIdx="3" presStyleCnt="5"/>
      <dgm:spPr/>
    </dgm:pt>
    <dgm:pt modelId="{E52ADE93-0292-4AE2-8DC9-9CA978A0B1A5}" type="pres">
      <dgm:prSet presAssocID="{BE67D3B1-E430-43B5-8D99-CE05027F1C3F}" presName="connectorText" presStyleLbl="sibTrans1D1" presStyleIdx="3" presStyleCnt="5"/>
      <dgm:spPr/>
    </dgm:pt>
    <dgm:pt modelId="{FDD4FC58-666C-485B-B5BC-26D9F1E3531A}" type="pres">
      <dgm:prSet presAssocID="{17AFC7C7-0E4A-4DD7-995C-072B2F0A7E75}" presName="node" presStyleLbl="node1" presStyleIdx="4" presStyleCnt="6">
        <dgm:presLayoutVars>
          <dgm:bulletEnabled val="1"/>
        </dgm:presLayoutVars>
      </dgm:prSet>
      <dgm:spPr/>
    </dgm:pt>
    <dgm:pt modelId="{404B6092-948C-469F-8049-D29B74A26242}" type="pres">
      <dgm:prSet presAssocID="{520B1BFD-4D8C-46E1-A67E-3BFBE0A6500D}" presName="sibTrans" presStyleLbl="sibTrans1D1" presStyleIdx="4" presStyleCnt="5"/>
      <dgm:spPr/>
    </dgm:pt>
    <dgm:pt modelId="{E03E4F93-872C-4F58-8ED1-6EBD1EBE0BFB}" type="pres">
      <dgm:prSet presAssocID="{520B1BFD-4D8C-46E1-A67E-3BFBE0A6500D}" presName="connectorText" presStyleLbl="sibTrans1D1" presStyleIdx="4" presStyleCnt="5"/>
      <dgm:spPr/>
    </dgm:pt>
    <dgm:pt modelId="{1F3BBC20-1BEE-44B1-85AD-E25D5CB1A1EF}" type="pres">
      <dgm:prSet presAssocID="{3C6A4016-71DA-49D5-891E-D97F790392F8}" presName="node" presStyleLbl="node1" presStyleIdx="5" presStyleCnt="6">
        <dgm:presLayoutVars>
          <dgm:bulletEnabled val="1"/>
        </dgm:presLayoutVars>
      </dgm:prSet>
      <dgm:spPr/>
    </dgm:pt>
  </dgm:ptLst>
  <dgm:cxnLst>
    <dgm:cxn modelId="{801B3708-FB1F-4D41-AB21-943A88190047}" srcId="{F765BBE5-10FD-423C-B141-2070CC2CD986}" destId="{51AFA6FC-7CB1-4749-8362-07EB10973B9B}" srcOrd="2" destOrd="0" parTransId="{CA818E25-72AB-49A8-A284-5E10574E67D2}" sibTransId="{88847D5A-4925-4108-A184-463AE8FBA56E}"/>
    <dgm:cxn modelId="{32913810-60CF-4F77-902E-2C2164F21E68}" type="presOf" srcId="{55CF8969-816C-4DFB-BDDD-F3CEB8B9C7D3}" destId="{BBA09F08-335E-4B4A-8DC8-6FC97EF463A0}" srcOrd="1" destOrd="0" presId="urn:microsoft.com/office/officeart/2016/7/layout/RepeatingBendingProcessNew"/>
    <dgm:cxn modelId="{94F76D1A-B3B3-4748-8ACC-154B3C3A4920}" type="presOf" srcId="{21206FEB-87ED-471F-A17F-A6AC980A0B21}" destId="{BF04D864-0567-4E16-9985-4D91D48DC847}" srcOrd="0" destOrd="0" presId="urn:microsoft.com/office/officeart/2016/7/layout/RepeatingBendingProcessNew"/>
    <dgm:cxn modelId="{04501B21-ADB7-4A07-B4EC-2134CAC472E9}" type="presOf" srcId="{88847D5A-4925-4108-A184-463AE8FBA56E}" destId="{9FFC592D-44A7-474E-9AA6-96115C1EACF1}" srcOrd="0" destOrd="0" presId="urn:microsoft.com/office/officeart/2016/7/layout/RepeatingBendingProcessNew"/>
    <dgm:cxn modelId="{1C932424-6F81-4CEB-9899-82B6EC959ADF}" type="presOf" srcId="{13416B7B-4B23-4D21-989A-35A725FE4B6B}" destId="{4764125D-2A8E-4CC1-AF20-53A91582E2A5}" srcOrd="0" destOrd="0" presId="urn:microsoft.com/office/officeart/2016/7/layout/RepeatingBendingProcessNew"/>
    <dgm:cxn modelId="{310E442B-C2E5-472C-A560-98E7E81FC89C}" srcId="{F765BBE5-10FD-423C-B141-2070CC2CD986}" destId="{50E606E8-0FAE-4908-8391-66634BC963B7}" srcOrd="0" destOrd="0" parTransId="{EA24EA25-20B5-4733-A309-E8A357F16B06}" sibTransId="{21206FEB-87ED-471F-A17F-A6AC980A0B21}"/>
    <dgm:cxn modelId="{568E003E-4A11-468E-A770-1AE555DD16A8}" srcId="{F765BBE5-10FD-423C-B141-2070CC2CD986}" destId="{17AFC7C7-0E4A-4DD7-995C-072B2F0A7E75}" srcOrd="4" destOrd="0" parTransId="{9522590D-5AEC-4130-AA76-E4DE38F9E2DF}" sibTransId="{520B1BFD-4D8C-46E1-A67E-3BFBE0A6500D}"/>
    <dgm:cxn modelId="{635D1940-EBB0-4DDF-8D3F-52B0A9AFDA32}" type="presOf" srcId="{BE67D3B1-E430-43B5-8D99-CE05027F1C3F}" destId="{9B673D5B-3A61-4B28-BF44-5B10A2427E97}" srcOrd="0" destOrd="0" presId="urn:microsoft.com/office/officeart/2016/7/layout/RepeatingBendingProcessNew"/>
    <dgm:cxn modelId="{0C870262-8FBB-4E86-B281-2E289AD949FF}" type="presOf" srcId="{520B1BFD-4D8C-46E1-A67E-3BFBE0A6500D}" destId="{404B6092-948C-469F-8049-D29B74A26242}" srcOrd="0" destOrd="0" presId="urn:microsoft.com/office/officeart/2016/7/layout/RepeatingBendingProcessNew"/>
    <dgm:cxn modelId="{C482CF43-3DD9-498B-AC47-5C0454E7F725}" type="presOf" srcId="{21206FEB-87ED-471F-A17F-A6AC980A0B21}" destId="{2A661DCE-78A2-434B-8FDC-3A1FA9C4FF30}" srcOrd="1" destOrd="0" presId="urn:microsoft.com/office/officeart/2016/7/layout/RepeatingBendingProcessNew"/>
    <dgm:cxn modelId="{46823367-15B7-4331-8E3D-DE1DA63D247D}" srcId="{F765BBE5-10FD-423C-B141-2070CC2CD986}" destId="{13416B7B-4B23-4D21-989A-35A725FE4B6B}" srcOrd="3" destOrd="0" parTransId="{29F45A62-C1FC-4E12-808A-F3F6904738EA}" sibTransId="{BE67D3B1-E430-43B5-8D99-CE05027F1C3F}"/>
    <dgm:cxn modelId="{BCEB0868-6204-469F-830F-C1A73F6AA240}" type="presOf" srcId="{33C1FBC7-D28C-4A56-84F9-9E41FAC325BF}" destId="{9D915BE6-1FC7-4CC3-B10D-34C99A4BAAAC}" srcOrd="0" destOrd="0" presId="urn:microsoft.com/office/officeart/2016/7/layout/RepeatingBendingProcessNew"/>
    <dgm:cxn modelId="{AAE2344F-50CE-4383-9436-EA595E559E0A}" type="presOf" srcId="{3C6A4016-71DA-49D5-891E-D97F790392F8}" destId="{1F3BBC20-1BEE-44B1-85AD-E25D5CB1A1EF}" srcOrd="0" destOrd="0" presId="urn:microsoft.com/office/officeart/2016/7/layout/RepeatingBendingProcessNew"/>
    <dgm:cxn modelId="{22A5A27D-4106-4469-97F6-8B34EA96B8A5}" type="presOf" srcId="{51AFA6FC-7CB1-4749-8362-07EB10973B9B}" destId="{D3A34220-349A-4205-8B32-61C97DDE10F2}" srcOrd="0" destOrd="0" presId="urn:microsoft.com/office/officeart/2016/7/layout/RepeatingBendingProcessNew"/>
    <dgm:cxn modelId="{F8DA0D8B-5BD8-41C1-9227-53A610A96C47}" srcId="{F765BBE5-10FD-423C-B141-2070CC2CD986}" destId="{33C1FBC7-D28C-4A56-84F9-9E41FAC325BF}" srcOrd="1" destOrd="0" parTransId="{A299E81D-5458-4165-9D49-C58B235E27C1}" sibTransId="{55CF8969-816C-4DFB-BDDD-F3CEB8B9C7D3}"/>
    <dgm:cxn modelId="{5AC1B48C-CC56-46AB-AE96-C6A05E0C36FF}" type="presOf" srcId="{88847D5A-4925-4108-A184-463AE8FBA56E}" destId="{C46DE892-DAE0-4A8F-97AD-C67A342B8A25}" srcOrd="1" destOrd="0" presId="urn:microsoft.com/office/officeart/2016/7/layout/RepeatingBendingProcessNew"/>
    <dgm:cxn modelId="{6DD8AF97-E71A-46FC-8665-63CDCF3ABDAB}" type="presOf" srcId="{17AFC7C7-0E4A-4DD7-995C-072B2F0A7E75}" destId="{FDD4FC58-666C-485B-B5BC-26D9F1E3531A}" srcOrd="0" destOrd="0" presId="urn:microsoft.com/office/officeart/2016/7/layout/RepeatingBendingProcessNew"/>
    <dgm:cxn modelId="{B9193E9C-4B49-4E4A-9604-F3993569848E}" srcId="{F765BBE5-10FD-423C-B141-2070CC2CD986}" destId="{3C6A4016-71DA-49D5-891E-D97F790392F8}" srcOrd="5" destOrd="0" parTransId="{0BEABFF2-BD4E-413E-86A8-E4870A944239}" sibTransId="{EBB32333-3518-48B5-BBFE-7506265F8EE7}"/>
    <dgm:cxn modelId="{77ACB4BF-C71A-429E-AE3E-1D76E6E08DE8}" type="presOf" srcId="{520B1BFD-4D8C-46E1-A67E-3BFBE0A6500D}" destId="{E03E4F93-872C-4F58-8ED1-6EBD1EBE0BFB}" srcOrd="1" destOrd="0" presId="urn:microsoft.com/office/officeart/2016/7/layout/RepeatingBendingProcessNew"/>
    <dgm:cxn modelId="{0AFE3AC5-F8EE-42CF-B998-3A4CB90FDEE4}" type="presOf" srcId="{BE67D3B1-E430-43B5-8D99-CE05027F1C3F}" destId="{E52ADE93-0292-4AE2-8DC9-9CA978A0B1A5}" srcOrd="1" destOrd="0" presId="urn:microsoft.com/office/officeart/2016/7/layout/RepeatingBendingProcessNew"/>
    <dgm:cxn modelId="{1B4105C7-CD43-445A-8339-416890360723}" type="presOf" srcId="{F765BBE5-10FD-423C-B141-2070CC2CD986}" destId="{43BCD3B1-2A08-46F3-94E7-DEED154A407C}" srcOrd="0" destOrd="0" presId="urn:microsoft.com/office/officeart/2016/7/layout/RepeatingBendingProcessNew"/>
    <dgm:cxn modelId="{946A54DF-E633-4896-8079-A2F0EBEC33A7}" type="presOf" srcId="{50E606E8-0FAE-4908-8391-66634BC963B7}" destId="{2EDB904E-FDCB-46E7-9097-B80CE38CCC5C}" srcOrd="0" destOrd="0" presId="urn:microsoft.com/office/officeart/2016/7/layout/RepeatingBendingProcessNew"/>
    <dgm:cxn modelId="{D0ACDCF1-90DF-486B-AFE6-378B0762CC96}" type="presOf" srcId="{55CF8969-816C-4DFB-BDDD-F3CEB8B9C7D3}" destId="{05976AF6-9256-45EE-A614-380207C208BC}" srcOrd="0" destOrd="0" presId="urn:microsoft.com/office/officeart/2016/7/layout/RepeatingBendingProcessNew"/>
    <dgm:cxn modelId="{5D4D3CD7-0747-4DE9-B6DF-D89D7CD078E0}" type="presParOf" srcId="{43BCD3B1-2A08-46F3-94E7-DEED154A407C}" destId="{2EDB904E-FDCB-46E7-9097-B80CE38CCC5C}" srcOrd="0" destOrd="0" presId="urn:microsoft.com/office/officeart/2016/7/layout/RepeatingBendingProcessNew"/>
    <dgm:cxn modelId="{54284E8C-D4A2-43CE-8A4C-2D38910F5781}" type="presParOf" srcId="{43BCD3B1-2A08-46F3-94E7-DEED154A407C}" destId="{BF04D864-0567-4E16-9985-4D91D48DC847}" srcOrd="1" destOrd="0" presId="urn:microsoft.com/office/officeart/2016/7/layout/RepeatingBendingProcessNew"/>
    <dgm:cxn modelId="{4B0DE38D-0DFF-4057-B35B-86DE022B0C71}" type="presParOf" srcId="{BF04D864-0567-4E16-9985-4D91D48DC847}" destId="{2A661DCE-78A2-434B-8FDC-3A1FA9C4FF30}" srcOrd="0" destOrd="0" presId="urn:microsoft.com/office/officeart/2016/7/layout/RepeatingBendingProcessNew"/>
    <dgm:cxn modelId="{87F13A47-5A4F-4115-869B-058C1E9293CD}" type="presParOf" srcId="{43BCD3B1-2A08-46F3-94E7-DEED154A407C}" destId="{9D915BE6-1FC7-4CC3-B10D-34C99A4BAAAC}" srcOrd="2" destOrd="0" presId="urn:microsoft.com/office/officeart/2016/7/layout/RepeatingBendingProcessNew"/>
    <dgm:cxn modelId="{FE34CB7D-1221-4709-813E-49307FC573B2}" type="presParOf" srcId="{43BCD3B1-2A08-46F3-94E7-DEED154A407C}" destId="{05976AF6-9256-45EE-A614-380207C208BC}" srcOrd="3" destOrd="0" presId="urn:microsoft.com/office/officeart/2016/7/layout/RepeatingBendingProcessNew"/>
    <dgm:cxn modelId="{A134CF89-30D8-4CF0-9A9C-336C51DF41DF}" type="presParOf" srcId="{05976AF6-9256-45EE-A614-380207C208BC}" destId="{BBA09F08-335E-4B4A-8DC8-6FC97EF463A0}" srcOrd="0" destOrd="0" presId="urn:microsoft.com/office/officeart/2016/7/layout/RepeatingBendingProcessNew"/>
    <dgm:cxn modelId="{CA162A12-E451-45D9-8814-B9D743CE6845}" type="presParOf" srcId="{43BCD3B1-2A08-46F3-94E7-DEED154A407C}" destId="{D3A34220-349A-4205-8B32-61C97DDE10F2}" srcOrd="4" destOrd="0" presId="urn:microsoft.com/office/officeart/2016/7/layout/RepeatingBendingProcessNew"/>
    <dgm:cxn modelId="{9798A766-351D-4DF4-A61B-3B42E32E0032}" type="presParOf" srcId="{43BCD3B1-2A08-46F3-94E7-DEED154A407C}" destId="{9FFC592D-44A7-474E-9AA6-96115C1EACF1}" srcOrd="5" destOrd="0" presId="urn:microsoft.com/office/officeart/2016/7/layout/RepeatingBendingProcessNew"/>
    <dgm:cxn modelId="{114C6FB7-2EDE-4780-8614-01A1BECE9D35}" type="presParOf" srcId="{9FFC592D-44A7-474E-9AA6-96115C1EACF1}" destId="{C46DE892-DAE0-4A8F-97AD-C67A342B8A25}" srcOrd="0" destOrd="0" presId="urn:microsoft.com/office/officeart/2016/7/layout/RepeatingBendingProcessNew"/>
    <dgm:cxn modelId="{332EFD61-883B-47B0-94EB-59BE4A72BBE0}" type="presParOf" srcId="{43BCD3B1-2A08-46F3-94E7-DEED154A407C}" destId="{4764125D-2A8E-4CC1-AF20-53A91582E2A5}" srcOrd="6" destOrd="0" presId="urn:microsoft.com/office/officeart/2016/7/layout/RepeatingBendingProcessNew"/>
    <dgm:cxn modelId="{36EE849E-92C7-49DE-A6FE-A12A240A6ACF}" type="presParOf" srcId="{43BCD3B1-2A08-46F3-94E7-DEED154A407C}" destId="{9B673D5B-3A61-4B28-BF44-5B10A2427E97}" srcOrd="7" destOrd="0" presId="urn:microsoft.com/office/officeart/2016/7/layout/RepeatingBendingProcessNew"/>
    <dgm:cxn modelId="{5DF701E9-7902-4860-9157-C7D504F739D8}" type="presParOf" srcId="{9B673D5B-3A61-4B28-BF44-5B10A2427E97}" destId="{E52ADE93-0292-4AE2-8DC9-9CA978A0B1A5}" srcOrd="0" destOrd="0" presId="urn:microsoft.com/office/officeart/2016/7/layout/RepeatingBendingProcessNew"/>
    <dgm:cxn modelId="{261B0F7D-DD22-4F4E-A6A8-323BB7CD4501}" type="presParOf" srcId="{43BCD3B1-2A08-46F3-94E7-DEED154A407C}" destId="{FDD4FC58-666C-485B-B5BC-26D9F1E3531A}" srcOrd="8" destOrd="0" presId="urn:microsoft.com/office/officeart/2016/7/layout/RepeatingBendingProcessNew"/>
    <dgm:cxn modelId="{B9E88AFF-B912-41E7-88A8-E709A493F826}" type="presParOf" srcId="{43BCD3B1-2A08-46F3-94E7-DEED154A407C}" destId="{404B6092-948C-469F-8049-D29B74A26242}" srcOrd="9" destOrd="0" presId="urn:microsoft.com/office/officeart/2016/7/layout/RepeatingBendingProcessNew"/>
    <dgm:cxn modelId="{52381E9A-A9E4-458A-A3BE-6A06A2F61F81}" type="presParOf" srcId="{404B6092-948C-469F-8049-D29B74A26242}" destId="{E03E4F93-872C-4F58-8ED1-6EBD1EBE0BFB}" srcOrd="0" destOrd="0" presId="urn:microsoft.com/office/officeart/2016/7/layout/RepeatingBendingProcessNew"/>
    <dgm:cxn modelId="{F0CBAFDC-D9A9-4E05-9F5B-78C85AC9DC44}" type="presParOf" srcId="{43BCD3B1-2A08-46F3-94E7-DEED154A407C}" destId="{1F3BBC20-1BEE-44B1-85AD-E25D5CB1A1E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2D3D1-DC4A-43D6-9B84-C2DC5DE4419B}">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D248D-069C-4C2C-9AFE-DDE0CB44C270}">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42A88-E590-4380-9F04-B3EB2D97830B}">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Team name : Enchanted Panda</a:t>
          </a:r>
        </a:p>
      </dsp:txBody>
      <dsp:txXfrm>
        <a:off x="1824766" y="2482451"/>
        <a:ext cx="3093750" cy="720000"/>
      </dsp:txXfrm>
    </dsp:sp>
    <dsp:sp modelId="{AEBDC460-85BD-4655-840C-4985F6605800}">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D147E-D59E-443C-9DE6-66F3ED9174B0}">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77C29D-7CB7-4AF7-A8D1-60250B6A10A9}">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Team member names : Ayush </a:t>
          </a:r>
        </a:p>
      </dsp:txBody>
      <dsp:txXfrm>
        <a:off x="5459923" y="248245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EE508-32D0-4F83-A3F9-C51BE9ED3161}">
      <dsp:nvSpPr>
        <dsp:cNvPr id="0" name=""/>
        <dsp:cNvSpPr/>
      </dsp:nvSpPr>
      <dsp:spPr>
        <a:xfrm>
          <a:off x="1047640" y="97618"/>
          <a:ext cx="756357" cy="7563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C7A23-5962-421D-9BA9-F64A8DB4D2D1}">
      <dsp:nvSpPr>
        <dsp:cNvPr id="0" name=""/>
        <dsp:cNvSpPr/>
      </dsp:nvSpPr>
      <dsp:spPr>
        <a:xfrm>
          <a:off x="1206475" y="256453"/>
          <a:ext cx="438687" cy="438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32D4D4-B64E-4225-A246-A6842EFAF89A}">
      <dsp:nvSpPr>
        <dsp:cNvPr id="0" name=""/>
        <dsp:cNvSpPr/>
      </dsp:nvSpPr>
      <dsp:spPr>
        <a:xfrm>
          <a:off x="1966074" y="97618"/>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Enchanted_Panda</a:t>
          </a:r>
          <a:r>
            <a:rPr lang="en-US" sz="1100" kern="1200"/>
            <a:t> is a Splunk-integrated automation framework that bridges infrastructure telemetry with AI and ITSM systems. It leverages scheduled scripts on Linux and Windows VMs to collect performance data such as CPU, memory usage, and OS metadata, and indexes it into Splunk in flat JSON format.</a:t>
          </a:r>
        </a:p>
      </dsp:txBody>
      <dsp:txXfrm>
        <a:off x="1966074" y="97618"/>
        <a:ext cx="1782841" cy="756357"/>
      </dsp:txXfrm>
    </dsp:sp>
    <dsp:sp modelId="{B34EDBA6-EF1C-4304-8780-A3FE346AEB83}">
      <dsp:nvSpPr>
        <dsp:cNvPr id="0" name=""/>
        <dsp:cNvSpPr/>
      </dsp:nvSpPr>
      <dsp:spPr>
        <a:xfrm>
          <a:off x="4059562" y="97618"/>
          <a:ext cx="756357" cy="75635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251CC-32E4-47CD-8C63-A13303B04379}">
      <dsp:nvSpPr>
        <dsp:cNvPr id="0" name=""/>
        <dsp:cNvSpPr/>
      </dsp:nvSpPr>
      <dsp:spPr>
        <a:xfrm>
          <a:off x="4218397" y="256453"/>
          <a:ext cx="438687" cy="438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281A8-AF9A-465A-AC9E-E359881C4494}">
      <dsp:nvSpPr>
        <dsp:cNvPr id="0" name=""/>
        <dsp:cNvSpPr/>
      </dsp:nvSpPr>
      <dsp:spPr>
        <a:xfrm>
          <a:off x="4977996" y="97618"/>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This raw data is then analyzed by a GPT-based engine (or similar LLM), generating intelligent, human-readable summaries of system behavior and anomalies. These insights are mapped to their corresponding incidents using a lookup table and posted automatically to ServiceNow as work notes — enhancing visibility, accelerating resolution, and reducing manual triage effort.</a:t>
          </a:r>
        </a:p>
      </dsp:txBody>
      <dsp:txXfrm>
        <a:off x="4977996" y="97618"/>
        <a:ext cx="1782841" cy="756357"/>
      </dsp:txXfrm>
    </dsp:sp>
    <dsp:sp modelId="{D09CD40F-B6D8-4ADC-BBCD-62997F320979}">
      <dsp:nvSpPr>
        <dsp:cNvPr id="0" name=""/>
        <dsp:cNvSpPr/>
      </dsp:nvSpPr>
      <dsp:spPr>
        <a:xfrm>
          <a:off x="7071484" y="97618"/>
          <a:ext cx="756357" cy="75635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6820D-4B0C-49F6-B4EB-CAC572A692D5}">
      <dsp:nvSpPr>
        <dsp:cNvPr id="0" name=""/>
        <dsp:cNvSpPr/>
      </dsp:nvSpPr>
      <dsp:spPr>
        <a:xfrm>
          <a:off x="7230319" y="256453"/>
          <a:ext cx="438687" cy="438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C3B4E8-EDDA-4563-B791-12EE083D74B8}">
      <dsp:nvSpPr>
        <dsp:cNvPr id="0" name=""/>
        <dsp:cNvSpPr/>
      </dsp:nvSpPr>
      <dsp:spPr>
        <a:xfrm>
          <a:off x="7989917" y="97618"/>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solution includes:</a:t>
          </a:r>
        </a:p>
      </dsp:txBody>
      <dsp:txXfrm>
        <a:off x="7989917" y="97618"/>
        <a:ext cx="1782841" cy="756357"/>
      </dsp:txXfrm>
    </dsp:sp>
    <dsp:sp modelId="{B9C0A82C-5D89-4E29-B865-67512E29EB39}">
      <dsp:nvSpPr>
        <dsp:cNvPr id="0" name=""/>
        <dsp:cNvSpPr/>
      </dsp:nvSpPr>
      <dsp:spPr>
        <a:xfrm>
          <a:off x="1047640" y="1488721"/>
          <a:ext cx="756357" cy="75635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4774A-CE26-4E75-B133-DEB40E16379F}">
      <dsp:nvSpPr>
        <dsp:cNvPr id="0" name=""/>
        <dsp:cNvSpPr/>
      </dsp:nvSpPr>
      <dsp:spPr>
        <a:xfrm>
          <a:off x="1206475" y="1647555"/>
          <a:ext cx="438687" cy="438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EDCD1-1741-4AE4-AC6E-49F65182B109}">
      <dsp:nvSpPr>
        <dsp:cNvPr id="0" name=""/>
        <dsp:cNvSpPr/>
      </dsp:nvSpPr>
      <dsp:spPr>
        <a:xfrm>
          <a:off x="1966074" y="1488721"/>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VM stats collection scripts</a:t>
          </a:r>
          <a:r>
            <a:rPr lang="en-US" sz="1100" kern="1200"/>
            <a:t> for Windows and Linux</a:t>
          </a:r>
        </a:p>
      </dsp:txBody>
      <dsp:txXfrm>
        <a:off x="1966074" y="1488721"/>
        <a:ext cx="1782841" cy="756357"/>
      </dsp:txXfrm>
    </dsp:sp>
    <dsp:sp modelId="{698DCE3C-B736-4A04-990B-9E0A83650C16}">
      <dsp:nvSpPr>
        <dsp:cNvPr id="0" name=""/>
        <dsp:cNvSpPr/>
      </dsp:nvSpPr>
      <dsp:spPr>
        <a:xfrm>
          <a:off x="4059562" y="1488721"/>
          <a:ext cx="756357" cy="75635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E39CC-E29D-4C62-B1F8-30C142D491F8}">
      <dsp:nvSpPr>
        <dsp:cNvPr id="0" name=""/>
        <dsp:cNvSpPr/>
      </dsp:nvSpPr>
      <dsp:spPr>
        <a:xfrm>
          <a:off x="4218397" y="1647555"/>
          <a:ext cx="438687" cy="4386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987344-3C4C-4B64-830C-C848A151D13A}">
      <dsp:nvSpPr>
        <dsp:cNvPr id="0" name=""/>
        <dsp:cNvSpPr/>
      </dsp:nvSpPr>
      <dsp:spPr>
        <a:xfrm>
          <a:off x="4977996" y="1488721"/>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Separate scripts</a:t>
          </a:r>
          <a:r>
            <a:rPr lang="en-US" sz="1100" kern="1200"/>
            <a:t> to log top resource-consuming processes</a:t>
          </a:r>
        </a:p>
      </dsp:txBody>
      <dsp:txXfrm>
        <a:off x="4977996" y="1488721"/>
        <a:ext cx="1782841" cy="756357"/>
      </dsp:txXfrm>
    </dsp:sp>
    <dsp:sp modelId="{DBB6802B-6877-459C-B063-764A02E2C04F}">
      <dsp:nvSpPr>
        <dsp:cNvPr id="0" name=""/>
        <dsp:cNvSpPr/>
      </dsp:nvSpPr>
      <dsp:spPr>
        <a:xfrm>
          <a:off x="7071484" y="1488721"/>
          <a:ext cx="756357" cy="7563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1D13E-72B8-41F8-8CBC-5CA8663ADF54}">
      <dsp:nvSpPr>
        <dsp:cNvPr id="0" name=""/>
        <dsp:cNvSpPr/>
      </dsp:nvSpPr>
      <dsp:spPr>
        <a:xfrm>
          <a:off x="7230319" y="1647555"/>
          <a:ext cx="438687" cy="4386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C01CF-4DC0-4297-8C0F-01C03EF0695C}">
      <dsp:nvSpPr>
        <dsp:cNvPr id="0" name=""/>
        <dsp:cNvSpPr/>
      </dsp:nvSpPr>
      <dsp:spPr>
        <a:xfrm>
          <a:off x="7989917" y="1488721"/>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Custom Splunk dashboards</a:t>
          </a:r>
          <a:r>
            <a:rPr lang="en-US" sz="1100" kern="1200"/>
            <a:t> to visualize infra and AI insights</a:t>
          </a:r>
        </a:p>
      </dsp:txBody>
      <dsp:txXfrm>
        <a:off x="7989917" y="1488721"/>
        <a:ext cx="1782841" cy="756357"/>
      </dsp:txXfrm>
    </dsp:sp>
    <dsp:sp modelId="{35682C0B-1F8A-41E3-B775-4E5859CB4573}">
      <dsp:nvSpPr>
        <dsp:cNvPr id="0" name=""/>
        <dsp:cNvSpPr/>
      </dsp:nvSpPr>
      <dsp:spPr>
        <a:xfrm>
          <a:off x="1047640" y="2879823"/>
          <a:ext cx="756357" cy="75635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EE8BE-706D-4F38-B6A0-C48E36C8509E}">
      <dsp:nvSpPr>
        <dsp:cNvPr id="0" name=""/>
        <dsp:cNvSpPr/>
      </dsp:nvSpPr>
      <dsp:spPr>
        <a:xfrm>
          <a:off x="1206475" y="3038658"/>
          <a:ext cx="438687" cy="4386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B437A-0A21-48DE-BC93-8E8ECF695F31}">
      <dsp:nvSpPr>
        <dsp:cNvPr id="0" name=""/>
        <dsp:cNvSpPr/>
      </dsp:nvSpPr>
      <dsp:spPr>
        <a:xfrm>
          <a:off x="1966074" y="2879823"/>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ServiceNow integration script</a:t>
          </a:r>
          <a:r>
            <a:rPr lang="en-US" sz="1100" kern="1200"/>
            <a:t> reading from a Splunk-managed CSV lookup</a:t>
          </a:r>
        </a:p>
      </dsp:txBody>
      <dsp:txXfrm>
        <a:off x="1966074" y="2879823"/>
        <a:ext cx="1782841" cy="756357"/>
      </dsp:txXfrm>
    </dsp:sp>
    <dsp:sp modelId="{375F9AF9-EFA4-4798-BBF7-2CDF562B9286}">
      <dsp:nvSpPr>
        <dsp:cNvPr id="0" name=""/>
        <dsp:cNvSpPr/>
      </dsp:nvSpPr>
      <dsp:spPr>
        <a:xfrm>
          <a:off x="4059562" y="2879823"/>
          <a:ext cx="756357" cy="75635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75026-429E-4400-AE1E-6D97C5787B85}">
      <dsp:nvSpPr>
        <dsp:cNvPr id="0" name=""/>
        <dsp:cNvSpPr/>
      </dsp:nvSpPr>
      <dsp:spPr>
        <a:xfrm>
          <a:off x="4218397" y="3038658"/>
          <a:ext cx="438687" cy="43868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38DB34-297F-424C-BF50-6D663B1E0606}">
      <dsp:nvSpPr>
        <dsp:cNvPr id="0" name=""/>
        <dsp:cNvSpPr/>
      </dsp:nvSpPr>
      <dsp:spPr>
        <a:xfrm>
          <a:off x="4977996" y="2879823"/>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Demo panel</a:t>
          </a:r>
          <a:r>
            <a:rPr lang="en-US" sz="1100" kern="1200"/>
            <a:t> that shows GPT responses and posts to ServiceNow via API</a:t>
          </a:r>
        </a:p>
      </dsp:txBody>
      <dsp:txXfrm>
        <a:off x="4977996" y="2879823"/>
        <a:ext cx="1782841" cy="756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C47A-0DF2-413A-A5EA-1FF9E467643F}">
      <dsp:nvSpPr>
        <dsp:cNvPr id="0" name=""/>
        <dsp:cNvSpPr/>
      </dsp:nvSpPr>
      <dsp:spPr>
        <a:xfrm>
          <a:off x="266629" y="926821"/>
          <a:ext cx="819210" cy="81921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464AE-78A4-4B0A-9421-756DF6C30F5A}">
      <dsp:nvSpPr>
        <dsp:cNvPr id="0" name=""/>
        <dsp:cNvSpPr/>
      </dsp:nvSpPr>
      <dsp:spPr>
        <a:xfrm>
          <a:off x="441215" y="1101407"/>
          <a:ext cx="470039" cy="470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2CFA84-D348-4787-A5AF-C90BE2A3AA52}">
      <dsp:nvSpPr>
        <dsp:cNvPr id="0" name=""/>
        <dsp:cNvSpPr/>
      </dsp:nvSpPr>
      <dsp:spPr>
        <a:xfrm>
          <a:off x="4750"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Automated Root Cause Insights:</a:t>
          </a:r>
          <a:br>
            <a:rPr lang="en-US" sz="1100" kern="1200"/>
          </a:br>
          <a:r>
            <a:rPr lang="en-US" sz="1100" kern="1200"/>
            <a:t>Converts raw infrastructure metrics into GPT-generated summaries for faster triage.</a:t>
          </a:r>
        </a:p>
      </dsp:txBody>
      <dsp:txXfrm>
        <a:off x="4750" y="2001196"/>
        <a:ext cx="1342968" cy="805781"/>
      </dsp:txXfrm>
    </dsp:sp>
    <dsp:sp modelId="{50254A0C-441D-4547-B775-7EA01C2C7CE4}">
      <dsp:nvSpPr>
        <dsp:cNvPr id="0" name=""/>
        <dsp:cNvSpPr/>
      </dsp:nvSpPr>
      <dsp:spPr>
        <a:xfrm>
          <a:off x="1844617" y="926821"/>
          <a:ext cx="819210" cy="81921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A255E-948D-412B-A869-4837C850B831}">
      <dsp:nvSpPr>
        <dsp:cNvPr id="0" name=""/>
        <dsp:cNvSpPr/>
      </dsp:nvSpPr>
      <dsp:spPr>
        <a:xfrm>
          <a:off x="2019203" y="1101407"/>
          <a:ext cx="470039" cy="470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700705-31ED-454A-98D5-55C0AA00E319}">
      <dsp:nvSpPr>
        <dsp:cNvPr id="0" name=""/>
        <dsp:cNvSpPr/>
      </dsp:nvSpPr>
      <dsp:spPr>
        <a:xfrm>
          <a:off x="1582739"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Integrated Service Management:</a:t>
          </a:r>
          <a:br>
            <a:rPr lang="en-US" sz="1100" kern="1200"/>
          </a:br>
          <a:r>
            <a:rPr lang="en-US" sz="1100" kern="1200"/>
            <a:t>Seamless update of ServiceNow incidents with context-rich, AI-authored work notes.</a:t>
          </a:r>
        </a:p>
      </dsp:txBody>
      <dsp:txXfrm>
        <a:off x="1582739" y="2001196"/>
        <a:ext cx="1342968" cy="805781"/>
      </dsp:txXfrm>
    </dsp:sp>
    <dsp:sp modelId="{3994E033-8812-4A90-B24F-994B1C89842D}">
      <dsp:nvSpPr>
        <dsp:cNvPr id="0" name=""/>
        <dsp:cNvSpPr/>
      </dsp:nvSpPr>
      <dsp:spPr>
        <a:xfrm>
          <a:off x="3422606" y="926821"/>
          <a:ext cx="819210" cy="81921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A1037-678A-4D88-B723-05291D087A15}">
      <dsp:nvSpPr>
        <dsp:cNvPr id="0" name=""/>
        <dsp:cNvSpPr/>
      </dsp:nvSpPr>
      <dsp:spPr>
        <a:xfrm>
          <a:off x="3597192" y="1101407"/>
          <a:ext cx="470039" cy="4700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4B5C46-75BE-428F-9D2A-39003D262701}">
      <dsp:nvSpPr>
        <dsp:cNvPr id="0" name=""/>
        <dsp:cNvSpPr/>
      </dsp:nvSpPr>
      <dsp:spPr>
        <a:xfrm>
          <a:off x="3160727"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Reduced Manual Effort:</a:t>
          </a:r>
          <a:br>
            <a:rPr lang="en-US" sz="1100" kern="1200"/>
          </a:br>
          <a:r>
            <a:rPr lang="en-US" sz="1100" kern="1200"/>
            <a:t>Eliminates repetitive analysis and documentation tasks for support engineers.</a:t>
          </a:r>
        </a:p>
      </dsp:txBody>
      <dsp:txXfrm>
        <a:off x="3160727" y="2001196"/>
        <a:ext cx="1342968" cy="805781"/>
      </dsp:txXfrm>
    </dsp:sp>
    <dsp:sp modelId="{248EE02F-2DCA-469C-BBAC-59DEF5DC0EA2}">
      <dsp:nvSpPr>
        <dsp:cNvPr id="0" name=""/>
        <dsp:cNvSpPr/>
      </dsp:nvSpPr>
      <dsp:spPr>
        <a:xfrm>
          <a:off x="5000594" y="926821"/>
          <a:ext cx="819210" cy="81921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B3BB6-FED2-415A-A1A6-44EF4EBD0281}">
      <dsp:nvSpPr>
        <dsp:cNvPr id="0" name=""/>
        <dsp:cNvSpPr/>
      </dsp:nvSpPr>
      <dsp:spPr>
        <a:xfrm>
          <a:off x="5175180" y="1101407"/>
          <a:ext cx="470039" cy="4700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75643-0673-4960-97A2-74F1B078E211}">
      <dsp:nvSpPr>
        <dsp:cNvPr id="0" name=""/>
        <dsp:cNvSpPr/>
      </dsp:nvSpPr>
      <dsp:spPr>
        <a:xfrm>
          <a:off x="4738715"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Data-Driven Decision Support:</a:t>
          </a:r>
          <a:br>
            <a:rPr lang="en-US" sz="1100" kern="1200"/>
          </a:br>
          <a:r>
            <a:rPr lang="en-US" sz="1100" kern="1200"/>
            <a:t>Infra insights are transformed into clear recommendations through natural language.</a:t>
          </a:r>
        </a:p>
      </dsp:txBody>
      <dsp:txXfrm>
        <a:off x="4738715" y="2001196"/>
        <a:ext cx="1342968" cy="805781"/>
      </dsp:txXfrm>
    </dsp:sp>
    <dsp:sp modelId="{B7E5CDA0-17D2-423C-B43C-417AB4E353EF}">
      <dsp:nvSpPr>
        <dsp:cNvPr id="0" name=""/>
        <dsp:cNvSpPr/>
      </dsp:nvSpPr>
      <dsp:spPr>
        <a:xfrm>
          <a:off x="6578582" y="926821"/>
          <a:ext cx="819210" cy="81921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8F58C-B9FE-471A-9885-BBBE616CE135}">
      <dsp:nvSpPr>
        <dsp:cNvPr id="0" name=""/>
        <dsp:cNvSpPr/>
      </dsp:nvSpPr>
      <dsp:spPr>
        <a:xfrm>
          <a:off x="6753168" y="1101407"/>
          <a:ext cx="470039" cy="4700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4EA5B6-6E0D-43E2-8328-B8C61D440CEE}">
      <dsp:nvSpPr>
        <dsp:cNvPr id="0" name=""/>
        <dsp:cNvSpPr/>
      </dsp:nvSpPr>
      <dsp:spPr>
        <a:xfrm>
          <a:off x="6316703"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Accelerated MTTR:</a:t>
          </a:r>
          <a:br>
            <a:rPr lang="en-US" sz="1100" kern="1200"/>
          </a:br>
          <a:r>
            <a:rPr lang="en-US" sz="1100" kern="1200"/>
            <a:t>Reduces Mean Time to Resolution by pre-populating incident details with AI context.</a:t>
          </a:r>
        </a:p>
      </dsp:txBody>
      <dsp:txXfrm>
        <a:off x="6316703" y="2001196"/>
        <a:ext cx="1342968" cy="805781"/>
      </dsp:txXfrm>
    </dsp:sp>
    <dsp:sp modelId="{E2E9A505-CE70-481B-9146-04CE4B358BD6}">
      <dsp:nvSpPr>
        <dsp:cNvPr id="0" name=""/>
        <dsp:cNvSpPr/>
      </dsp:nvSpPr>
      <dsp:spPr>
        <a:xfrm>
          <a:off x="8156571" y="926821"/>
          <a:ext cx="819210" cy="81921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C0498-A986-4D08-9616-39FA8A84AE17}">
      <dsp:nvSpPr>
        <dsp:cNvPr id="0" name=""/>
        <dsp:cNvSpPr/>
      </dsp:nvSpPr>
      <dsp:spPr>
        <a:xfrm>
          <a:off x="8331157" y="1101407"/>
          <a:ext cx="470039" cy="4700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C32EE5-B694-4B1A-BBDF-C4F67413840F}">
      <dsp:nvSpPr>
        <dsp:cNvPr id="0" name=""/>
        <dsp:cNvSpPr/>
      </dsp:nvSpPr>
      <dsp:spPr>
        <a:xfrm>
          <a:off x="7894692"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Cross-Platform Compatibility:</a:t>
          </a:r>
          <a:br>
            <a:rPr lang="en-US" sz="1100" kern="1200"/>
          </a:br>
          <a:r>
            <a:rPr lang="en-US" sz="1100" kern="1200"/>
            <a:t>Works for both Linux and Windows VMs using Splunk forwarders.</a:t>
          </a:r>
        </a:p>
      </dsp:txBody>
      <dsp:txXfrm>
        <a:off x="7894692" y="2001196"/>
        <a:ext cx="1342968" cy="805781"/>
      </dsp:txXfrm>
    </dsp:sp>
    <dsp:sp modelId="{D18763C4-C6E7-4E66-8C80-CE6A877FB290}">
      <dsp:nvSpPr>
        <dsp:cNvPr id="0" name=""/>
        <dsp:cNvSpPr/>
      </dsp:nvSpPr>
      <dsp:spPr>
        <a:xfrm>
          <a:off x="9734559" y="926821"/>
          <a:ext cx="819210" cy="81921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67F4C0-F4C3-4ABB-87B8-69D42E3E3690}">
      <dsp:nvSpPr>
        <dsp:cNvPr id="0" name=""/>
        <dsp:cNvSpPr/>
      </dsp:nvSpPr>
      <dsp:spPr>
        <a:xfrm>
          <a:off x="9909145" y="1101407"/>
          <a:ext cx="470039" cy="47003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5205E-4DBE-4E3D-B55B-E801B24305B3}">
      <dsp:nvSpPr>
        <dsp:cNvPr id="0" name=""/>
        <dsp:cNvSpPr/>
      </dsp:nvSpPr>
      <dsp:spPr>
        <a:xfrm>
          <a:off x="9472680" y="2001196"/>
          <a:ext cx="1342968" cy="80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Scalable &amp; Extensible:</a:t>
          </a:r>
          <a:br>
            <a:rPr lang="en-US" sz="1100" kern="1200"/>
          </a:br>
          <a:r>
            <a:rPr lang="en-US" sz="1100" kern="1200"/>
            <a:t>Easily pluggable into existing monitoring pipelines and adaptable to custom models.</a:t>
          </a:r>
        </a:p>
      </dsp:txBody>
      <dsp:txXfrm>
        <a:off x="9472680" y="2001196"/>
        <a:ext cx="1342968" cy="805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4D864-0567-4E16-9985-4D91D48DC847}">
      <dsp:nvSpPr>
        <dsp:cNvPr id="0" name=""/>
        <dsp:cNvSpPr/>
      </dsp:nvSpPr>
      <dsp:spPr>
        <a:xfrm>
          <a:off x="2546292" y="1173601"/>
          <a:ext cx="524886" cy="91440"/>
        </a:xfrm>
        <a:custGeom>
          <a:avLst/>
          <a:gdLst/>
          <a:ahLst/>
          <a:cxnLst/>
          <a:rect l="0" t="0" r="0" b="0"/>
          <a:pathLst>
            <a:path>
              <a:moveTo>
                <a:pt x="0" y="60236"/>
              </a:moveTo>
              <a:lnTo>
                <a:pt x="279543" y="60236"/>
              </a:lnTo>
              <a:lnTo>
                <a:pt x="279543" y="45720"/>
              </a:lnTo>
              <a:lnTo>
                <a:pt x="5248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4843" y="1216399"/>
        <a:ext cx="27783" cy="5845"/>
      </dsp:txXfrm>
    </dsp:sp>
    <dsp:sp modelId="{2EDB904E-FDCB-46E7-9097-B80CE38CCC5C}">
      <dsp:nvSpPr>
        <dsp:cNvPr id="0" name=""/>
        <dsp:cNvSpPr/>
      </dsp:nvSpPr>
      <dsp:spPr>
        <a:xfrm>
          <a:off x="6751" y="471435"/>
          <a:ext cx="2541340" cy="15248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8" tIns="130714" rIns="124528" bIns="130714" numCol="1" spcCol="1270" anchor="ctr" anchorCtr="0">
          <a:noAutofit/>
        </a:bodyPr>
        <a:lstStyle/>
        <a:p>
          <a:pPr marL="0" lvl="0" indent="0" algn="ctr" defTabSz="800100">
            <a:lnSpc>
              <a:spcPct val="90000"/>
            </a:lnSpc>
            <a:spcBef>
              <a:spcPct val="0"/>
            </a:spcBef>
            <a:spcAft>
              <a:spcPct val="35000"/>
            </a:spcAft>
            <a:buNone/>
          </a:pPr>
          <a:r>
            <a:rPr lang="en-US" sz="1800" b="1" i="0" kern="1200" baseline="0"/>
            <a:t>Data Collection</a:t>
          </a:r>
          <a:r>
            <a:rPr lang="en-US" sz="1800" b="0" i="0" kern="1200" baseline="0"/>
            <a:t> from Linux/Windows via platform-specific scripts.</a:t>
          </a:r>
          <a:endParaRPr lang="en-US" sz="1800" kern="1200"/>
        </a:p>
      </dsp:txBody>
      <dsp:txXfrm>
        <a:off x="6751" y="471435"/>
        <a:ext cx="2541340" cy="1524804"/>
      </dsp:txXfrm>
    </dsp:sp>
    <dsp:sp modelId="{05976AF6-9256-45EE-A614-380207C208BC}">
      <dsp:nvSpPr>
        <dsp:cNvPr id="0" name=""/>
        <dsp:cNvSpPr/>
      </dsp:nvSpPr>
      <dsp:spPr>
        <a:xfrm>
          <a:off x="5643119" y="1173601"/>
          <a:ext cx="582930" cy="91440"/>
        </a:xfrm>
        <a:custGeom>
          <a:avLst/>
          <a:gdLst/>
          <a:ahLst/>
          <a:cxnLst/>
          <a:rect l="0" t="0" r="0" b="0"/>
          <a:pathLst>
            <a:path>
              <a:moveTo>
                <a:pt x="0" y="45720"/>
              </a:moveTo>
              <a:lnTo>
                <a:pt x="308565" y="45720"/>
              </a:lnTo>
              <a:lnTo>
                <a:pt x="308565" y="60236"/>
              </a:lnTo>
              <a:lnTo>
                <a:pt x="582930" y="6023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19242" y="1216399"/>
        <a:ext cx="30685" cy="5845"/>
      </dsp:txXfrm>
    </dsp:sp>
    <dsp:sp modelId="{9D915BE6-1FC7-4CC3-B10D-34C99A4BAAAC}">
      <dsp:nvSpPr>
        <dsp:cNvPr id="0" name=""/>
        <dsp:cNvSpPr/>
      </dsp:nvSpPr>
      <dsp:spPr>
        <a:xfrm>
          <a:off x="3103578" y="456919"/>
          <a:ext cx="2541340" cy="15248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8" tIns="130714" rIns="124528" bIns="130714"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Data Forwarding</a:t>
          </a:r>
          <a:r>
            <a:rPr lang="en-US" sz="1800" b="0" i="0" kern="1200" baseline="0" dirty="0"/>
            <a:t> to Splunk using Universal Forwarder.</a:t>
          </a:r>
          <a:endParaRPr lang="en-US" sz="1800" kern="1200" dirty="0"/>
        </a:p>
      </dsp:txBody>
      <dsp:txXfrm>
        <a:off x="3103578" y="456919"/>
        <a:ext cx="2541340" cy="1524804"/>
      </dsp:txXfrm>
    </dsp:sp>
    <dsp:sp modelId="{9FFC592D-44A7-474E-9AA6-96115C1EACF1}">
      <dsp:nvSpPr>
        <dsp:cNvPr id="0" name=""/>
        <dsp:cNvSpPr/>
      </dsp:nvSpPr>
      <dsp:spPr>
        <a:xfrm>
          <a:off x="1277421" y="1994440"/>
          <a:ext cx="6251698" cy="553908"/>
        </a:xfrm>
        <a:custGeom>
          <a:avLst/>
          <a:gdLst/>
          <a:ahLst/>
          <a:cxnLst/>
          <a:rect l="0" t="0" r="0" b="0"/>
          <a:pathLst>
            <a:path>
              <a:moveTo>
                <a:pt x="6251698" y="0"/>
              </a:moveTo>
              <a:lnTo>
                <a:pt x="6251698" y="294054"/>
              </a:lnTo>
              <a:lnTo>
                <a:pt x="0" y="294054"/>
              </a:lnTo>
              <a:lnTo>
                <a:pt x="0" y="553908"/>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6296" y="2268471"/>
        <a:ext cx="313948" cy="5845"/>
      </dsp:txXfrm>
    </dsp:sp>
    <dsp:sp modelId="{D3A34220-349A-4205-8B32-61C97DDE10F2}">
      <dsp:nvSpPr>
        <dsp:cNvPr id="0" name=""/>
        <dsp:cNvSpPr/>
      </dsp:nvSpPr>
      <dsp:spPr>
        <a:xfrm>
          <a:off x="6258449" y="471435"/>
          <a:ext cx="2541340" cy="15248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8" tIns="130714" rIns="124528" bIns="130714" numCol="1" spcCol="1270" anchor="ctr" anchorCtr="0">
          <a:noAutofit/>
        </a:bodyPr>
        <a:lstStyle/>
        <a:p>
          <a:pPr marL="0" lvl="0" indent="0" algn="ctr" defTabSz="800100">
            <a:lnSpc>
              <a:spcPct val="90000"/>
            </a:lnSpc>
            <a:spcBef>
              <a:spcPct val="0"/>
            </a:spcBef>
            <a:spcAft>
              <a:spcPct val="35000"/>
            </a:spcAft>
            <a:buNone/>
          </a:pPr>
          <a:r>
            <a:rPr lang="en-US" sz="1800" b="1" i="0" kern="1200" baseline="0"/>
            <a:t>Indexing &amp; Visualization</a:t>
          </a:r>
          <a:r>
            <a:rPr lang="en-US" sz="1800" b="0" i="0" kern="1200" baseline="0"/>
            <a:t> through Splunk dashboards (vm_stats, infra_insights).</a:t>
          </a:r>
          <a:endParaRPr lang="en-US" sz="1800" kern="1200"/>
        </a:p>
      </dsp:txBody>
      <dsp:txXfrm>
        <a:off x="6258449" y="471435"/>
        <a:ext cx="2541340" cy="1524804"/>
      </dsp:txXfrm>
    </dsp:sp>
    <dsp:sp modelId="{9B673D5B-3A61-4B28-BF44-5B10A2427E97}">
      <dsp:nvSpPr>
        <dsp:cNvPr id="0" name=""/>
        <dsp:cNvSpPr/>
      </dsp:nvSpPr>
      <dsp:spPr>
        <a:xfrm>
          <a:off x="2546292" y="3297431"/>
          <a:ext cx="553908" cy="91440"/>
        </a:xfrm>
        <a:custGeom>
          <a:avLst/>
          <a:gdLst/>
          <a:ahLst/>
          <a:cxnLst/>
          <a:rect l="0" t="0" r="0" b="0"/>
          <a:pathLst>
            <a:path>
              <a:moveTo>
                <a:pt x="0" y="45720"/>
              </a:moveTo>
              <a:lnTo>
                <a:pt x="55390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8633" y="3340228"/>
        <a:ext cx="29225" cy="5845"/>
      </dsp:txXfrm>
    </dsp:sp>
    <dsp:sp modelId="{4764125D-2A8E-4CC1-AF20-53A91582E2A5}">
      <dsp:nvSpPr>
        <dsp:cNvPr id="0" name=""/>
        <dsp:cNvSpPr/>
      </dsp:nvSpPr>
      <dsp:spPr>
        <a:xfrm>
          <a:off x="6751" y="2580748"/>
          <a:ext cx="2541340" cy="15248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8" tIns="130714" rIns="124528" bIns="130714" numCol="1" spcCol="1270" anchor="ctr" anchorCtr="0">
          <a:noAutofit/>
        </a:bodyPr>
        <a:lstStyle/>
        <a:p>
          <a:pPr marL="0" lvl="0" indent="0" algn="ctr" defTabSz="800100">
            <a:lnSpc>
              <a:spcPct val="90000"/>
            </a:lnSpc>
            <a:spcBef>
              <a:spcPct val="0"/>
            </a:spcBef>
            <a:spcAft>
              <a:spcPct val="35000"/>
            </a:spcAft>
            <a:buNone/>
          </a:pPr>
          <a:r>
            <a:rPr lang="en-US" sz="1800" b="1" i="0" kern="1200" baseline="0"/>
            <a:t>GPT Panel Trigger</a:t>
          </a:r>
          <a:r>
            <a:rPr lang="en-US" sz="1800" b="0" i="0" kern="1200" baseline="0"/>
            <a:t> sends summarized data to GPT.</a:t>
          </a:r>
          <a:endParaRPr lang="en-US" sz="1800" kern="1200"/>
        </a:p>
      </dsp:txBody>
      <dsp:txXfrm>
        <a:off x="6751" y="2580748"/>
        <a:ext cx="2541340" cy="1524804"/>
      </dsp:txXfrm>
    </dsp:sp>
    <dsp:sp modelId="{404B6092-948C-469F-8049-D29B74A26242}">
      <dsp:nvSpPr>
        <dsp:cNvPr id="0" name=""/>
        <dsp:cNvSpPr/>
      </dsp:nvSpPr>
      <dsp:spPr>
        <a:xfrm>
          <a:off x="5672141" y="3297431"/>
          <a:ext cx="553908" cy="91440"/>
        </a:xfrm>
        <a:custGeom>
          <a:avLst/>
          <a:gdLst/>
          <a:ahLst/>
          <a:cxnLst/>
          <a:rect l="0" t="0" r="0" b="0"/>
          <a:pathLst>
            <a:path>
              <a:moveTo>
                <a:pt x="0" y="45720"/>
              </a:moveTo>
              <a:lnTo>
                <a:pt x="55390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34482" y="3340228"/>
        <a:ext cx="29225" cy="5845"/>
      </dsp:txXfrm>
    </dsp:sp>
    <dsp:sp modelId="{FDD4FC58-666C-485B-B5BC-26D9F1E3531A}">
      <dsp:nvSpPr>
        <dsp:cNvPr id="0" name=""/>
        <dsp:cNvSpPr/>
      </dsp:nvSpPr>
      <dsp:spPr>
        <a:xfrm>
          <a:off x="3132600" y="2580748"/>
          <a:ext cx="2541340" cy="15248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8" tIns="130714" rIns="124528" bIns="130714" numCol="1" spcCol="1270" anchor="ctr" anchorCtr="0">
          <a:noAutofit/>
        </a:bodyPr>
        <a:lstStyle/>
        <a:p>
          <a:pPr marL="0" lvl="0" indent="0" algn="ctr" defTabSz="800100">
            <a:lnSpc>
              <a:spcPct val="90000"/>
            </a:lnSpc>
            <a:spcBef>
              <a:spcPct val="0"/>
            </a:spcBef>
            <a:spcAft>
              <a:spcPct val="35000"/>
            </a:spcAft>
            <a:buNone/>
          </a:pPr>
          <a:r>
            <a:rPr lang="en-US" sz="1800" b="1" i="0" kern="1200" baseline="0"/>
            <a:t>Response is Logged</a:t>
          </a:r>
          <a:r>
            <a:rPr lang="en-US" sz="1800" b="0" i="0" kern="1200" baseline="0"/>
            <a:t> and matched using incident_details.csv.</a:t>
          </a:r>
          <a:endParaRPr lang="en-US" sz="1800" kern="1200"/>
        </a:p>
      </dsp:txBody>
      <dsp:txXfrm>
        <a:off x="3132600" y="2580748"/>
        <a:ext cx="2541340" cy="1524804"/>
      </dsp:txXfrm>
    </dsp:sp>
    <dsp:sp modelId="{1F3BBC20-1BEE-44B1-85AD-E25D5CB1A1EF}">
      <dsp:nvSpPr>
        <dsp:cNvPr id="0" name=""/>
        <dsp:cNvSpPr/>
      </dsp:nvSpPr>
      <dsp:spPr>
        <a:xfrm>
          <a:off x="6258449" y="2580748"/>
          <a:ext cx="2541340" cy="15248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8" tIns="130714" rIns="124528" bIns="130714" numCol="1" spcCol="1270" anchor="ctr" anchorCtr="0">
          <a:noAutofit/>
        </a:bodyPr>
        <a:lstStyle/>
        <a:p>
          <a:pPr marL="0" lvl="0" indent="0" algn="ctr" defTabSz="800100">
            <a:lnSpc>
              <a:spcPct val="90000"/>
            </a:lnSpc>
            <a:spcBef>
              <a:spcPct val="0"/>
            </a:spcBef>
            <a:spcAft>
              <a:spcPct val="35000"/>
            </a:spcAft>
            <a:buNone/>
          </a:pPr>
          <a:r>
            <a:rPr lang="en-US" sz="1800" b="1" i="0" kern="1200" baseline="0"/>
            <a:t>Worknote Pushed to ServiceNow</a:t>
          </a:r>
          <a:r>
            <a:rPr lang="en-US" sz="1800" b="0" i="0" kern="1200" baseline="0"/>
            <a:t> via REST API.</a:t>
          </a:r>
          <a:endParaRPr lang="en-US" sz="1800" kern="1200"/>
        </a:p>
      </dsp:txBody>
      <dsp:txXfrm>
        <a:off x="6258449" y="2580748"/>
        <a:ext cx="2541340" cy="152480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CFCB-CBDC-E811-4E8B-AF9CC2ABE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A5FB0A-7C3F-7971-9348-BEFB6203E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AE2E22-4B2D-BA35-238F-591A44696502}"/>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5" name="Footer Placeholder 4">
            <a:extLst>
              <a:ext uri="{FF2B5EF4-FFF2-40B4-BE49-F238E27FC236}">
                <a16:creationId xmlns:a16="http://schemas.microsoft.com/office/drawing/2014/main" id="{B5F23635-3716-F9ED-C3FC-47B085918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CCB90-1086-E323-5DFC-F70937E837BD}"/>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63084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58F2-76F3-B31E-6ACB-9776C40E2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66FA69-6FF7-F6B7-D431-9ADA5E0BE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8DCEB-1798-4387-DB51-B5FE277041A2}"/>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5" name="Footer Placeholder 4">
            <a:extLst>
              <a:ext uri="{FF2B5EF4-FFF2-40B4-BE49-F238E27FC236}">
                <a16:creationId xmlns:a16="http://schemas.microsoft.com/office/drawing/2014/main" id="{84CAA878-926B-E71C-550A-B97B629E5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06A51-0E88-3170-1D8D-25CF29D2D2C1}"/>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381866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F1D1D-FFFA-50D2-0ED7-1FAF463597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45BC15-45E1-C792-39B3-74DD5C8B7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7B436-ED57-D876-7D44-874E4E9E26DD}"/>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5" name="Footer Placeholder 4">
            <a:extLst>
              <a:ext uri="{FF2B5EF4-FFF2-40B4-BE49-F238E27FC236}">
                <a16:creationId xmlns:a16="http://schemas.microsoft.com/office/drawing/2014/main" id="{42831D69-54A6-5AB8-F001-18BC12F64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0CAA9-FBFC-15DB-85B4-FEB71F8E0104}"/>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424650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5AEC-2DDB-C54D-1FB1-AD5CE1FF2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DE7B2-F54E-EEB8-9D30-2C34F4503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F75B9-EAE3-E14C-63A8-66F2E7DD7F84}"/>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5" name="Footer Placeholder 4">
            <a:extLst>
              <a:ext uri="{FF2B5EF4-FFF2-40B4-BE49-F238E27FC236}">
                <a16:creationId xmlns:a16="http://schemas.microsoft.com/office/drawing/2014/main" id="{11079145-64DE-E04D-FF8D-726B3D336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2B743-4C54-1FFF-F189-BAE193FAE623}"/>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156249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D6CE-5D8D-5E05-FE79-DCC4228E2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3AF18B-32BE-B77B-5E37-F2C75B3C8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EF3D3-2435-3416-93E8-2BDBA8098400}"/>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5" name="Footer Placeholder 4">
            <a:extLst>
              <a:ext uri="{FF2B5EF4-FFF2-40B4-BE49-F238E27FC236}">
                <a16:creationId xmlns:a16="http://schemas.microsoft.com/office/drawing/2014/main" id="{FE9A3478-D82A-74A7-BAAF-E93A1BC19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ACBBB-324B-3694-D6BB-0D07938763FF}"/>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300354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2AD5-5A47-E7E2-D3EA-63C662049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FB115-D5A0-44C1-3674-49F9DA9D8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50139F-D1F3-6982-8C54-2AE23AA2D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F52ED-F1D6-C3C7-A156-9EEF0F6EC81D}"/>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6" name="Footer Placeholder 5">
            <a:extLst>
              <a:ext uri="{FF2B5EF4-FFF2-40B4-BE49-F238E27FC236}">
                <a16:creationId xmlns:a16="http://schemas.microsoft.com/office/drawing/2014/main" id="{4A53E201-86FC-ED72-A1BB-1F669ED15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19756-0F21-612F-9B94-171A6AB772A5}"/>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130869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AEF-F04D-BF8E-1C95-93984A63E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3A93B-0404-5FDA-0406-E1DF96AE1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648E31-1346-D661-94D8-07675EC3C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DC32FC-73DC-6A8A-C5D1-8D4BF5E72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CFD61-C944-B6DD-8FDC-37401471A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5FE41-EF4C-BE92-6D7D-4B8E8886115B}"/>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8" name="Footer Placeholder 7">
            <a:extLst>
              <a:ext uri="{FF2B5EF4-FFF2-40B4-BE49-F238E27FC236}">
                <a16:creationId xmlns:a16="http://schemas.microsoft.com/office/drawing/2014/main" id="{23B922AE-1BF7-745F-14F2-C9F307E6C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5510D-CDE8-A0FE-7192-CF8D2AE9CDD5}"/>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329357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C536-3D38-0179-609F-3692E93CD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0A5AF-8EC5-84AE-9CCD-143E13590E79}"/>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4" name="Footer Placeholder 3">
            <a:extLst>
              <a:ext uri="{FF2B5EF4-FFF2-40B4-BE49-F238E27FC236}">
                <a16:creationId xmlns:a16="http://schemas.microsoft.com/office/drawing/2014/main" id="{1BD9483F-5B3D-A2BA-1924-EAEDDC2F90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B9940-393C-8D26-33A6-E129369CAC54}"/>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299421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4A958-EFE6-0645-0433-B453761DCD34}"/>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3" name="Footer Placeholder 2">
            <a:extLst>
              <a:ext uri="{FF2B5EF4-FFF2-40B4-BE49-F238E27FC236}">
                <a16:creationId xmlns:a16="http://schemas.microsoft.com/office/drawing/2014/main" id="{C3890F24-0E6D-9836-58DF-17471AD826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82E147-9E7C-D9DA-B370-6735FE3EB66D}"/>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2078111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B4D9-4E84-BA28-6CA0-165E8379A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73007-64AD-F616-C8B7-C61F4E95B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A41B2-BCDB-FF64-AC89-F59B37DD0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C5E05-1905-0092-29A1-CD475012AFE9}"/>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6" name="Footer Placeholder 5">
            <a:extLst>
              <a:ext uri="{FF2B5EF4-FFF2-40B4-BE49-F238E27FC236}">
                <a16:creationId xmlns:a16="http://schemas.microsoft.com/office/drawing/2014/main" id="{6C949601-CA40-E20A-E2CA-5A5D9564D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D1D1D-1BA0-2F70-5F81-2379CE5C2822}"/>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1011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CADE-5566-C3FD-45FF-89AB56669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8D17DA-D9E3-20FD-E032-5FF21AADE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724EA-9260-FFA8-D6FD-E50F41D38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E7BB0-C8FA-25B3-2422-E3957C34A940}"/>
              </a:ext>
            </a:extLst>
          </p:cNvPr>
          <p:cNvSpPr>
            <a:spLocks noGrp="1"/>
          </p:cNvSpPr>
          <p:nvPr>
            <p:ph type="dt" sz="half" idx="10"/>
          </p:nvPr>
        </p:nvSpPr>
        <p:spPr/>
        <p:txBody>
          <a:bodyPr/>
          <a:lstStyle/>
          <a:p>
            <a:fld id="{4C1F3D54-ACF4-4453-9501-05641FBAD9C5}" type="datetimeFigureOut">
              <a:rPr lang="en-US" smtClean="0"/>
              <a:t>7/23/2025</a:t>
            </a:fld>
            <a:endParaRPr lang="en-US"/>
          </a:p>
        </p:txBody>
      </p:sp>
      <p:sp>
        <p:nvSpPr>
          <p:cNvPr id="6" name="Footer Placeholder 5">
            <a:extLst>
              <a:ext uri="{FF2B5EF4-FFF2-40B4-BE49-F238E27FC236}">
                <a16:creationId xmlns:a16="http://schemas.microsoft.com/office/drawing/2014/main" id="{FB45E61E-E45E-49CB-1D5B-AE9528BCA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89B29-EFD0-5531-0A1E-ACB6601A78CE}"/>
              </a:ext>
            </a:extLst>
          </p:cNvPr>
          <p:cNvSpPr>
            <a:spLocks noGrp="1"/>
          </p:cNvSpPr>
          <p:nvPr>
            <p:ph type="sldNum" sz="quarter" idx="12"/>
          </p:nvPr>
        </p:nvSpPr>
        <p:spPr/>
        <p:txBody>
          <a:bodyPr/>
          <a:lstStyle/>
          <a:p>
            <a:fld id="{405A62FF-F2FA-4097-BF51-0820DACAC719}" type="slidenum">
              <a:rPr lang="en-US" smtClean="0"/>
              <a:t>‹#›</a:t>
            </a:fld>
            <a:endParaRPr lang="en-US"/>
          </a:p>
        </p:txBody>
      </p:sp>
    </p:spTree>
    <p:extLst>
      <p:ext uri="{BB962C8B-B14F-4D97-AF65-F5344CB8AC3E}">
        <p14:creationId xmlns:p14="http://schemas.microsoft.com/office/powerpoint/2010/main" val="291003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53DDB3-C81B-79F5-5781-DFC395929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EDDE5E-0B32-0F4C-F8D8-F1D99DA12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19D72-51D3-23A5-BC38-2861B5FA5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F3D54-ACF4-4453-9501-05641FBAD9C5}" type="datetimeFigureOut">
              <a:rPr lang="en-US" smtClean="0"/>
              <a:t>7/23/2025</a:t>
            </a:fld>
            <a:endParaRPr lang="en-US"/>
          </a:p>
        </p:txBody>
      </p:sp>
      <p:sp>
        <p:nvSpPr>
          <p:cNvPr id="5" name="Footer Placeholder 4">
            <a:extLst>
              <a:ext uri="{FF2B5EF4-FFF2-40B4-BE49-F238E27FC236}">
                <a16:creationId xmlns:a16="http://schemas.microsoft.com/office/drawing/2014/main" id="{0FDA36D1-1DF7-71BA-CC5F-DE1C6047D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E2501E-9D73-56CA-AA83-985F2EF34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5A62FF-F2FA-4097-BF51-0820DACAC719}" type="slidenum">
              <a:rPr lang="en-US" smtClean="0"/>
              <a:t>‹#›</a:t>
            </a:fld>
            <a:endParaRPr lang="en-US"/>
          </a:p>
        </p:txBody>
      </p:sp>
    </p:spTree>
    <p:extLst>
      <p:ext uri="{BB962C8B-B14F-4D97-AF65-F5344CB8AC3E}">
        <p14:creationId xmlns:p14="http://schemas.microsoft.com/office/powerpoint/2010/main" val="2857302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2B94343-55C0-BB7B-5020-A3FEBAF0CFA2}"/>
              </a:ext>
            </a:extLst>
          </p:cNvPr>
          <p:cNvSpPr>
            <a:spLocks noGrp="1"/>
          </p:cNvSpPr>
          <p:nvPr>
            <p:ph type="ctrTitle"/>
          </p:nvPr>
        </p:nvSpPr>
        <p:spPr>
          <a:xfrm>
            <a:off x="3880430" y="583345"/>
            <a:ext cx="7160357" cy="4164820"/>
          </a:xfrm>
        </p:spPr>
        <p:txBody>
          <a:bodyPr anchor="t">
            <a:normAutofit/>
          </a:bodyPr>
          <a:lstStyle/>
          <a:p>
            <a:pPr algn="r"/>
            <a:r>
              <a:rPr lang="en" sz="8000" b="1">
                <a:solidFill>
                  <a:srgbClr val="FFFFFF"/>
                </a:solidFill>
                <a:latin typeface="Proxima Nova"/>
                <a:ea typeface="Proxima Nova"/>
                <a:cs typeface="Proxima Nova"/>
                <a:sym typeface="Proxima Nova"/>
              </a:rPr>
              <a:t>Splunk Build-a-thon!</a:t>
            </a:r>
            <a:br>
              <a:rPr lang="en" sz="8000" b="1">
                <a:solidFill>
                  <a:srgbClr val="FFFFFF"/>
                </a:solidFill>
                <a:latin typeface="Proxima Nova"/>
                <a:ea typeface="Proxima Nova"/>
                <a:cs typeface="Proxima Nova"/>
                <a:sym typeface="Proxima Nova"/>
              </a:rPr>
            </a:br>
            <a:endParaRPr lang="en-US" sz="8000">
              <a:solidFill>
                <a:srgbClr val="FFFFFF"/>
              </a:solidFill>
            </a:endParaRPr>
          </a:p>
        </p:txBody>
      </p:sp>
      <p:sp>
        <p:nvSpPr>
          <p:cNvPr id="3" name="Subtitle 2">
            <a:extLst>
              <a:ext uri="{FF2B5EF4-FFF2-40B4-BE49-F238E27FC236}">
                <a16:creationId xmlns:a16="http://schemas.microsoft.com/office/drawing/2014/main" id="{3F5D5062-2E7B-98A8-0D76-E01D821520BA}"/>
              </a:ext>
            </a:extLst>
          </p:cNvPr>
          <p:cNvSpPr>
            <a:spLocks noGrp="1"/>
          </p:cNvSpPr>
          <p:nvPr>
            <p:ph type="subTitle" idx="1"/>
          </p:nvPr>
        </p:nvSpPr>
        <p:spPr>
          <a:xfrm>
            <a:off x="1208228" y="5972174"/>
            <a:ext cx="8578699" cy="504825"/>
          </a:xfrm>
        </p:spPr>
        <p:txBody>
          <a:bodyPr>
            <a:normAutofit/>
          </a:bodyPr>
          <a:lstStyle/>
          <a:p>
            <a:pPr algn="l"/>
            <a:r>
              <a:rPr lang="en-US" sz="2800" dirty="0">
                <a:solidFill>
                  <a:schemeClr val="bg1"/>
                </a:solidFill>
              </a:rPr>
              <a:t>The Triage Alchemist</a:t>
            </a:r>
          </a:p>
          <a:p>
            <a:endParaRPr lang="en-US"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2777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77C571-B77C-3286-B7B6-C79B14A062A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2246B-3FE6-05B5-B3C6-0445914910CF}"/>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lvl="0">
              <a:buClr>
                <a:schemeClr val="dk1"/>
              </a:buClr>
              <a:buSzPts val="1800"/>
            </a:pPr>
            <a:r>
              <a:rPr lang="en-US" sz="4000" b="1" kern="1200">
                <a:solidFill>
                  <a:srgbClr val="FFFFFF"/>
                </a:solidFill>
                <a:latin typeface="+mj-lt"/>
                <a:ea typeface="+mj-ea"/>
                <a:cs typeface="+mj-cs"/>
              </a:rPr>
              <a:t>Prototype Demonstration</a:t>
            </a:r>
          </a:p>
        </p:txBody>
      </p:sp>
      <p:pic>
        <p:nvPicPr>
          <p:cNvPr id="5" name="Content Placeholder 4" descr="A person holding a red and white button&#10;&#10;AI-generated content may be incorrect.">
            <a:extLst>
              <a:ext uri="{FF2B5EF4-FFF2-40B4-BE49-F238E27FC236}">
                <a16:creationId xmlns:a16="http://schemas.microsoft.com/office/drawing/2014/main" id="{268E32D5-B99C-C9EC-8C1A-0CAD0366A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10" y="1966293"/>
            <a:ext cx="10061378" cy="4452160"/>
          </a:xfrm>
          <a:prstGeom prst="rect">
            <a:avLst/>
          </a:prstGeom>
        </p:spPr>
      </p:pic>
    </p:spTree>
    <p:extLst>
      <p:ext uri="{BB962C8B-B14F-4D97-AF65-F5344CB8AC3E}">
        <p14:creationId xmlns:p14="http://schemas.microsoft.com/office/powerpoint/2010/main" val="23365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B0284B-67A1-F41F-B4FB-C508111B690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27E66-829C-2B28-6416-8498259D1FE5}"/>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lvl="0" algn="ctr">
              <a:buClr>
                <a:schemeClr val="dk1"/>
              </a:buClr>
              <a:buSzPts val="1800"/>
            </a:pPr>
            <a:r>
              <a:rPr lang="en-US" sz="3200" b="1" kern="1200">
                <a:solidFill>
                  <a:schemeClr val="bg1"/>
                </a:solidFill>
                <a:latin typeface="+mj-lt"/>
                <a:ea typeface="+mj-ea"/>
                <a:cs typeface="+mj-cs"/>
              </a:rPr>
              <a:t>Prototype Demonstration</a:t>
            </a:r>
          </a:p>
        </p:txBody>
      </p:sp>
      <p:pic>
        <p:nvPicPr>
          <p:cNvPr id="7" name="Content Placeholder 6" descr="A screenshot of a computer&#10;&#10;AI-generated content may be incorrect.">
            <a:extLst>
              <a:ext uri="{FF2B5EF4-FFF2-40B4-BE49-F238E27FC236}">
                <a16:creationId xmlns:a16="http://schemas.microsoft.com/office/drawing/2014/main" id="{44289EB8-64F5-12BB-ADD8-902B9B360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531" y="364587"/>
            <a:ext cx="9710937" cy="4394199"/>
          </a:xfrm>
          <a:prstGeom prst="rect">
            <a:avLst/>
          </a:prstGeom>
        </p:spPr>
      </p:pic>
    </p:spTree>
    <p:extLst>
      <p:ext uri="{BB962C8B-B14F-4D97-AF65-F5344CB8AC3E}">
        <p14:creationId xmlns:p14="http://schemas.microsoft.com/office/powerpoint/2010/main" val="10074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829EF7F-65AA-0765-BDC0-4F8B39699064}"/>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b="1" kern="1200">
                <a:solidFill>
                  <a:schemeClr val="tx2"/>
                </a:solidFill>
                <a:latin typeface="+mj-lt"/>
                <a:ea typeface="+mj-ea"/>
                <a:cs typeface="+mj-cs"/>
                <a:sym typeface="Proxima Nova"/>
              </a:rPr>
              <a:t>Thank You! </a:t>
            </a:r>
            <a:endParaRPr lang="en-US" sz="5200" kern="120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27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AA913-D7F2-6B9D-3E33-5D6CD0E8A2FF}"/>
              </a:ext>
            </a:extLst>
          </p:cNvPr>
          <p:cNvSpPr>
            <a:spLocks noGrp="1"/>
          </p:cNvSpPr>
          <p:nvPr>
            <p:ph type="title"/>
          </p:nvPr>
        </p:nvSpPr>
        <p:spPr>
          <a:xfrm>
            <a:off x="1043631" y="809898"/>
            <a:ext cx="10173010" cy="1554480"/>
          </a:xfrm>
        </p:spPr>
        <p:txBody>
          <a:bodyPr anchor="ctr">
            <a:normAutofit/>
          </a:bodyPr>
          <a:lstStyle/>
          <a:p>
            <a:r>
              <a:rPr lang="en" sz="4800" b="1"/>
              <a:t>Team details</a:t>
            </a: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D7867A1-B186-120E-0845-C160535721CA}"/>
              </a:ext>
            </a:extLst>
          </p:cNvPr>
          <p:cNvGraphicFramePr>
            <a:graphicFrameLocks noGrp="1"/>
          </p:cNvGraphicFramePr>
          <p:nvPr>
            <p:ph idx="1"/>
            <p:extLst>
              <p:ext uri="{D42A27DB-BD31-4B8C-83A1-F6EECF244321}">
                <p14:modId xmlns:p14="http://schemas.microsoft.com/office/powerpoint/2010/main" val="194781062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63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D189A71-9A1A-6260-260D-D411156D5CE5}"/>
              </a:ext>
            </a:extLst>
          </p:cNvPr>
          <p:cNvSpPr>
            <a:spLocks noGrp="1"/>
          </p:cNvSpPr>
          <p:nvPr>
            <p:ph type="title"/>
          </p:nvPr>
        </p:nvSpPr>
        <p:spPr>
          <a:xfrm>
            <a:off x="1142998" y="644073"/>
            <a:ext cx="9906000" cy="685800"/>
          </a:xfrm>
        </p:spPr>
        <p:txBody>
          <a:bodyPr anchor="t">
            <a:normAutofit/>
          </a:bodyPr>
          <a:lstStyle/>
          <a:p>
            <a:r>
              <a:rPr lang="en" sz="4000" b="1">
                <a:highlight>
                  <a:schemeClr val="lt1"/>
                </a:highlight>
              </a:rPr>
              <a:t>Theme details - </a:t>
            </a:r>
            <a:r>
              <a:rPr lang="en-US" sz="4000">
                <a:highlight>
                  <a:schemeClr val="lt1"/>
                </a:highlight>
              </a:rPr>
              <a:t>The Triage Alchemist</a:t>
            </a:r>
            <a:endParaRPr lang="en-US" sz="4000"/>
          </a:p>
        </p:txBody>
      </p:sp>
      <p:graphicFrame>
        <p:nvGraphicFramePr>
          <p:cNvPr id="5" name="Content Placeholder 2">
            <a:extLst>
              <a:ext uri="{FF2B5EF4-FFF2-40B4-BE49-F238E27FC236}">
                <a16:creationId xmlns:a16="http://schemas.microsoft.com/office/drawing/2014/main" id="{B4B67E89-849F-7021-3E31-ED877F8E7114}"/>
              </a:ext>
            </a:extLst>
          </p:cNvPr>
          <p:cNvGraphicFramePr>
            <a:graphicFrameLocks noGrp="1"/>
          </p:cNvGraphicFramePr>
          <p:nvPr>
            <p:ph idx="1"/>
            <p:extLst>
              <p:ext uri="{D42A27DB-BD31-4B8C-83A1-F6EECF244321}">
                <p14:modId xmlns:p14="http://schemas.microsoft.com/office/powerpoint/2010/main" val="198562164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79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03E1DA-7B1D-BEF0-0365-3835CAF66A03}"/>
              </a:ext>
            </a:extLst>
          </p:cNvPr>
          <p:cNvSpPr>
            <a:spLocks noGrp="1"/>
          </p:cNvSpPr>
          <p:nvPr>
            <p:ph type="title"/>
          </p:nvPr>
        </p:nvSpPr>
        <p:spPr>
          <a:xfrm>
            <a:off x="1143000" y="990599"/>
            <a:ext cx="9906000" cy="685800"/>
          </a:xfrm>
        </p:spPr>
        <p:txBody>
          <a:bodyPr anchor="t">
            <a:normAutofit fontScale="90000"/>
          </a:bodyPr>
          <a:lstStyle/>
          <a:p>
            <a:r>
              <a:rPr lang="en" sz="4000" b="1" dirty="0">
                <a:highlight>
                  <a:schemeClr val="lt1"/>
                </a:highlight>
              </a:rPr>
              <a:t>Idea and Approach Details - </a:t>
            </a:r>
            <a:r>
              <a:rPr lang="en-US" sz="4000" dirty="0">
                <a:highlight>
                  <a:schemeClr val="lt1"/>
                </a:highlight>
              </a:rPr>
              <a:t>The Triage Alchemist</a:t>
            </a:r>
            <a:endParaRPr lang="en-US" sz="4000" dirty="0"/>
          </a:p>
        </p:txBody>
      </p:sp>
      <p:graphicFrame>
        <p:nvGraphicFramePr>
          <p:cNvPr id="5" name="Content Placeholder 2">
            <a:extLst>
              <a:ext uri="{FF2B5EF4-FFF2-40B4-BE49-F238E27FC236}">
                <a16:creationId xmlns:a16="http://schemas.microsoft.com/office/drawing/2014/main" id="{AC540084-7D3A-8F7A-AA1F-271360832A9B}"/>
              </a:ext>
            </a:extLst>
          </p:cNvPr>
          <p:cNvGraphicFramePr>
            <a:graphicFrameLocks noGrp="1"/>
          </p:cNvGraphicFramePr>
          <p:nvPr>
            <p:ph idx="1"/>
            <p:extLst>
              <p:ext uri="{D42A27DB-BD31-4B8C-83A1-F6EECF244321}">
                <p14:modId xmlns:p14="http://schemas.microsoft.com/office/powerpoint/2010/main" val="197402231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67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DE5E08-AA03-5A62-9823-490E3382945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Technical Stack:</a:t>
            </a:r>
          </a:p>
        </p:txBody>
      </p:sp>
      <p:graphicFrame>
        <p:nvGraphicFramePr>
          <p:cNvPr id="5" name="Content Placeholder 4">
            <a:extLst>
              <a:ext uri="{FF2B5EF4-FFF2-40B4-BE49-F238E27FC236}">
                <a16:creationId xmlns:a16="http://schemas.microsoft.com/office/drawing/2014/main" id="{D960B548-DD97-0673-75D9-AA2F997EB946}"/>
              </a:ext>
            </a:extLst>
          </p:cNvPr>
          <p:cNvGraphicFramePr>
            <a:graphicFrameLocks noGrp="1"/>
          </p:cNvGraphicFramePr>
          <p:nvPr>
            <p:ph idx="1"/>
            <p:extLst>
              <p:ext uri="{D42A27DB-BD31-4B8C-83A1-F6EECF244321}">
                <p14:modId xmlns:p14="http://schemas.microsoft.com/office/powerpoint/2010/main" val="3294702630"/>
              </p:ext>
            </p:extLst>
          </p:nvPr>
        </p:nvGraphicFramePr>
        <p:xfrm>
          <a:off x="644056" y="2335652"/>
          <a:ext cx="10927830" cy="3746664"/>
        </p:xfrm>
        <a:graphic>
          <a:graphicData uri="http://schemas.openxmlformats.org/drawingml/2006/table">
            <a:tbl>
              <a:tblPr/>
              <a:tblGrid>
                <a:gridCol w="4705088">
                  <a:extLst>
                    <a:ext uri="{9D8B030D-6E8A-4147-A177-3AD203B41FA5}">
                      <a16:colId xmlns:a16="http://schemas.microsoft.com/office/drawing/2014/main" val="1291314237"/>
                    </a:ext>
                  </a:extLst>
                </a:gridCol>
                <a:gridCol w="6222742">
                  <a:extLst>
                    <a:ext uri="{9D8B030D-6E8A-4147-A177-3AD203B41FA5}">
                      <a16:colId xmlns:a16="http://schemas.microsoft.com/office/drawing/2014/main" val="331965722"/>
                    </a:ext>
                  </a:extLst>
                </a:gridCol>
              </a:tblGrid>
              <a:tr h="312222">
                <a:tc>
                  <a:txBody>
                    <a:bodyPr/>
                    <a:lstStyle/>
                    <a:p>
                      <a:r>
                        <a:rPr lang="en-US" sz="1300" b="1"/>
                        <a:t>Layer</a:t>
                      </a:r>
                      <a:endParaRPr lang="en-US" sz="1300"/>
                    </a:p>
                  </a:txBody>
                  <a:tcPr marL="69078" marR="69078" marT="34539" marB="34539" anchor="ctr">
                    <a:lnL>
                      <a:noFill/>
                    </a:lnL>
                    <a:lnR>
                      <a:noFill/>
                    </a:lnR>
                    <a:lnT>
                      <a:noFill/>
                    </a:lnT>
                    <a:lnB>
                      <a:noFill/>
                    </a:lnB>
                    <a:noFill/>
                  </a:tcPr>
                </a:tc>
                <a:tc>
                  <a:txBody>
                    <a:bodyPr/>
                    <a:lstStyle/>
                    <a:p>
                      <a:r>
                        <a:rPr lang="en-US" sz="1300" b="1"/>
                        <a:t>Technologies / Tools Used</a:t>
                      </a:r>
                      <a:endParaRPr lang="en-US" sz="1300"/>
                    </a:p>
                  </a:txBody>
                  <a:tcPr marL="69078" marR="69078" marT="34539" marB="34539" anchor="ctr">
                    <a:lnL>
                      <a:noFill/>
                    </a:lnL>
                    <a:lnR>
                      <a:noFill/>
                    </a:lnR>
                    <a:lnT>
                      <a:noFill/>
                    </a:lnT>
                    <a:lnB>
                      <a:noFill/>
                    </a:lnB>
                    <a:noFill/>
                  </a:tcPr>
                </a:tc>
                <a:extLst>
                  <a:ext uri="{0D108BD9-81ED-4DB2-BD59-A6C34878D82A}">
                    <a16:rowId xmlns:a16="http://schemas.microsoft.com/office/drawing/2014/main" val="3981456984"/>
                  </a:ext>
                </a:extLst>
              </a:tr>
              <a:tr h="312222">
                <a:tc>
                  <a:txBody>
                    <a:bodyPr/>
                    <a:lstStyle/>
                    <a:p>
                      <a:r>
                        <a:rPr lang="en-US" sz="1300" b="1"/>
                        <a:t>Data Ingestion</a:t>
                      </a:r>
                      <a:endParaRPr lang="en-US" sz="1300"/>
                    </a:p>
                  </a:txBody>
                  <a:tcPr marL="69078" marR="69078" marT="34539" marB="34539" anchor="ctr">
                    <a:lnL>
                      <a:noFill/>
                    </a:lnL>
                    <a:lnR>
                      <a:noFill/>
                    </a:lnR>
                    <a:lnT>
                      <a:noFill/>
                    </a:lnT>
                    <a:lnB>
                      <a:noFill/>
                    </a:lnB>
                    <a:noFill/>
                  </a:tcPr>
                </a:tc>
                <a:tc>
                  <a:txBody>
                    <a:bodyPr/>
                    <a:lstStyle/>
                    <a:p>
                      <a:r>
                        <a:rPr lang="en-US" sz="1300"/>
                        <a:t>Splunk Universal Forwarder, Custom Python Ingest Scripts (Linux &amp; Windows)</a:t>
                      </a:r>
                    </a:p>
                  </a:txBody>
                  <a:tcPr marL="69078" marR="69078" marT="34539" marB="34539" anchor="ctr">
                    <a:lnL>
                      <a:noFill/>
                    </a:lnL>
                    <a:lnR>
                      <a:noFill/>
                    </a:lnR>
                    <a:lnT>
                      <a:noFill/>
                    </a:lnT>
                    <a:lnB>
                      <a:noFill/>
                    </a:lnB>
                    <a:noFill/>
                  </a:tcPr>
                </a:tc>
                <a:extLst>
                  <a:ext uri="{0D108BD9-81ED-4DB2-BD59-A6C34878D82A}">
                    <a16:rowId xmlns:a16="http://schemas.microsoft.com/office/drawing/2014/main" val="1228783069"/>
                  </a:ext>
                </a:extLst>
              </a:tr>
              <a:tr h="312222">
                <a:tc>
                  <a:txBody>
                    <a:bodyPr/>
                    <a:lstStyle/>
                    <a:p>
                      <a:r>
                        <a:rPr lang="en-US" sz="1300" b="1"/>
                        <a:t>Data Platform</a:t>
                      </a:r>
                      <a:endParaRPr lang="en-US" sz="1300"/>
                    </a:p>
                  </a:txBody>
                  <a:tcPr marL="69078" marR="69078" marT="34539" marB="34539" anchor="ctr">
                    <a:lnL>
                      <a:noFill/>
                    </a:lnL>
                    <a:lnR>
                      <a:noFill/>
                    </a:lnR>
                    <a:lnT>
                      <a:noFill/>
                    </a:lnT>
                    <a:lnB>
                      <a:noFill/>
                    </a:lnB>
                    <a:noFill/>
                  </a:tcPr>
                </a:tc>
                <a:tc>
                  <a:txBody>
                    <a:bodyPr/>
                    <a:lstStyle/>
                    <a:p>
                      <a:r>
                        <a:rPr lang="en-US" sz="1300"/>
                        <a:t>Splunk Enterprise / Splunk Cloud Developer Edition</a:t>
                      </a:r>
                    </a:p>
                  </a:txBody>
                  <a:tcPr marL="69078" marR="69078" marT="34539" marB="34539" anchor="ctr">
                    <a:lnL>
                      <a:noFill/>
                    </a:lnL>
                    <a:lnR>
                      <a:noFill/>
                    </a:lnR>
                    <a:lnT>
                      <a:noFill/>
                    </a:lnT>
                    <a:lnB>
                      <a:noFill/>
                    </a:lnB>
                    <a:noFill/>
                  </a:tcPr>
                </a:tc>
                <a:extLst>
                  <a:ext uri="{0D108BD9-81ED-4DB2-BD59-A6C34878D82A}">
                    <a16:rowId xmlns:a16="http://schemas.microsoft.com/office/drawing/2014/main" val="2924901574"/>
                  </a:ext>
                </a:extLst>
              </a:tr>
              <a:tr h="312222">
                <a:tc>
                  <a:txBody>
                    <a:bodyPr/>
                    <a:lstStyle/>
                    <a:p>
                      <a:r>
                        <a:rPr lang="en-US" sz="1300" b="1"/>
                        <a:t>Data Format</a:t>
                      </a:r>
                      <a:endParaRPr lang="en-US" sz="1300"/>
                    </a:p>
                  </a:txBody>
                  <a:tcPr marL="69078" marR="69078" marT="34539" marB="34539" anchor="ctr">
                    <a:lnL>
                      <a:noFill/>
                    </a:lnL>
                    <a:lnR>
                      <a:noFill/>
                    </a:lnR>
                    <a:lnT>
                      <a:noFill/>
                    </a:lnT>
                    <a:lnB>
                      <a:noFill/>
                    </a:lnB>
                    <a:noFill/>
                  </a:tcPr>
                </a:tc>
                <a:tc>
                  <a:txBody>
                    <a:bodyPr/>
                    <a:lstStyle/>
                    <a:p>
                      <a:r>
                        <a:rPr lang="en-US" sz="1300"/>
                        <a:t>JSON (flat), CSV (lookup), Log Files (synthetic or real)</a:t>
                      </a:r>
                    </a:p>
                  </a:txBody>
                  <a:tcPr marL="69078" marR="69078" marT="34539" marB="34539" anchor="ctr">
                    <a:lnL>
                      <a:noFill/>
                    </a:lnL>
                    <a:lnR>
                      <a:noFill/>
                    </a:lnR>
                    <a:lnT>
                      <a:noFill/>
                    </a:lnT>
                    <a:lnB>
                      <a:noFill/>
                    </a:lnB>
                    <a:noFill/>
                  </a:tcPr>
                </a:tc>
                <a:extLst>
                  <a:ext uri="{0D108BD9-81ED-4DB2-BD59-A6C34878D82A}">
                    <a16:rowId xmlns:a16="http://schemas.microsoft.com/office/drawing/2014/main" val="1805161648"/>
                  </a:ext>
                </a:extLst>
              </a:tr>
              <a:tr h="312222">
                <a:tc>
                  <a:txBody>
                    <a:bodyPr/>
                    <a:lstStyle/>
                    <a:p>
                      <a:r>
                        <a:rPr lang="en-US" sz="1300" b="1"/>
                        <a:t>Data Modeling</a:t>
                      </a:r>
                      <a:endParaRPr lang="en-US" sz="1300"/>
                    </a:p>
                  </a:txBody>
                  <a:tcPr marL="69078" marR="69078" marT="34539" marB="34539" anchor="ctr">
                    <a:lnL>
                      <a:noFill/>
                    </a:lnL>
                    <a:lnR>
                      <a:noFill/>
                    </a:lnR>
                    <a:lnT>
                      <a:noFill/>
                    </a:lnT>
                    <a:lnB>
                      <a:noFill/>
                    </a:lnB>
                    <a:noFill/>
                  </a:tcPr>
                </a:tc>
                <a:tc>
                  <a:txBody>
                    <a:bodyPr/>
                    <a:lstStyle/>
                    <a:p>
                      <a:r>
                        <a:rPr lang="en-US" sz="1300"/>
                        <a:t>Splunk Common Information Model (CIM) – Authentication Data Model</a:t>
                      </a:r>
                    </a:p>
                  </a:txBody>
                  <a:tcPr marL="69078" marR="69078" marT="34539" marB="34539" anchor="ctr">
                    <a:lnL>
                      <a:noFill/>
                    </a:lnL>
                    <a:lnR>
                      <a:noFill/>
                    </a:lnR>
                    <a:lnT>
                      <a:noFill/>
                    </a:lnT>
                    <a:lnB>
                      <a:noFill/>
                    </a:lnB>
                    <a:noFill/>
                  </a:tcPr>
                </a:tc>
                <a:extLst>
                  <a:ext uri="{0D108BD9-81ED-4DB2-BD59-A6C34878D82A}">
                    <a16:rowId xmlns:a16="http://schemas.microsoft.com/office/drawing/2014/main" val="691404655"/>
                  </a:ext>
                </a:extLst>
              </a:tr>
              <a:tr h="312222">
                <a:tc>
                  <a:txBody>
                    <a:bodyPr/>
                    <a:lstStyle/>
                    <a:p>
                      <a:r>
                        <a:rPr lang="en-US" sz="1300" b="1"/>
                        <a:t>Query Language</a:t>
                      </a:r>
                      <a:endParaRPr lang="en-US" sz="1300"/>
                    </a:p>
                  </a:txBody>
                  <a:tcPr marL="69078" marR="69078" marT="34539" marB="34539" anchor="ctr">
                    <a:lnL>
                      <a:noFill/>
                    </a:lnL>
                    <a:lnR>
                      <a:noFill/>
                    </a:lnR>
                    <a:lnT>
                      <a:noFill/>
                    </a:lnT>
                    <a:lnB>
                      <a:noFill/>
                    </a:lnB>
                    <a:noFill/>
                  </a:tcPr>
                </a:tc>
                <a:tc>
                  <a:txBody>
                    <a:bodyPr/>
                    <a:lstStyle/>
                    <a:p>
                      <a:r>
                        <a:rPr lang="en-US" sz="1300"/>
                        <a:t>Search Processing Language (SPL)</a:t>
                      </a:r>
                    </a:p>
                  </a:txBody>
                  <a:tcPr marL="69078" marR="69078" marT="34539" marB="34539" anchor="ctr">
                    <a:lnL>
                      <a:noFill/>
                    </a:lnL>
                    <a:lnR>
                      <a:noFill/>
                    </a:lnR>
                    <a:lnT>
                      <a:noFill/>
                    </a:lnT>
                    <a:lnB>
                      <a:noFill/>
                    </a:lnB>
                    <a:noFill/>
                  </a:tcPr>
                </a:tc>
                <a:extLst>
                  <a:ext uri="{0D108BD9-81ED-4DB2-BD59-A6C34878D82A}">
                    <a16:rowId xmlns:a16="http://schemas.microsoft.com/office/drawing/2014/main" val="581875958"/>
                  </a:ext>
                </a:extLst>
              </a:tr>
              <a:tr h="312222">
                <a:tc>
                  <a:txBody>
                    <a:bodyPr/>
                    <a:lstStyle/>
                    <a:p>
                      <a:r>
                        <a:rPr lang="en-US" sz="1300" b="1"/>
                        <a:t>Machine Learning</a:t>
                      </a:r>
                      <a:endParaRPr lang="en-US" sz="1300"/>
                    </a:p>
                  </a:txBody>
                  <a:tcPr marL="69078" marR="69078" marT="34539" marB="34539" anchor="ctr">
                    <a:lnL>
                      <a:noFill/>
                    </a:lnL>
                    <a:lnR>
                      <a:noFill/>
                    </a:lnR>
                    <a:lnT>
                      <a:noFill/>
                    </a:lnT>
                    <a:lnB>
                      <a:noFill/>
                    </a:lnB>
                    <a:noFill/>
                  </a:tcPr>
                </a:tc>
                <a:tc>
                  <a:txBody>
                    <a:bodyPr/>
                    <a:lstStyle/>
                    <a:p>
                      <a:r>
                        <a:rPr lang="en-US" sz="1300"/>
                        <a:t>GPT/LLM (for summarization), Splunk MLTK – DensityFunction Algorithm</a:t>
                      </a:r>
                    </a:p>
                  </a:txBody>
                  <a:tcPr marL="69078" marR="69078" marT="34539" marB="34539" anchor="ctr">
                    <a:lnL>
                      <a:noFill/>
                    </a:lnL>
                    <a:lnR>
                      <a:noFill/>
                    </a:lnR>
                    <a:lnT>
                      <a:noFill/>
                    </a:lnT>
                    <a:lnB>
                      <a:noFill/>
                    </a:lnB>
                    <a:noFill/>
                  </a:tcPr>
                </a:tc>
                <a:extLst>
                  <a:ext uri="{0D108BD9-81ED-4DB2-BD59-A6C34878D82A}">
                    <a16:rowId xmlns:a16="http://schemas.microsoft.com/office/drawing/2014/main" val="3941446211"/>
                  </a:ext>
                </a:extLst>
              </a:tr>
              <a:tr h="312222">
                <a:tc>
                  <a:txBody>
                    <a:bodyPr/>
                    <a:lstStyle/>
                    <a:p>
                      <a:r>
                        <a:rPr lang="en-US" sz="1300" b="1"/>
                        <a:t>AI Integration</a:t>
                      </a:r>
                      <a:endParaRPr lang="en-US" sz="1300"/>
                    </a:p>
                  </a:txBody>
                  <a:tcPr marL="69078" marR="69078" marT="34539" marB="34539" anchor="ctr">
                    <a:lnL>
                      <a:noFill/>
                    </a:lnL>
                    <a:lnR>
                      <a:noFill/>
                    </a:lnR>
                    <a:lnT>
                      <a:noFill/>
                    </a:lnT>
                    <a:lnB>
                      <a:noFill/>
                    </a:lnB>
                    <a:noFill/>
                  </a:tcPr>
                </a:tc>
                <a:tc>
                  <a:txBody>
                    <a:bodyPr/>
                    <a:lstStyle/>
                    <a:p>
                      <a:r>
                        <a:rPr lang="en-US" sz="1300"/>
                        <a:t>GPT prompt panel passing data to LLM tools (OpenAI / local LLM)</a:t>
                      </a:r>
                    </a:p>
                  </a:txBody>
                  <a:tcPr marL="69078" marR="69078" marT="34539" marB="34539" anchor="ctr">
                    <a:lnL>
                      <a:noFill/>
                    </a:lnL>
                    <a:lnR>
                      <a:noFill/>
                    </a:lnR>
                    <a:lnT>
                      <a:noFill/>
                    </a:lnT>
                    <a:lnB>
                      <a:noFill/>
                    </a:lnB>
                    <a:noFill/>
                  </a:tcPr>
                </a:tc>
                <a:extLst>
                  <a:ext uri="{0D108BD9-81ED-4DB2-BD59-A6C34878D82A}">
                    <a16:rowId xmlns:a16="http://schemas.microsoft.com/office/drawing/2014/main" val="146297880"/>
                  </a:ext>
                </a:extLst>
              </a:tr>
              <a:tr h="312222">
                <a:tc>
                  <a:txBody>
                    <a:bodyPr/>
                    <a:lstStyle/>
                    <a:p>
                      <a:r>
                        <a:rPr lang="en-US" sz="1300" b="1"/>
                        <a:t>Incident Enrichment</a:t>
                      </a:r>
                      <a:endParaRPr lang="en-US" sz="1300"/>
                    </a:p>
                  </a:txBody>
                  <a:tcPr marL="69078" marR="69078" marT="34539" marB="34539" anchor="ctr">
                    <a:lnL>
                      <a:noFill/>
                    </a:lnL>
                    <a:lnR>
                      <a:noFill/>
                    </a:lnR>
                    <a:lnT>
                      <a:noFill/>
                    </a:lnT>
                    <a:lnB>
                      <a:noFill/>
                    </a:lnB>
                    <a:noFill/>
                  </a:tcPr>
                </a:tc>
                <a:tc>
                  <a:txBody>
                    <a:bodyPr/>
                    <a:lstStyle/>
                    <a:p>
                      <a:r>
                        <a:rPr lang="en-US" sz="1300"/>
                        <a:t>ServiceNow REST API via Python script (reads from incident_details.csv lookup)</a:t>
                      </a:r>
                    </a:p>
                  </a:txBody>
                  <a:tcPr marL="69078" marR="69078" marT="34539" marB="34539" anchor="ctr">
                    <a:lnL>
                      <a:noFill/>
                    </a:lnL>
                    <a:lnR>
                      <a:noFill/>
                    </a:lnR>
                    <a:lnT>
                      <a:noFill/>
                    </a:lnT>
                    <a:lnB>
                      <a:noFill/>
                    </a:lnB>
                    <a:noFill/>
                  </a:tcPr>
                </a:tc>
                <a:extLst>
                  <a:ext uri="{0D108BD9-81ED-4DB2-BD59-A6C34878D82A}">
                    <a16:rowId xmlns:a16="http://schemas.microsoft.com/office/drawing/2014/main" val="297256693"/>
                  </a:ext>
                </a:extLst>
              </a:tr>
              <a:tr h="312222">
                <a:tc>
                  <a:txBody>
                    <a:bodyPr/>
                    <a:lstStyle/>
                    <a:p>
                      <a:r>
                        <a:rPr lang="en-US" sz="1300" b="1"/>
                        <a:t>Visualization &amp; Alerts</a:t>
                      </a:r>
                      <a:endParaRPr lang="en-US" sz="1300"/>
                    </a:p>
                  </a:txBody>
                  <a:tcPr marL="69078" marR="69078" marT="34539" marB="34539" anchor="ctr">
                    <a:lnL>
                      <a:noFill/>
                    </a:lnL>
                    <a:lnR>
                      <a:noFill/>
                    </a:lnR>
                    <a:lnT>
                      <a:noFill/>
                    </a:lnT>
                    <a:lnB>
                      <a:noFill/>
                    </a:lnB>
                    <a:noFill/>
                  </a:tcPr>
                </a:tc>
                <a:tc>
                  <a:txBody>
                    <a:bodyPr/>
                    <a:lstStyle/>
                    <a:p>
                      <a:r>
                        <a:rPr lang="en-US" sz="1300"/>
                        <a:t>Splunk Dashboards (XML), Alerts, Scheduled Searches, and Reports</a:t>
                      </a:r>
                    </a:p>
                  </a:txBody>
                  <a:tcPr marL="69078" marR="69078" marT="34539" marB="34539" anchor="ctr">
                    <a:lnL>
                      <a:noFill/>
                    </a:lnL>
                    <a:lnR>
                      <a:noFill/>
                    </a:lnR>
                    <a:lnT>
                      <a:noFill/>
                    </a:lnT>
                    <a:lnB>
                      <a:noFill/>
                    </a:lnB>
                    <a:noFill/>
                  </a:tcPr>
                </a:tc>
                <a:extLst>
                  <a:ext uri="{0D108BD9-81ED-4DB2-BD59-A6C34878D82A}">
                    <a16:rowId xmlns:a16="http://schemas.microsoft.com/office/drawing/2014/main" val="2672682870"/>
                  </a:ext>
                </a:extLst>
              </a:tr>
              <a:tr h="312222">
                <a:tc>
                  <a:txBody>
                    <a:bodyPr/>
                    <a:lstStyle/>
                    <a:p>
                      <a:r>
                        <a:rPr lang="en-US" sz="1300" b="1"/>
                        <a:t>Version Control</a:t>
                      </a:r>
                      <a:endParaRPr lang="en-US" sz="1300"/>
                    </a:p>
                  </a:txBody>
                  <a:tcPr marL="69078" marR="69078" marT="34539" marB="34539" anchor="ctr">
                    <a:lnL>
                      <a:noFill/>
                    </a:lnL>
                    <a:lnR>
                      <a:noFill/>
                    </a:lnR>
                    <a:lnT>
                      <a:noFill/>
                    </a:lnT>
                    <a:lnB>
                      <a:noFill/>
                    </a:lnB>
                    <a:noFill/>
                  </a:tcPr>
                </a:tc>
                <a:tc>
                  <a:txBody>
                    <a:bodyPr/>
                    <a:lstStyle/>
                    <a:p>
                      <a:r>
                        <a:rPr lang="en-US" sz="1300"/>
                        <a:t>GitHub (for source code, app packaging, and submission)</a:t>
                      </a:r>
                    </a:p>
                  </a:txBody>
                  <a:tcPr marL="69078" marR="69078" marT="34539" marB="34539" anchor="ctr">
                    <a:lnL>
                      <a:noFill/>
                    </a:lnL>
                    <a:lnR>
                      <a:noFill/>
                    </a:lnR>
                    <a:lnT>
                      <a:noFill/>
                    </a:lnT>
                    <a:lnB>
                      <a:noFill/>
                    </a:lnB>
                    <a:noFill/>
                  </a:tcPr>
                </a:tc>
                <a:extLst>
                  <a:ext uri="{0D108BD9-81ED-4DB2-BD59-A6C34878D82A}">
                    <a16:rowId xmlns:a16="http://schemas.microsoft.com/office/drawing/2014/main" val="1963290469"/>
                  </a:ext>
                </a:extLst>
              </a:tr>
              <a:tr h="312222">
                <a:tc>
                  <a:txBody>
                    <a:bodyPr/>
                    <a:lstStyle/>
                    <a:p>
                      <a:r>
                        <a:rPr lang="en-US" sz="1300" b="1"/>
                        <a:t>Automation</a:t>
                      </a:r>
                      <a:endParaRPr lang="en-US" sz="1300"/>
                    </a:p>
                  </a:txBody>
                  <a:tcPr marL="69078" marR="69078" marT="34539" marB="34539" anchor="ctr">
                    <a:lnL>
                      <a:noFill/>
                    </a:lnL>
                    <a:lnR>
                      <a:noFill/>
                    </a:lnR>
                    <a:lnT>
                      <a:noFill/>
                    </a:lnT>
                    <a:lnB>
                      <a:noFill/>
                    </a:lnB>
                    <a:noFill/>
                  </a:tcPr>
                </a:tc>
                <a:tc>
                  <a:txBody>
                    <a:bodyPr/>
                    <a:lstStyle/>
                    <a:p>
                      <a:r>
                        <a:rPr lang="en-US" sz="1300"/>
                        <a:t>Scheduled Scripts, Lookup Updates, Alert-triggered GPT Execution</a:t>
                      </a:r>
                    </a:p>
                  </a:txBody>
                  <a:tcPr marL="69078" marR="69078" marT="34539" marB="34539" anchor="ctr">
                    <a:lnL>
                      <a:noFill/>
                    </a:lnL>
                    <a:lnR>
                      <a:noFill/>
                    </a:lnR>
                    <a:lnT>
                      <a:noFill/>
                    </a:lnT>
                    <a:lnB>
                      <a:noFill/>
                    </a:lnB>
                    <a:noFill/>
                  </a:tcPr>
                </a:tc>
                <a:extLst>
                  <a:ext uri="{0D108BD9-81ED-4DB2-BD59-A6C34878D82A}">
                    <a16:rowId xmlns:a16="http://schemas.microsoft.com/office/drawing/2014/main" val="2802022538"/>
                  </a:ext>
                </a:extLst>
              </a:tr>
            </a:tbl>
          </a:graphicData>
        </a:graphic>
      </p:graphicFrame>
    </p:spTree>
    <p:extLst>
      <p:ext uri="{BB962C8B-B14F-4D97-AF65-F5344CB8AC3E}">
        <p14:creationId xmlns:p14="http://schemas.microsoft.com/office/powerpoint/2010/main" val="341785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EE2B1E-F8B3-6925-9F34-3495FCF7FF5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EC817-3914-658A-ECA0-F71142EC775C}"/>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b="1" kern="1200">
                <a:solidFill>
                  <a:schemeClr val="tx1"/>
                </a:solidFill>
                <a:highlight>
                  <a:schemeClr val="lt1"/>
                </a:highlight>
                <a:latin typeface="+mj-lt"/>
                <a:ea typeface="+mj-ea"/>
                <a:cs typeface="+mj-cs"/>
              </a:rPr>
              <a:t>Innovation Highlights</a:t>
            </a:r>
            <a:endParaRPr lang="en-US" kern="1200">
              <a:solidFill>
                <a:schemeClr val="tx1"/>
              </a:solidFill>
              <a:latin typeface="+mj-lt"/>
              <a:ea typeface="+mj-ea"/>
              <a:cs typeface="+mj-cs"/>
            </a:endParaRPr>
          </a:p>
        </p:txBody>
      </p:sp>
      <p:sp>
        <p:nvSpPr>
          <p:cNvPr id="14" name="Freeform: Shape 1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4">
            <a:extLst>
              <a:ext uri="{FF2B5EF4-FFF2-40B4-BE49-F238E27FC236}">
                <a16:creationId xmlns:a16="http://schemas.microsoft.com/office/drawing/2014/main" id="{89067B81-4616-96AF-8E9E-D26892355A9A}"/>
              </a:ext>
            </a:extLst>
          </p:cNvPr>
          <p:cNvSpPr>
            <a:spLocks noChangeArrowheads="1"/>
          </p:cNvSpPr>
          <p:nvPr/>
        </p:nvSpPr>
        <p:spPr bwMode="auto">
          <a:xfrm>
            <a:off x="838200" y="1825625"/>
            <a:ext cx="5558489"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AI-Powered Monitoring</a:t>
            </a:r>
            <a:r>
              <a:rPr kumimoji="0" lang="en-US" altLang="en-US" sz="1500" b="0" i="0" u="none" strike="noStrike" cap="none" normalizeH="0" baseline="0" dirty="0">
                <a:ln>
                  <a:noFill/>
                </a:ln>
                <a:effectLst/>
              </a:rPr>
              <a:t>: Converts raw VM data into GPT-generated insights automatically.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Closed-Loop Automation</a:t>
            </a:r>
            <a:r>
              <a:rPr kumimoji="0" lang="en-US" altLang="en-US" sz="1500" b="0" i="0" u="none" strike="noStrike" cap="none" normalizeH="0" baseline="0" dirty="0">
                <a:ln>
                  <a:noFill/>
                </a:ln>
                <a:effectLst/>
              </a:rPr>
              <a:t>: From data collection to ServiceNow work notes — fully automated.</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Flat JSON Logging</a:t>
            </a:r>
            <a:r>
              <a:rPr kumimoji="0" lang="en-US" altLang="en-US" sz="1500" b="0" i="0" u="none" strike="noStrike" cap="none" normalizeH="0" baseline="0" dirty="0">
                <a:ln>
                  <a:noFill/>
                </a:ln>
                <a:effectLst/>
              </a:rPr>
              <a:t>: Optimized for fast, lightweight Splunk indexing and search.</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Cross-Platform Support</a:t>
            </a:r>
            <a:r>
              <a:rPr kumimoji="0" lang="en-US" altLang="en-US" sz="1500" b="0" i="0" u="none" strike="noStrike" cap="none" normalizeH="0" baseline="0" dirty="0">
                <a:ln>
                  <a:noFill/>
                </a:ln>
                <a:effectLst/>
              </a:rPr>
              <a:t>: Works seamlessly </a:t>
            </a:r>
            <a:r>
              <a:rPr kumimoji="0" lang="en-US" altLang="en-US" sz="1500" b="0" i="0" u="none" strike="noStrike" cap="none" normalizeH="0" baseline="0" dirty="0" err="1">
                <a:ln>
                  <a:noFill/>
                </a:ln>
                <a:effectLst/>
              </a:rPr>
              <a:t>acoss</a:t>
            </a:r>
            <a:r>
              <a:rPr kumimoji="0" lang="en-US" altLang="en-US" sz="1500" b="0" i="0" u="none" strike="noStrike" cap="none" normalizeH="0" baseline="0" dirty="0">
                <a:ln>
                  <a:noFill/>
                </a:ln>
                <a:effectLst/>
              </a:rPr>
              <a:t> Linux and Windows VMs.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Real-Time Incident Enrichment</a:t>
            </a:r>
            <a:r>
              <a:rPr kumimoji="0" lang="en-US" altLang="en-US" sz="1500" b="0" i="0" u="none" strike="noStrike" cap="none" normalizeH="0" baseline="0" dirty="0">
                <a:ln>
                  <a:noFill/>
                </a:ln>
                <a:effectLst/>
              </a:rPr>
              <a:t>: GPT insights auto-attached to active ServiceNow incidents.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Modular Architecture</a:t>
            </a:r>
            <a:r>
              <a:rPr kumimoji="0" lang="en-US" altLang="en-US" sz="1500" b="0" i="0" u="none" strike="noStrike" cap="none" normalizeH="0" baseline="0" dirty="0">
                <a:ln>
                  <a:noFill/>
                </a:ln>
                <a:effectLst/>
              </a:rPr>
              <a:t>: Easily extendable across tools, models, or ITSM platforms.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1" i="0" u="none" strike="noStrike" cap="none" normalizeH="0" baseline="0" dirty="0">
                <a:ln>
                  <a:noFill/>
                </a:ln>
                <a:effectLst/>
              </a:rPr>
              <a:t>Prompt-Driven Dashboards</a:t>
            </a:r>
            <a:r>
              <a:rPr kumimoji="0" lang="en-US" altLang="en-US" sz="1500" b="0" i="0" u="none" strike="noStrike" cap="none" normalizeH="0" baseline="0" dirty="0">
                <a:ln>
                  <a:noFill/>
                </a:ln>
                <a:effectLst/>
              </a:rPr>
              <a:t>: Splunk dashboards act as frontends to pass data into GPT engines.</a:t>
            </a:r>
          </a:p>
          <a:p>
            <a:pPr marR="0" lvl="0" fontAlgn="base">
              <a:lnSpc>
                <a:spcPct val="90000"/>
              </a:lnSpc>
              <a:spcBef>
                <a:spcPct val="0"/>
              </a:spcBef>
              <a:spcAft>
                <a:spcPts val="600"/>
              </a:spcAft>
              <a:buClrTx/>
              <a:buSzTx/>
              <a:tabLst/>
            </a:pPr>
            <a:endParaRPr kumimoji="0" lang="en-US" altLang="en-US" sz="1500" b="0" i="0" u="none" strike="noStrike" cap="none" normalizeH="0" baseline="0" dirty="0">
              <a:ln>
                <a:noFill/>
              </a:ln>
              <a:effectLst/>
            </a:endParaRPr>
          </a:p>
        </p:txBody>
      </p:sp>
      <p:sp>
        <p:nvSpPr>
          <p:cNvPr id="16" name="Oval 1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Block Arc 1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2" name="Straight Connector 2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Arc 2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5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E3AC8-539B-74E2-A6AD-95DECFDEDA63}"/>
              </a:ext>
            </a:extLst>
          </p:cNvPr>
          <p:cNvSpPr>
            <a:spLocks noGrp="1"/>
          </p:cNvSpPr>
          <p:nvPr>
            <p:ph type="title"/>
          </p:nvPr>
        </p:nvSpPr>
        <p:spPr>
          <a:xfrm>
            <a:off x="686834" y="1153572"/>
            <a:ext cx="3200400" cy="4461163"/>
          </a:xfrm>
        </p:spPr>
        <p:txBody>
          <a:bodyPr>
            <a:normAutofit/>
          </a:bodyPr>
          <a:lstStyle/>
          <a:p>
            <a:r>
              <a:rPr lang="en-US">
                <a:solidFill>
                  <a:srgbClr val="FFFFFF"/>
                </a:solidFill>
              </a:rPr>
              <a:t>Success Metrics: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A1CAD9-CE27-E3C9-26A1-CD8B14C77880}"/>
              </a:ext>
            </a:extLst>
          </p:cNvPr>
          <p:cNvSpPr>
            <a:spLocks noGrp="1"/>
          </p:cNvSpPr>
          <p:nvPr>
            <p:ph idx="1"/>
          </p:nvPr>
        </p:nvSpPr>
        <p:spPr>
          <a:xfrm>
            <a:off x="4447308" y="591344"/>
            <a:ext cx="6906491" cy="5585619"/>
          </a:xfrm>
        </p:spPr>
        <p:txBody>
          <a:bodyPr anchor="ctr">
            <a:normAutofit/>
          </a:bodyPr>
          <a:lstStyle/>
          <a:p>
            <a:r>
              <a:rPr lang="en-US" sz="2000" b="1"/>
              <a:t>⏱️ 40–60% Faster MTTR</a:t>
            </a:r>
            <a:br>
              <a:rPr lang="en-US" sz="2000"/>
            </a:br>
            <a:r>
              <a:rPr lang="en-US" sz="2000"/>
              <a:t>Reduction in Mean Time to Resolution via automated root-cause summaries.</a:t>
            </a:r>
          </a:p>
          <a:p>
            <a:r>
              <a:rPr lang="en-US" sz="2000" b="1"/>
              <a:t>📉 50% Decrease in Manual Triage Effort</a:t>
            </a:r>
            <a:br>
              <a:rPr lang="en-US" sz="2000"/>
            </a:br>
            <a:r>
              <a:rPr lang="en-US" sz="2000"/>
              <a:t>Less need for engineers to sift through raw logs or metrics.</a:t>
            </a:r>
          </a:p>
          <a:p>
            <a:r>
              <a:rPr lang="en-US" sz="2000" b="1"/>
              <a:t>🔁 100% Automated Incident Enrichment</a:t>
            </a:r>
            <a:br>
              <a:rPr lang="en-US" sz="2000"/>
            </a:br>
            <a:r>
              <a:rPr lang="en-US" sz="2000"/>
              <a:t>No-touch updates to ServiceNow with GPT-driven context.</a:t>
            </a:r>
          </a:p>
          <a:p>
            <a:r>
              <a:rPr lang="en-US" sz="2000" b="1"/>
              <a:t>📊 &gt;95% Indexing Accuracy</a:t>
            </a:r>
            <a:br>
              <a:rPr lang="en-US" sz="2000"/>
            </a:br>
            <a:r>
              <a:rPr lang="en-US" sz="2000"/>
              <a:t>Clean, flat JSON structure ensures consistent data capture and SPL compatibility.</a:t>
            </a:r>
          </a:p>
          <a:p>
            <a:r>
              <a:rPr lang="en-US" sz="2000" b="1"/>
              <a:t>🧠 +80% Insight Quality (Pilot User Feedback)</a:t>
            </a:r>
            <a:br>
              <a:rPr lang="en-US" sz="2000"/>
            </a:br>
            <a:r>
              <a:rPr lang="en-US" sz="2000"/>
              <a:t>GPT summaries rated highly for clarity and usefulness in real-world debugging.</a:t>
            </a:r>
          </a:p>
          <a:p>
            <a:r>
              <a:rPr lang="en-US" sz="2000" b="1"/>
              <a:t>🧩 Seamless Integration in &lt;30 mins</a:t>
            </a:r>
            <a:br>
              <a:rPr lang="en-US" sz="2000"/>
            </a:br>
            <a:r>
              <a:rPr lang="en-US" sz="2000"/>
              <a:t>Ready-to-deploy across environments with minimal configuration.</a:t>
            </a:r>
          </a:p>
          <a:p>
            <a:endParaRPr lang="en-US" sz="2000"/>
          </a:p>
        </p:txBody>
      </p:sp>
    </p:spTree>
    <p:extLst>
      <p:ext uri="{BB962C8B-B14F-4D97-AF65-F5344CB8AC3E}">
        <p14:creationId xmlns:p14="http://schemas.microsoft.com/office/powerpoint/2010/main" val="383510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A2AA1-653E-DF79-9DCE-60EDA1DE9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0400AA-EC52-7C66-D896-4B1919E019B4}"/>
              </a:ext>
            </a:extLst>
          </p:cNvPr>
          <p:cNvSpPr>
            <a:spLocks noGrp="1"/>
          </p:cNvSpPr>
          <p:nvPr>
            <p:ph type="title"/>
          </p:nvPr>
        </p:nvSpPr>
        <p:spPr/>
        <p:txBody>
          <a:bodyPr/>
          <a:lstStyle/>
          <a:p>
            <a:r>
              <a:rPr lang="en" b="1" dirty="0"/>
              <a:t>Methodology/Architecture Diagram</a:t>
            </a:r>
            <a:endParaRPr lang="en-US" dirty="0"/>
          </a:p>
        </p:txBody>
      </p:sp>
      <p:sp>
        <p:nvSpPr>
          <p:cNvPr id="5" name="Rectangle 2">
            <a:extLst>
              <a:ext uri="{FF2B5EF4-FFF2-40B4-BE49-F238E27FC236}">
                <a16:creationId xmlns:a16="http://schemas.microsoft.com/office/drawing/2014/main" id="{2EE5FCAD-193E-00AA-26E0-DAA5F48E6320}"/>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CE3F3476-ABCF-D4ED-0F0A-E6BBD68E3725}"/>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extBox 7">
            <a:extLst>
              <a:ext uri="{FF2B5EF4-FFF2-40B4-BE49-F238E27FC236}">
                <a16:creationId xmlns:a16="http://schemas.microsoft.com/office/drawing/2014/main" id="{D354A976-A620-92FB-898D-321C2108DFD0}"/>
              </a:ext>
            </a:extLst>
          </p:cNvPr>
          <p:cNvGraphicFramePr/>
          <p:nvPr>
            <p:extLst>
              <p:ext uri="{D42A27DB-BD31-4B8C-83A1-F6EECF244321}">
                <p14:modId xmlns:p14="http://schemas.microsoft.com/office/powerpoint/2010/main" val="1324186346"/>
              </p:ext>
            </p:extLst>
          </p:nvPr>
        </p:nvGraphicFramePr>
        <p:xfrm>
          <a:off x="1692729" y="1915886"/>
          <a:ext cx="8806542" cy="4576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75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6B2449-FF07-47FC-AA19-DB68D98F3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617A485-BE23-664B-6233-942A54FA8DE6}"/>
              </a:ext>
            </a:extLst>
          </p:cNvPr>
          <p:cNvSpPr>
            <a:spLocks noGrp="1"/>
          </p:cNvSpPr>
          <p:nvPr>
            <p:ph type="title"/>
          </p:nvPr>
        </p:nvSpPr>
        <p:spPr>
          <a:xfrm>
            <a:off x="1578043" y="590062"/>
            <a:ext cx="5347266" cy="2838938"/>
          </a:xfrm>
        </p:spPr>
        <p:txBody>
          <a:bodyPr vert="horz" lIns="91440" tIns="45720" rIns="91440" bIns="45720" rtlCol="0" anchor="b">
            <a:normAutofit/>
          </a:bodyPr>
          <a:lstStyle/>
          <a:p>
            <a:r>
              <a:rPr lang="en-US" sz="3500" b="1" kern="1200">
                <a:solidFill>
                  <a:srgbClr val="FFFFFF"/>
                </a:solidFill>
                <a:latin typeface="+mj-lt"/>
                <a:ea typeface="+mj-ea"/>
                <a:cs typeface="+mj-cs"/>
              </a:rPr>
              <a:t>Methodology/Architecture Diagram</a:t>
            </a:r>
            <a:endParaRPr lang="en-US" sz="3500" kern="1200">
              <a:solidFill>
                <a:srgbClr val="FFFFFF"/>
              </a:solidFill>
              <a:latin typeface="+mj-lt"/>
              <a:ea typeface="+mj-ea"/>
              <a:cs typeface="+mj-cs"/>
            </a:endParaRPr>
          </a:p>
        </p:txBody>
      </p:sp>
      <p:grpSp>
        <p:nvGrpSpPr>
          <p:cNvPr id="16" name="Group 15">
            <a:extLst>
              <a:ext uri="{FF2B5EF4-FFF2-40B4-BE49-F238E27FC236}">
                <a16:creationId xmlns:a16="http://schemas.microsoft.com/office/drawing/2014/main" id="{C6052961-5ADC-4465-9B95-E6D4A490D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3696" y="1606411"/>
            <a:ext cx="465456" cy="581432"/>
            <a:chOff x="653696" y="1606411"/>
            <a:chExt cx="465456" cy="581432"/>
          </a:xfrm>
          <a:solidFill>
            <a:srgbClr val="FFFFFF"/>
          </a:solidFill>
        </p:grpSpPr>
        <p:sp>
          <p:nvSpPr>
            <p:cNvPr id="1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C6DD2E1-96DD-48B9-6390-5B354AB55E9C}"/>
              </a:ext>
            </a:extLst>
          </p:cNvPr>
          <p:cNvPicPr>
            <a:picLocks noChangeAspect="1"/>
          </p:cNvPicPr>
          <p:nvPr/>
        </p:nvPicPr>
        <p:blipFill>
          <a:blip r:embed="rId2"/>
          <a:stretch>
            <a:fillRect/>
          </a:stretch>
        </p:blipFill>
        <p:spPr>
          <a:xfrm>
            <a:off x="7955915" y="540000"/>
            <a:ext cx="3394574" cy="5778000"/>
          </a:xfrm>
          <a:prstGeom prst="rect">
            <a:avLst/>
          </a:prstGeom>
        </p:spPr>
      </p:pic>
    </p:spTree>
    <p:extLst>
      <p:ext uri="{BB962C8B-B14F-4D97-AF65-F5344CB8AC3E}">
        <p14:creationId xmlns:p14="http://schemas.microsoft.com/office/powerpoint/2010/main" val="347512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750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Proxima Nova</vt:lpstr>
      <vt:lpstr>Office Theme</vt:lpstr>
      <vt:lpstr>Splunk Build-a-thon! </vt:lpstr>
      <vt:lpstr>Team details</vt:lpstr>
      <vt:lpstr>Theme details - The Triage Alchemist</vt:lpstr>
      <vt:lpstr>Idea and Approach Details - The Triage Alchemist</vt:lpstr>
      <vt:lpstr>Technical Stack:</vt:lpstr>
      <vt:lpstr>Innovation Highlights</vt:lpstr>
      <vt:lpstr>Success Metrics:</vt:lpstr>
      <vt:lpstr>Methodology/Architecture Diagram</vt:lpstr>
      <vt:lpstr>Methodology/Architecture Diagram</vt:lpstr>
      <vt:lpstr>Prototype Demonstration</vt:lpstr>
      <vt:lpstr>Prototype Demonstration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Sharma, Ayush L.</dc:creator>
  <cp:lastModifiedBy>Sharma, Ayush L.</cp:lastModifiedBy>
  <cp:revision>5</cp:revision>
  <dcterms:created xsi:type="dcterms:W3CDTF">2025-07-22T19:06:33Z</dcterms:created>
  <dcterms:modified xsi:type="dcterms:W3CDTF">2025-07-22T19:28:23Z</dcterms:modified>
</cp:coreProperties>
</file>