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  <p:sldMasterId id="2147483684" r:id="rId2"/>
    <p:sldMasterId id="2147483732" r:id="rId3"/>
    <p:sldMasterId id="2147483768" r:id="rId4"/>
  </p:sldMasterIdLst>
  <p:notesMasterIdLst>
    <p:notesMasterId r:id="rId16"/>
  </p:notesMasterIdLst>
  <p:sldIdLst>
    <p:sldId id="257" r:id="rId5"/>
    <p:sldId id="256" r:id="rId6"/>
    <p:sldId id="258" r:id="rId7"/>
    <p:sldId id="261" r:id="rId8"/>
    <p:sldId id="269" r:id="rId9"/>
    <p:sldId id="259" r:id="rId10"/>
    <p:sldId id="263" r:id="rId11"/>
    <p:sldId id="264" r:id="rId12"/>
    <p:sldId id="270" r:id="rId13"/>
    <p:sldId id="271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6B7A9-9F0D-4242-90EA-DD93554A1A26}" type="datetimeFigureOut">
              <a:rPr kumimoji="1" lang="ja-JP" altLang="en-US" smtClean="0"/>
              <a:t>2017/4/28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53392-A550-441A-9FF1-D490AE15D6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111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8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B7DF-714B-496F-B274-ADE1317EC299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5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6848-30D1-4F71-BDD5-1ADB373C37E0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8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C795-5FF0-41D6-88ED-DF4CC049E639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61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8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476D-8295-4C5F-84D2-3A0A5760B0DE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30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054A-3B63-46F1-AF48-A506FDFBA4D6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12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7A6-51F2-4EB7-AB04-E8251CEA3AF6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65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06AA-F6D9-4B3D-9D65-9D02E825FB62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21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BA91-4D6C-414B-A54D-C3CC13FD3DB2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41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58AC-7EA9-4844-8298-36D5F4E6F534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39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BB21-9264-4FD8-A3C9-00B4865CD72F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308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ACEFB-A655-4011-B185-C4F5FE9E77AA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22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0E14-B033-419B-AB7A-7F6A132C87A0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429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88DF-26D3-4451-877D-EC4D064ED57F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4937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AC6C-E82D-4F46-9DB2-47E75E1CCEFA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0245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5FAC-AF25-4725-A10A-68AE48A3ABBF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901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8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4DB6-84FC-40EF-A0B1-592E7D81B92F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746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1363-5F09-46DC-BD26-F9EB77805166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107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1B9F-3F91-4722-92BF-716785F491F0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949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9034-0B5D-49A0-A2AB-449C8B0345F0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489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94BF-BAE0-42C0-968C-0A12B4F4D32F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763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E5A1-B5B5-45CC-9C31-9716CF5A34D2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908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7E99-99DE-4DA1-B8FE-D3B8A2781753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9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3A9C-46FB-48A8-9BDB-1E298C7DC295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432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7814-B7D1-40D3-AFAE-34BC5C4B7CCA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11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F5FC-F343-474F-ADF2-00FA550B13B9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5155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1D59-057C-4D2D-92A4-EF6E8BF8048F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914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8CEE-E4E1-439C-8BE3-4EE80EE0118A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60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3" y="3085765"/>
            <a:ext cx="11262867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7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9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A78826-6CD5-4AC0-B099-D805480045EC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9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780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1FA3-110A-47B5-8E0B-5298D55549C4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>
            <a:lvl1pPr>
              <a:defRPr sz="1600">
                <a:latin typeface="+mn-ea"/>
                <a:ea typeface="+mn-ea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214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8" y="5141976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2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76CF27A-09C6-47F0-8B17-134E97350D23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933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854D-BA12-4D03-8E90-ACD1EECDB870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+mn-ea"/>
                <a:ea typeface="+mn-ea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740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40F5-EB0C-441C-9A88-9AE78744E4CC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+mn-ea"/>
                <a:ea typeface="+mn-ea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548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5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9B27-A2A1-4162-9895-36EA3A997D07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+mn-ea"/>
                <a:ea typeface="+mn-ea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0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7BB8-1225-4B5C-99A0-9A339C845D14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83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9220B-4EF7-4D43-831C-3F573A355ED4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+mn-ea"/>
                <a:ea typeface="+mn-ea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583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8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C8767B-1933-400A-BA9C-0235125AFD3F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202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ACC20-B5C2-4DDF-9822-8C20363F3B88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378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08A3-5F4A-4FA6-93EF-A441CBECD5C1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769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2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675728"/>
            <a:ext cx="2004164" cy="51830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675728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09379F-A6A5-47AD-B582-60FC2B47A046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6" y="5956139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3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389EE-4A8A-4386-80C4-F5F8E93FEB25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9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0D18-628E-485F-AF6A-10CE42BAB1D7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B49C-AF84-40BE-9E67-606760DC36CA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32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E6FB-4D7E-4A20-83F9-2B62684BA5C3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5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E1CE-020C-4574-9778-77CCC3CDA2AF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18C7C26-5D69-40A6-BAE9-A40D60ED8197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0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9017202-D993-41D6-9074-0EF822608C61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3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65A06B5-B2B4-4D2C-8568-C19DA22D0F86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2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AC4421B-DAC3-490E-B662-A5ED0410AB6C}" type="datetime1">
              <a:rPr lang="en-US" altLang="ja-JP" smtClean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903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81195" y="2370807"/>
            <a:ext cx="11029616" cy="988332"/>
          </a:xfrm>
        </p:spPr>
        <p:txBody>
          <a:bodyPr>
            <a:normAutofit/>
          </a:bodyPr>
          <a:lstStyle/>
          <a:p>
            <a:pPr algn="ctr"/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基礎言語成果発表</a:t>
            </a:r>
          </a:p>
        </p:txBody>
      </p:sp>
      <p:sp>
        <p:nvSpPr>
          <p:cNvPr id="9" name="サブタイトル 2"/>
          <p:cNvSpPr txBox="1">
            <a:spLocks/>
          </p:cNvSpPr>
          <p:nvPr/>
        </p:nvSpPr>
        <p:spPr>
          <a:xfrm>
            <a:off x="7899674" y="3768741"/>
            <a:ext cx="2763839" cy="590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kumimoji="1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５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２　山本有紗</a:t>
            </a:r>
          </a:p>
        </p:txBody>
      </p:sp>
    </p:spTree>
    <p:extLst>
      <p:ext uri="{BB962C8B-B14F-4D97-AF65-F5344CB8AC3E}">
        <p14:creationId xmlns:p14="http://schemas.microsoft.com/office/powerpoint/2010/main" val="328388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69256" y="1300549"/>
            <a:ext cx="102153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〇次に生かすこと</a:t>
            </a:r>
            <a:endParaRPr kumimoji="1" lang="en-US" altLang="ja-JP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 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 ・ ７つの習慣部屋作成時に掲示した宣言を継続させていく。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 ・ 人に伝えよう</a:t>
            </a:r>
            <a:r>
              <a:rPr kumimoji="1"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自分から動こうという意思をもつ。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 ・ 多くの人とコミュニケーションをとり、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  色々な意見</a:t>
            </a:r>
            <a:r>
              <a:rPr kumimoji="1"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考え方に触れる。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 ・ プログラミングの数を重ねる。</a:t>
            </a:r>
          </a:p>
        </p:txBody>
      </p:sp>
    </p:spTree>
    <p:extLst>
      <p:ext uri="{BB962C8B-B14F-4D97-AF65-F5344CB8AC3E}">
        <p14:creationId xmlns:p14="http://schemas.microsoft.com/office/powerpoint/2010/main" val="2304957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2297257" y="2619305"/>
            <a:ext cx="7585779" cy="689515"/>
          </a:xfrm>
        </p:spPr>
        <p:txBody>
          <a:bodyPr>
            <a:noAutofit/>
          </a:bodyPr>
          <a:lstStyle/>
          <a:p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ご清聴ありがとうございました。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>
                <a:solidFill>
                  <a:schemeClr val="accent2"/>
                </a:solidFill>
                <a:latin typeface="+mn-ea"/>
              </a:rPr>
              <a:pPr/>
              <a:t>11</a:t>
            </a:fld>
            <a:endParaRPr lang="en-US" sz="1600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093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>
                <a:latin typeface="+mj-ea"/>
                <a:ea typeface="+mj-ea"/>
              </a:rPr>
              <a:t>1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/>
              <a:t>アジェンダ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85562" y="2229353"/>
            <a:ext cx="424813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・社外セミナー</a:t>
            </a:r>
            <a:endParaRPr kumimoji="1" lang="en-US" altLang="ja-JP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→ ７つの習慣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→ 新人社員研修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・社内セミナー</a:t>
            </a:r>
            <a:endParaRPr kumimoji="1" lang="en-US" altLang="ja-JP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→ </a:t>
            </a:r>
            <a:r>
              <a:rPr kumimoji="1"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WBA</a:t>
            </a: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→ 木鶏会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→ 教育フェスタ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972462" y="2229353"/>
            <a:ext cx="4130566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・基礎言語教育</a:t>
            </a:r>
            <a:endParaRPr kumimoji="1" lang="en-US" altLang="ja-JP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→ 輪講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→ 総合課題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ja-JP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ja-JP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ja-JP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・まとめ</a:t>
            </a:r>
            <a:endParaRPr kumimoji="1" lang="en-US" altLang="ja-JP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→ 次に生かすこと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67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/>
              <a:t>社外セミナー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/>
              <a:t>2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9716" y="2071372"/>
            <a:ext cx="107257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〇７つの習慣</a:t>
            </a:r>
            <a:endParaRPr kumimoji="1" lang="en-US" altLang="ja-JP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ja-JP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・ 入社後初のイベント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 ∟ 社外セミナーのイメージがつかめておらず</a:t>
            </a:r>
            <a:r>
              <a:rPr kumimoji="1"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  <a:p>
            <a:endParaRPr kumimoji="1" lang="en-US" altLang="ja-JP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ja-JP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・ 少人数のグループワーク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∟ 初対面の人とコミュニケーションをとり、進めていく形式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ja-JP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→ ◦ あらかじめ本に目を通していたことで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　　  内容が頭に入ってきやすかった。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　 ◦ ７つの習慣部屋作成で、さらに意識が強まった。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2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endParaRPr 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03661" y="816270"/>
            <a:ext cx="1090715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〇新人社員研修</a:t>
            </a:r>
            <a:endParaRPr kumimoji="1" lang="en-US" altLang="ja-JP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・ 大規模なセミナー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 　∟ ７つの習慣のときとは全く違った雰囲気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・ 社会人としての心構え・マナー講座</a:t>
            </a:r>
            <a:r>
              <a:rPr kumimoji="1"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kumimoji="1"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</a:t>
            </a:r>
            <a:r>
              <a:rPr kumimoji="1"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∟ 入社日にすでに説明があったことも多々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　→ ・ 違う職種の他社の方達と話し、会社の色を感じた。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　 　　</a:t>
            </a:r>
            <a:r>
              <a:rPr kumimoji="1"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(…</a:t>
            </a: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他社から見た</a:t>
            </a:r>
            <a:r>
              <a:rPr kumimoji="1" lang="en-US" altLang="ja-JP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ttc</a:t>
            </a: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はどんな色があるんでしょうか？</a:t>
            </a:r>
            <a:r>
              <a:rPr kumimoji="1"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endParaRPr kumimoji="1" lang="en-US" altLang="ja-JP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78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endParaRPr 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1595" y="996729"/>
            <a:ext cx="1094663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〇</a:t>
            </a:r>
            <a:r>
              <a:rPr kumimoji="1" lang="en-US" altLang="ja-JP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２日間の社外セミナーを終えて</a:t>
            </a:r>
            <a:endParaRPr kumimoji="1" lang="en-US" altLang="ja-JP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　　・ 大人数制より少人数制のほうが集中力の持続率</a:t>
            </a:r>
            <a:r>
              <a:rPr kumimoji="1"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UP</a:t>
            </a:r>
          </a:p>
          <a:p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　　・ 色々な伝え方があるが、根本的な部分は変わらない。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　　・ 初対面の人や他社の人、職種の違う人との交流は、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　　　 物事をとらえる視野を広げるいい機会。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　　・他の人の意見や考えを聞けるのは楽しい。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　　・ 敬語が苦手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753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/>
              <a:t>社内セミナー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/>
              <a:t>5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3174" y="1995777"/>
            <a:ext cx="1042094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〇</a:t>
            </a:r>
            <a:r>
              <a:rPr kumimoji="1" lang="en-US" altLang="ja-JP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WBA</a:t>
            </a:r>
          </a:p>
          <a:p>
            <a:endParaRPr kumimoji="1" lang="en-US" altLang="ja-JP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∟ 社長講座、リーダーの言葉を通してともに感じたこと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ja-JP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 　・ 伝え方がうまい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　 ・ 社会人としてのベースにあるのは主体性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〇木鶏会</a:t>
            </a:r>
            <a:endParaRPr kumimoji="1" lang="en-US" altLang="ja-JP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ja-JP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　・ 他の人の意見を聞けるいい機会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　・ 話したことのない人と話せるチャンス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 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40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/>
              <a:t>基礎言語教育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/>
              <a:t>7</a:t>
            </a:r>
            <a:endParaRPr 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75895" y="2291494"/>
            <a:ext cx="1180837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〇輪講</a:t>
            </a:r>
            <a:endParaRPr kumimoji="1" lang="en-US" altLang="ja-JP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∟ </a:t>
            </a:r>
            <a:r>
              <a:rPr kumimoji="1"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Lesson7</a:t>
            </a: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：配列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ja-JP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 ・ 大学時代理解できずにプログラミングが嫌になった個所</a:t>
            </a:r>
            <a:r>
              <a:rPr kumimoji="1"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  　 →４年越しに理解できました！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ja-JP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     ◦配列の代入は値をコピーしているわけじゃなくて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　     アドレスを渡して、同じところを見ている。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　　  →やっと腑に落ちました！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 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83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/>
              <a:t>8</a:t>
            </a:r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30878" y="857365"/>
            <a:ext cx="1165510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〇総合課題</a:t>
            </a:r>
            <a:endParaRPr kumimoji="1" lang="en-US" altLang="ja-JP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ja-JP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 ∟ 誕生日は何曜日？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   → 誕生日を入力しその曜日を予想すると、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　　正解を教えてくれるゲーム。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ja-JP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ja-JP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 ・ 計画書とかを作成したことがなかったので、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  最初どこから手を付けていいのかわからなかった。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ja-JP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ja-JP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 ・ </a:t>
            </a:r>
            <a:r>
              <a:rPr kumimoji="1"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の倍数の年でうるう年がない年があることを初めて知りました</a:t>
            </a:r>
            <a:r>
              <a:rPr kumimoji="1"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  <a:p>
            <a:endParaRPr kumimoji="1" lang="en-US" altLang="ja-JP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ja-JP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 </a:t>
            </a: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・ 講義中の練習問題：カレンダー作成プログラム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 →基礎言語教育終了前に完成させることができてよかったです！　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19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/>
              <a:t>まとめ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dirty="0"/>
              <a:t>9</a:t>
            </a:r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1636" y="2047107"/>
            <a:ext cx="110557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〇気付き</a:t>
            </a:r>
            <a:endParaRPr kumimoji="1" lang="en-US" altLang="ja-JP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ja-JP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 ・ １ヶ月働いてみて、あらゆるところで主体性を感じる。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  　 ∟７つの習慣のセミナーに参加したことで意識が向いている。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 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 ・ 初対面の人とコミュニケーションをとるのは苦手だが好き。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 ・ コーディングする前のフローチャートの大切さ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　 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　 ・ 集中しだすと時間を忘れる。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737169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配当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TM02900720[[fn=インテグラル]]</Template>
  <TotalTime>355</TotalTime>
  <Words>65</Words>
  <Application>Microsoft Office PowerPoint</Application>
  <PresentationFormat>ワイド画面</PresentationFormat>
  <Paragraphs>127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11</vt:i4>
      </vt:variant>
    </vt:vector>
  </HeadingPairs>
  <TitlesOfParts>
    <vt:vector size="22" baseType="lpstr">
      <vt:lpstr>ＭＳ Ｐゴシック</vt:lpstr>
      <vt:lpstr>メイリオ</vt:lpstr>
      <vt:lpstr>游ゴシック</vt:lpstr>
      <vt:lpstr>Calibri</vt:lpstr>
      <vt:lpstr>Calibri Light</vt:lpstr>
      <vt:lpstr>Century Gothic</vt:lpstr>
      <vt:lpstr>Wingdings 2</vt:lpstr>
      <vt:lpstr>HDOfficeLightV0</vt:lpstr>
      <vt:lpstr>1_HDOfficeLightV0</vt:lpstr>
      <vt:lpstr>2_HDOfficeLightV0</vt:lpstr>
      <vt:lpstr>配当</vt:lpstr>
      <vt:lpstr>基礎言語成果発表</vt:lpstr>
      <vt:lpstr>アジェンダ</vt:lpstr>
      <vt:lpstr>社外セミナー</vt:lpstr>
      <vt:lpstr>PowerPoint プレゼンテーション</vt:lpstr>
      <vt:lpstr>PowerPoint プレゼンテーション</vt:lpstr>
      <vt:lpstr>社内セミナー</vt:lpstr>
      <vt:lpstr>基礎言語教育</vt:lpstr>
      <vt:lpstr>PowerPoint プレゼンテーション</vt:lpstr>
      <vt:lpstr>まとめ</vt:lpstr>
      <vt:lpstr>PowerPoint プレゼンテーション</vt:lpstr>
      <vt:lpstr>ご清聴ありがとうございました。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基礎言語教育成果発表</dc:title>
  <dc:creator>a-yamamoto</dc:creator>
  <cp:lastModifiedBy>a-yamamoto</cp:lastModifiedBy>
  <cp:revision>74</cp:revision>
  <dcterms:created xsi:type="dcterms:W3CDTF">2017-04-27T08:35:54Z</dcterms:created>
  <dcterms:modified xsi:type="dcterms:W3CDTF">2017-04-28T09:54:57Z</dcterms:modified>
</cp:coreProperties>
</file>