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4" r:id="rId2"/>
    <p:sldMasterId id="2147483732" r:id="rId3"/>
    <p:sldMasterId id="2147483768" r:id="rId4"/>
  </p:sldMasterIdLst>
  <p:notesMasterIdLst>
    <p:notesMasterId r:id="rId10"/>
  </p:notesMasterIdLst>
  <p:sldIdLst>
    <p:sldId id="257" r:id="rId5"/>
    <p:sldId id="256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6B7A9-9F0D-4242-90EA-DD93554A1A26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53392-A550-441A-9FF1-D490AE15D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11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B7DF-714B-496F-B274-ADE1317EC299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5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6848-30D1-4F71-BDD5-1ADB373C37E0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C795-5FF0-41D6-88ED-DF4CC049E639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6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476D-8295-4C5F-84D2-3A0A5760B0DE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054A-3B63-46F1-AF48-A506FDFBA4D6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1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7A6-51F2-4EB7-AB04-E8251CEA3AF6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06AA-F6D9-4B3D-9D65-9D02E825FB62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BA91-4D6C-414B-A54D-C3CC13FD3DB2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4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58AC-7EA9-4844-8298-36D5F4E6F534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9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B21-9264-4FD8-A3C9-00B4865CD72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30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FB-A655-4011-B185-C4F5FE9E77AA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E14-B033-419B-AB7A-7F6A132C87A0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2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88DF-26D3-4451-877D-EC4D064ED57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93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AC6C-E82D-4F46-9DB2-47E75E1CCEFA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24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5FAC-AF25-4725-A10A-68AE48A3ABB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9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4DB6-84FC-40EF-A0B1-592E7D81B92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74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363-5F09-46DC-BD26-F9EB77805166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10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1B9F-3F91-4722-92BF-716785F491F0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94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9034-0B5D-49A0-A2AB-449C8B0345F0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8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94BF-BAE0-42C0-968C-0A12B4F4D32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76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E5A1-B5B5-45CC-9C31-9716CF5A34D2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0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7E99-99DE-4DA1-B8FE-D3B8A2781753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A9C-46FB-48A8-9BDB-1E298C7DC295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43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7814-B7D1-40D3-AFAE-34BC5C4B7CCA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11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5FC-F343-474F-ADF2-00FA550B13B9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15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1D59-057C-4D2D-92A4-EF6E8BF8048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914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8CEE-E4E1-439C-8BE3-4EE80EE0118A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78826-6CD5-4AC0-B099-D805480045EC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78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1FA3-110A-47B5-8E0B-5298D55549C4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1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6CF27A-09C6-47F0-8B17-134E97350D23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93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854D-BA12-4D03-8E90-ACD1EECDB870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74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0F5-EB0C-441C-9A88-9AE78744E4CC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48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9B27-A2A1-4162-9895-36EA3A997D07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7BB8-1225-4B5C-99A0-9A339C845D14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83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220B-4EF7-4D43-831C-3F573A355ED4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83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C8767B-1933-400A-BA9C-0235125AFD3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202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CC20-B5C2-4DDF-9822-8C20363F3B88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7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08A3-5F4A-4FA6-93EF-A441CBECD5C1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6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09379F-A6A5-47AD-B582-60FC2B47A046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3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89EE-4A8A-4386-80C4-F5F8E93FEB25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0D18-628E-485F-AF6A-10CE42BAB1D7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B49C-AF84-40BE-9E67-606760DC36CA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6FB-4D7E-4A20-83F9-2B62684BA5C3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E1CE-020C-4574-9778-77CCC3CDA2AF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8C7C26-5D69-40A6-BAE9-A40D60ED8197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017202-D993-41D6-9074-0EF822608C61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5A06B5-B2B4-4D2C-8568-C19DA22D0F86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2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C4421B-DAC3-490E-B662-A5ED0410AB6C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0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81194" y="2370806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基礎言語教育成果発表</a:t>
            </a: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899674" y="3768740"/>
            <a:ext cx="2763838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2" panose="05020102010507070707" pitchFamily="18" charset="2"/>
              <a:buNone/>
            </a:pP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５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２　山本有紗</a:t>
            </a:r>
          </a:p>
        </p:txBody>
      </p:sp>
    </p:spTree>
    <p:extLst>
      <p:ext uri="{BB962C8B-B14F-4D97-AF65-F5344CB8AC3E}">
        <p14:creationId xmlns:p14="http://schemas.microsoft.com/office/powerpoint/2010/main" val="328388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600" dirty="0">
                <a:latin typeface="+mj-ea"/>
                <a:ea typeface="+mj-ea"/>
              </a:rPr>
              <a:t>1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アジェンダ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2673" y="2330244"/>
            <a:ext cx="97560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・社外セミナー</a:t>
            </a:r>
            <a:endParaRPr kumimoji="1" lang="en-US" altLang="ja-JP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　７つの習慣</a:t>
            </a:r>
            <a:endParaRPr kumimoji="1"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→　新人社員研修</a:t>
            </a:r>
            <a:endParaRPr kumimoji="1"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・社内セミナー</a:t>
            </a:r>
            <a:endParaRPr kumimoji="1" lang="en-US" altLang="ja-JP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・基礎言語教育</a:t>
            </a:r>
            <a:endParaRPr kumimoji="1" lang="en-US" altLang="ja-JP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→輪講</a:t>
            </a:r>
            <a:endParaRPr kumimoji="1"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→総合課題</a:t>
            </a:r>
          </a:p>
        </p:txBody>
      </p:sp>
    </p:spTree>
    <p:extLst>
      <p:ext uri="{BB962C8B-B14F-4D97-AF65-F5344CB8AC3E}">
        <p14:creationId xmlns:p14="http://schemas.microsoft.com/office/powerpoint/2010/main" val="29946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社外セミナー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z="1600" dirty="0"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12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社内セミナー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340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297256" y="2619305"/>
            <a:ext cx="7585779" cy="689514"/>
          </a:xfrm>
        </p:spPr>
        <p:txBody>
          <a:bodyPr>
            <a:no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ご清聴ありがとうございました。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solidFill>
                  <a:schemeClr val="accent2"/>
                </a:solidFill>
                <a:latin typeface="+mn-ea"/>
              </a:rPr>
              <a:pPr/>
              <a:t>5</a:t>
            </a:fld>
            <a:endParaRPr lang="en-US" sz="16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09322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配当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37</TotalTime>
  <Words>24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ＭＳ Ｐゴシック</vt:lpstr>
      <vt:lpstr>メイリオ</vt:lpstr>
      <vt:lpstr>游ゴシック</vt:lpstr>
      <vt:lpstr>Calibri</vt:lpstr>
      <vt:lpstr>Calibri Light</vt:lpstr>
      <vt:lpstr>Century Gothic</vt:lpstr>
      <vt:lpstr>Wingdings 2</vt:lpstr>
      <vt:lpstr>HDOfficeLightV0</vt:lpstr>
      <vt:lpstr>1_HDOfficeLightV0</vt:lpstr>
      <vt:lpstr>2_HDOfficeLightV0</vt:lpstr>
      <vt:lpstr>配当</vt:lpstr>
      <vt:lpstr>基礎言語教育成果発表</vt:lpstr>
      <vt:lpstr>アジェンダ</vt:lpstr>
      <vt:lpstr>社外セミナー</vt:lpstr>
      <vt:lpstr>社内セミナー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基礎言語教育成果発表</dc:title>
  <dc:creator>a-yamamoto</dc:creator>
  <cp:lastModifiedBy>a-yamamoto</cp:lastModifiedBy>
  <cp:revision>10</cp:revision>
  <dcterms:created xsi:type="dcterms:W3CDTF">2017-04-27T08:35:54Z</dcterms:created>
  <dcterms:modified xsi:type="dcterms:W3CDTF">2017-04-27T09:13:50Z</dcterms:modified>
</cp:coreProperties>
</file>