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580"/>
    <a:srgbClr val="F8AE4B"/>
    <a:srgbClr val="B7D0D4"/>
    <a:srgbClr val="7C7F86"/>
    <a:srgbClr val="5B9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A7344-2AE7-4046-9F04-EE28E2EB8624}" v="836" dt="2019-06-26T16:35:19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72" y="4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채윤" userId="053fcdf17f1fb665" providerId="LiveId" clId="{DD1A7344-2AE7-4046-9F04-EE28E2EB8624}"/>
    <pc:docChg chg="undo custSel addSld delSld modSld modMainMaster">
      <pc:chgData name="김 채윤" userId="053fcdf17f1fb665" providerId="LiveId" clId="{DD1A7344-2AE7-4046-9F04-EE28E2EB8624}" dt="2019-06-26T16:35:19.652" v="836"/>
      <pc:docMkLst>
        <pc:docMk/>
      </pc:docMkLst>
      <pc:sldChg chg="addSp delSp modSp setBg modAnim">
        <pc:chgData name="김 채윤" userId="053fcdf17f1fb665" providerId="LiveId" clId="{DD1A7344-2AE7-4046-9F04-EE28E2EB8624}" dt="2019-06-26T16:33:06.985" v="817"/>
        <pc:sldMkLst>
          <pc:docMk/>
          <pc:sldMk cId="2276417514" sldId="257"/>
        </pc:sldMkLst>
        <pc:spChg chg="mod">
          <ac:chgData name="김 채윤" userId="053fcdf17f1fb665" providerId="LiveId" clId="{DD1A7344-2AE7-4046-9F04-EE28E2EB8624}" dt="2019-06-26T16:06:04.692" v="207" actId="2711"/>
          <ac:spMkLst>
            <pc:docMk/>
            <pc:sldMk cId="2276417514" sldId="257"/>
            <ac:spMk id="2" creationId="{001F7BEA-E2F0-449E-95A3-74A110B217B9}"/>
          </ac:spMkLst>
        </pc:spChg>
        <pc:spChg chg="add mod topLvl">
          <ac:chgData name="김 채윤" userId="053fcdf17f1fb665" providerId="LiveId" clId="{DD1A7344-2AE7-4046-9F04-EE28E2EB8624}" dt="2019-06-26T16:04:12.910" v="179" actId="164"/>
          <ac:spMkLst>
            <pc:docMk/>
            <pc:sldMk cId="2276417514" sldId="257"/>
            <ac:spMk id="7" creationId="{83AB0694-18E2-46CB-BB1C-A4D7296736A3}"/>
          </ac:spMkLst>
        </pc:spChg>
        <pc:spChg chg="add mod">
          <ac:chgData name="김 채윤" userId="053fcdf17f1fb665" providerId="LiveId" clId="{DD1A7344-2AE7-4046-9F04-EE28E2EB8624}" dt="2019-06-26T16:09:42.039" v="292"/>
          <ac:spMkLst>
            <pc:docMk/>
            <pc:sldMk cId="2276417514" sldId="257"/>
            <ac:spMk id="8" creationId="{B21C2DEC-92CD-43D2-B3C1-BCFD9F090B2A}"/>
          </ac:spMkLst>
        </pc:spChg>
        <pc:spChg chg="add mod">
          <ac:chgData name="김 채윤" userId="053fcdf17f1fb665" providerId="LiveId" clId="{DD1A7344-2AE7-4046-9F04-EE28E2EB8624}" dt="2019-06-26T16:04:15.794" v="180" actId="164"/>
          <ac:spMkLst>
            <pc:docMk/>
            <pc:sldMk cId="2276417514" sldId="257"/>
            <ac:spMk id="11" creationId="{62792E10-D3B8-4D86-9935-E00D50767615}"/>
          </ac:spMkLst>
        </pc:spChg>
        <pc:spChg chg="add del mod">
          <ac:chgData name="김 채윤" userId="053fcdf17f1fb665" providerId="LiveId" clId="{DD1A7344-2AE7-4046-9F04-EE28E2EB8624}" dt="2019-06-26T16:03:36.149" v="174" actId="11529"/>
          <ac:spMkLst>
            <pc:docMk/>
            <pc:sldMk cId="2276417514" sldId="257"/>
            <ac:spMk id="24" creationId="{EE3002F7-A055-4B75-8E6F-9B3FE161B801}"/>
          </ac:spMkLst>
        </pc:spChg>
        <pc:grpChg chg="add del mod">
          <ac:chgData name="김 채윤" userId="053fcdf17f1fb665" providerId="LiveId" clId="{DD1A7344-2AE7-4046-9F04-EE28E2EB8624}" dt="2019-06-26T16:00:36.588" v="79" actId="478"/>
          <ac:grpSpMkLst>
            <pc:docMk/>
            <pc:sldMk cId="2276417514" sldId="257"/>
            <ac:grpSpMk id="6" creationId="{A669FB4C-D125-4372-A7D4-568CCB4E2271}"/>
          </ac:grpSpMkLst>
        </pc:grpChg>
        <pc:grpChg chg="add mod">
          <ac:chgData name="김 채윤" userId="053fcdf17f1fb665" providerId="LiveId" clId="{DD1A7344-2AE7-4046-9F04-EE28E2EB8624}" dt="2019-06-26T16:04:12.910" v="179" actId="164"/>
          <ac:grpSpMkLst>
            <pc:docMk/>
            <pc:sldMk cId="2276417514" sldId="257"/>
            <ac:grpSpMk id="26" creationId="{8C4F6B01-8299-4EBD-B685-A2BFD361243E}"/>
          </ac:grpSpMkLst>
        </pc:grpChg>
        <pc:grpChg chg="add mod">
          <ac:chgData name="김 채윤" userId="053fcdf17f1fb665" providerId="LiveId" clId="{DD1A7344-2AE7-4046-9F04-EE28E2EB8624}" dt="2019-06-26T16:04:15.794" v="180" actId="164"/>
          <ac:grpSpMkLst>
            <pc:docMk/>
            <pc:sldMk cId="2276417514" sldId="257"/>
            <ac:grpSpMk id="27" creationId="{6EAA420A-BE59-454A-BE63-FC0BEE174F18}"/>
          </ac:grpSpMkLst>
        </pc:grpChg>
        <pc:picChg chg="add del mod">
          <ac:chgData name="김 채윤" userId="053fcdf17f1fb665" providerId="LiveId" clId="{DD1A7344-2AE7-4046-9F04-EE28E2EB8624}" dt="2019-06-26T06:35:12.265" v="42" actId="478"/>
          <ac:picMkLst>
            <pc:docMk/>
            <pc:sldMk cId="2276417514" sldId="257"/>
            <ac:picMk id="6" creationId="{B6545A56-0731-4B0F-A215-BFDC27F5C9B0}"/>
          </ac:picMkLst>
        </pc:picChg>
        <pc:cxnChg chg="add del mod">
          <ac:chgData name="김 채윤" userId="053fcdf17f1fb665" providerId="LiveId" clId="{DD1A7344-2AE7-4046-9F04-EE28E2EB8624}" dt="2019-06-26T06:22:36.994" v="31" actId="478"/>
          <ac:cxnSpMkLst>
            <pc:docMk/>
            <pc:sldMk cId="2276417514" sldId="257"/>
            <ac:cxnSpMk id="5" creationId="{CBA1EC81-7E85-47B4-8542-DC560BEF7B19}"/>
          </ac:cxnSpMkLst>
        </pc:cxnChg>
        <pc:cxnChg chg="add del mod topLvl">
          <ac:chgData name="김 채윤" userId="053fcdf17f1fb665" providerId="LiveId" clId="{DD1A7344-2AE7-4046-9F04-EE28E2EB8624}" dt="2019-06-26T16:00:36.588" v="79" actId="478"/>
          <ac:cxnSpMkLst>
            <pc:docMk/>
            <pc:sldMk cId="2276417514" sldId="257"/>
            <ac:cxnSpMk id="5" creationId="{DC22D646-F800-42E3-97DB-4DBC7D60FE03}"/>
          </ac:cxnSpMkLst>
        </pc:cxnChg>
        <pc:cxnChg chg="add mod">
          <ac:chgData name="김 채윤" userId="053fcdf17f1fb665" providerId="LiveId" clId="{DD1A7344-2AE7-4046-9F04-EE28E2EB8624}" dt="2019-06-26T16:04:12.910" v="179" actId="164"/>
          <ac:cxnSpMkLst>
            <pc:docMk/>
            <pc:sldMk cId="2276417514" sldId="257"/>
            <ac:cxnSpMk id="10" creationId="{9BDE342E-EE50-4953-A9EF-D51300C36614}"/>
          </ac:cxnSpMkLst>
        </pc:cxnChg>
        <pc:cxnChg chg="add del mod">
          <ac:chgData name="김 채윤" userId="053fcdf17f1fb665" providerId="LiveId" clId="{DD1A7344-2AE7-4046-9F04-EE28E2EB8624}" dt="2019-06-26T16:02:29.144" v="158" actId="478"/>
          <ac:cxnSpMkLst>
            <pc:docMk/>
            <pc:sldMk cId="2276417514" sldId="257"/>
            <ac:cxnSpMk id="12" creationId="{1845E366-863E-4C8E-A49E-D44B4DB1EF72}"/>
          </ac:cxnSpMkLst>
        </pc:cxnChg>
        <pc:cxnChg chg="add del mod">
          <ac:chgData name="김 채윤" userId="053fcdf17f1fb665" providerId="LiveId" clId="{DD1A7344-2AE7-4046-9F04-EE28E2EB8624}" dt="2019-06-26T16:03:11.302" v="170"/>
          <ac:cxnSpMkLst>
            <pc:docMk/>
            <pc:sldMk cId="2276417514" sldId="257"/>
            <ac:cxnSpMk id="17" creationId="{E6809D02-F248-4EA4-BABF-DD5B30553EC0}"/>
          </ac:cxnSpMkLst>
        </pc:cxnChg>
        <pc:cxnChg chg="add mod">
          <ac:chgData name="김 채윤" userId="053fcdf17f1fb665" providerId="LiveId" clId="{DD1A7344-2AE7-4046-9F04-EE28E2EB8624}" dt="2019-06-26T16:04:15.794" v="180" actId="164"/>
          <ac:cxnSpMkLst>
            <pc:docMk/>
            <pc:sldMk cId="2276417514" sldId="257"/>
            <ac:cxnSpMk id="23" creationId="{4F476C08-F9E9-4B66-9627-FFE6FE6D3776}"/>
          </ac:cxnSpMkLst>
        </pc:cxnChg>
      </pc:sldChg>
      <pc:sldChg chg="addSp delSp modSp add modAnim">
        <pc:chgData name="김 채윤" userId="053fcdf17f1fb665" providerId="LiveId" clId="{DD1A7344-2AE7-4046-9F04-EE28E2EB8624}" dt="2019-06-26T16:34:11.239" v="827"/>
        <pc:sldMkLst>
          <pc:docMk/>
          <pc:sldMk cId="4146292748" sldId="259"/>
        </pc:sldMkLst>
        <pc:spChg chg="add">
          <ac:chgData name="김 채윤" userId="053fcdf17f1fb665" providerId="LiveId" clId="{DD1A7344-2AE7-4046-9F04-EE28E2EB8624}" dt="2019-06-26T16:09:12.446" v="284"/>
          <ac:spMkLst>
            <pc:docMk/>
            <pc:sldMk cId="4146292748" sldId="259"/>
            <ac:spMk id="2" creationId="{FBE8051A-C5CA-43B6-9181-23F7F6ED2C54}"/>
          </ac:spMkLst>
        </pc:spChg>
        <pc:spChg chg="mod topLvl">
          <ac:chgData name="김 채윤" userId="053fcdf17f1fb665" providerId="LiveId" clId="{DD1A7344-2AE7-4046-9F04-EE28E2EB8624}" dt="2019-06-26T16:15:47.373" v="452" actId="1036"/>
          <ac:spMkLst>
            <pc:docMk/>
            <pc:sldMk cId="4146292748" sldId="259"/>
            <ac:spMk id="4" creationId="{92BD1BC8-E42D-43D4-B1E1-69B2CE11EE9B}"/>
          </ac:spMkLst>
        </pc:spChg>
        <pc:spChg chg="add mod">
          <ac:chgData name="김 채윤" userId="053fcdf17f1fb665" providerId="LiveId" clId="{DD1A7344-2AE7-4046-9F04-EE28E2EB8624}" dt="2019-06-26T16:15:47.373" v="452" actId="1036"/>
          <ac:spMkLst>
            <pc:docMk/>
            <pc:sldMk cId="4146292748" sldId="259"/>
            <ac:spMk id="6" creationId="{06012417-5350-4E00-957E-F2896AF97612}"/>
          </ac:spMkLst>
        </pc:spChg>
        <pc:spChg chg="add mod">
          <ac:chgData name="김 채윤" userId="053fcdf17f1fb665" providerId="LiveId" clId="{DD1A7344-2AE7-4046-9F04-EE28E2EB8624}" dt="2019-06-26T16:15:47.373" v="452" actId="1036"/>
          <ac:spMkLst>
            <pc:docMk/>
            <pc:sldMk cId="4146292748" sldId="259"/>
            <ac:spMk id="7" creationId="{263F4CDE-4023-4A3F-9D04-D7107EAE9B09}"/>
          </ac:spMkLst>
        </pc:spChg>
        <pc:spChg chg="add del mod">
          <ac:chgData name="김 채윤" userId="053fcdf17f1fb665" providerId="LiveId" clId="{DD1A7344-2AE7-4046-9F04-EE28E2EB8624}" dt="2019-06-26T16:11:51.565" v="322" actId="478"/>
          <ac:spMkLst>
            <pc:docMk/>
            <pc:sldMk cId="4146292748" sldId="259"/>
            <ac:spMk id="8" creationId="{B776105B-6BBC-45BF-8522-6E929603F56F}"/>
          </ac:spMkLst>
        </pc:spChg>
        <pc:spChg chg="add mod">
          <ac:chgData name="김 채윤" userId="053fcdf17f1fb665" providerId="LiveId" clId="{DD1A7344-2AE7-4046-9F04-EE28E2EB8624}" dt="2019-06-26T16:15:47.373" v="452" actId="1036"/>
          <ac:spMkLst>
            <pc:docMk/>
            <pc:sldMk cId="4146292748" sldId="259"/>
            <ac:spMk id="9" creationId="{7B67717A-935A-4525-A575-C9F8900B4319}"/>
          </ac:spMkLst>
        </pc:spChg>
        <pc:spChg chg="add del mod">
          <ac:chgData name="김 채윤" userId="053fcdf17f1fb665" providerId="LiveId" clId="{DD1A7344-2AE7-4046-9F04-EE28E2EB8624}" dt="2019-06-26T16:13:29.296" v="373" actId="478"/>
          <ac:spMkLst>
            <pc:docMk/>
            <pc:sldMk cId="4146292748" sldId="259"/>
            <ac:spMk id="10" creationId="{7DC5A005-4EA2-47A1-A8C6-A2EA41B6FE4E}"/>
          </ac:spMkLst>
        </pc:spChg>
        <pc:spChg chg="add mod">
          <ac:chgData name="김 채윤" userId="053fcdf17f1fb665" providerId="LiveId" clId="{DD1A7344-2AE7-4046-9F04-EE28E2EB8624}" dt="2019-06-26T16:15:47.373" v="452" actId="1036"/>
          <ac:spMkLst>
            <pc:docMk/>
            <pc:sldMk cId="4146292748" sldId="259"/>
            <ac:spMk id="11" creationId="{CD58CDAD-4359-49B1-B8F0-4AB6068F4EA0}"/>
          </ac:spMkLst>
        </pc:spChg>
        <pc:spChg chg="add del mod">
          <ac:chgData name="김 채윤" userId="053fcdf17f1fb665" providerId="LiveId" clId="{DD1A7344-2AE7-4046-9F04-EE28E2EB8624}" dt="2019-06-26T16:14:37.470" v="394" actId="478"/>
          <ac:spMkLst>
            <pc:docMk/>
            <pc:sldMk cId="4146292748" sldId="259"/>
            <ac:spMk id="12" creationId="{FA4309D7-69B7-44C8-BD8E-7B1B8239CFC8}"/>
          </ac:spMkLst>
        </pc:spChg>
        <pc:spChg chg="add mod">
          <ac:chgData name="김 채윤" userId="053fcdf17f1fb665" providerId="LiveId" clId="{DD1A7344-2AE7-4046-9F04-EE28E2EB8624}" dt="2019-06-26T16:15:47.373" v="452" actId="1036"/>
          <ac:spMkLst>
            <pc:docMk/>
            <pc:sldMk cId="4146292748" sldId="259"/>
            <ac:spMk id="13" creationId="{74EA864C-2F20-42CF-AEC9-E80BA7EF45A7}"/>
          </ac:spMkLst>
        </pc:spChg>
        <pc:grpChg chg="add del">
          <ac:chgData name="김 채윤" userId="053fcdf17f1fb665" providerId="LiveId" clId="{DD1A7344-2AE7-4046-9F04-EE28E2EB8624}" dt="2019-06-26T16:10:30.525" v="296" actId="478"/>
          <ac:grpSpMkLst>
            <pc:docMk/>
            <pc:sldMk cId="4146292748" sldId="259"/>
            <ac:grpSpMk id="3" creationId="{9BA8A25B-6F8E-4D38-9375-704424BA0305}"/>
          </ac:grpSpMkLst>
        </pc:grpChg>
        <pc:cxnChg chg="del mod topLvl">
          <ac:chgData name="김 채윤" userId="053fcdf17f1fb665" providerId="LiveId" clId="{DD1A7344-2AE7-4046-9F04-EE28E2EB8624}" dt="2019-06-26T16:10:30.525" v="296" actId="478"/>
          <ac:cxnSpMkLst>
            <pc:docMk/>
            <pc:sldMk cId="4146292748" sldId="259"/>
            <ac:cxnSpMk id="5" creationId="{72D23D78-83C3-4FAB-82DB-3B55E3F758C5}"/>
          </ac:cxnSpMkLst>
        </pc:cxnChg>
      </pc:sldChg>
      <pc:sldChg chg="add del setBg">
        <pc:chgData name="김 채윤" userId="053fcdf17f1fb665" providerId="LiveId" clId="{DD1A7344-2AE7-4046-9F04-EE28E2EB8624}" dt="2019-06-26T15:58:09.678" v="45" actId="2696"/>
        <pc:sldMkLst>
          <pc:docMk/>
          <pc:sldMk cId="599233720" sldId="260"/>
        </pc:sldMkLst>
      </pc:sldChg>
      <pc:sldChg chg="addSp delSp modSp add modAnim">
        <pc:chgData name="김 채윤" userId="053fcdf17f1fb665" providerId="LiveId" clId="{DD1A7344-2AE7-4046-9F04-EE28E2EB8624}" dt="2019-06-26T16:33:36.898" v="822"/>
        <pc:sldMkLst>
          <pc:docMk/>
          <pc:sldMk cId="4126869135" sldId="260"/>
        </pc:sldMkLst>
        <pc:spChg chg="add del">
          <ac:chgData name="김 채윤" userId="053fcdf17f1fb665" providerId="LiveId" clId="{DD1A7344-2AE7-4046-9F04-EE28E2EB8624}" dt="2019-06-26T16:09:09.007" v="283"/>
          <ac:spMkLst>
            <pc:docMk/>
            <pc:sldMk cId="4126869135" sldId="260"/>
            <ac:spMk id="2" creationId="{001F7BEA-E2F0-449E-95A3-74A110B217B9}"/>
          </ac:spMkLst>
        </pc:spChg>
        <pc:spChg chg="add del mod topLvl">
          <ac:chgData name="김 채윤" userId="053fcdf17f1fb665" providerId="LiveId" clId="{DD1A7344-2AE7-4046-9F04-EE28E2EB8624}" dt="2019-06-26T16:16:37.878" v="457" actId="478"/>
          <ac:spMkLst>
            <pc:docMk/>
            <pc:sldMk cId="4126869135" sldId="260"/>
            <ac:spMk id="4" creationId="{EC8ACF05-9FFB-4FF6-B64C-C8A81DFC1538}"/>
          </ac:spMkLst>
        </pc:spChg>
        <pc:spChg chg="mod">
          <ac:chgData name="김 채윤" userId="053fcdf17f1fb665" providerId="LiveId" clId="{DD1A7344-2AE7-4046-9F04-EE28E2EB8624}" dt="2019-06-26T16:08:52.410" v="280" actId="1076"/>
          <ac:spMkLst>
            <pc:docMk/>
            <pc:sldMk cId="4126869135" sldId="260"/>
            <ac:spMk id="8" creationId="{B21C2DEC-92CD-43D2-B3C1-BCFD9F090B2A}"/>
          </ac:spMkLst>
        </pc:spChg>
        <pc:spChg chg="add mod">
          <ac:chgData name="김 채윤" userId="053fcdf17f1fb665" providerId="LiveId" clId="{DD1A7344-2AE7-4046-9F04-EE28E2EB8624}" dt="2019-06-26T16:33:20.961" v="818" actId="164"/>
          <ac:spMkLst>
            <pc:docMk/>
            <pc:sldMk cId="4126869135" sldId="260"/>
            <ac:spMk id="15" creationId="{B26BF406-28B4-4008-A415-F8EA07118119}"/>
          </ac:spMkLst>
        </pc:spChg>
        <pc:grpChg chg="add del mod">
          <ac:chgData name="김 채윤" userId="053fcdf17f1fb665" providerId="LiveId" clId="{DD1A7344-2AE7-4046-9F04-EE28E2EB8624}" dt="2019-06-26T16:16:15.910" v="453" actId="165"/>
          <ac:grpSpMkLst>
            <pc:docMk/>
            <pc:sldMk cId="4126869135" sldId="260"/>
            <ac:grpSpMk id="13" creationId="{8F56372C-54CE-4A87-A25C-239058CB9717}"/>
          </ac:grpSpMkLst>
        </pc:grpChg>
        <pc:grpChg chg="add mod">
          <ac:chgData name="김 채윤" userId="053fcdf17f1fb665" providerId="LiveId" clId="{DD1A7344-2AE7-4046-9F04-EE28E2EB8624}" dt="2019-06-26T16:33:20.961" v="818" actId="164"/>
          <ac:grpSpMkLst>
            <pc:docMk/>
            <pc:sldMk cId="4126869135" sldId="260"/>
            <ac:grpSpMk id="16" creationId="{FCA29FA9-94FF-42DD-91CB-182740CAE5E9}"/>
          </ac:grpSpMkLst>
        </pc:grpChg>
        <pc:grpChg chg="del">
          <ac:chgData name="김 채윤" userId="053fcdf17f1fb665" providerId="LiveId" clId="{DD1A7344-2AE7-4046-9F04-EE28E2EB8624}" dt="2019-06-26T16:06:22.370" v="210" actId="478"/>
          <ac:grpSpMkLst>
            <pc:docMk/>
            <pc:sldMk cId="4126869135" sldId="260"/>
            <ac:grpSpMk id="26" creationId="{8C4F6B01-8299-4EBD-B685-A2BFD361243E}"/>
          </ac:grpSpMkLst>
        </pc:grpChg>
        <pc:grpChg chg="del">
          <ac:chgData name="김 채윤" userId="053fcdf17f1fb665" providerId="LiveId" clId="{DD1A7344-2AE7-4046-9F04-EE28E2EB8624}" dt="2019-06-26T16:06:24.672" v="211" actId="478"/>
          <ac:grpSpMkLst>
            <pc:docMk/>
            <pc:sldMk cId="4126869135" sldId="260"/>
            <ac:grpSpMk id="27" creationId="{6EAA420A-BE59-454A-BE63-FC0BEE174F18}"/>
          </ac:grpSpMkLst>
        </pc:grpChg>
        <pc:cxnChg chg="add del mod">
          <ac:chgData name="김 채윤" userId="053fcdf17f1fb665" providerId="LiveId" clId="{DD1A7344-2AE7-4046-9F04-EE28E2EB8624}" dt="2019-06-26T16:08:21.098" v="271" actId="478"/>
          <ac:cxnSpMkLst>
            <pc:docMk/>
            <pc:sldMk cId="4126869135" sldId="260"/>
            <ac:cxnSpMk id="6" creationId="{261FACBC-DBE0-4E4E-BE7B-2ADA6365BC34}"/>
          </ac:cxnSpMkLst>
        </pc:cxnChg>
        <pc:cxnChg chg="mod">
          <ac:chgData name="김 채윤" userId="053fcdf17f1fb665" providerId="LiveId" clId="{DD1A7344-2AE7-4046-9F04-EE28E2EB8624}" dt="2019-06-26T16:06:22.370" v="210" actId="478"/>
          <ac:cxnSpMkLst>
            <pc:docMk/>
            <pc:sldMk cId="4126869135" sldId="260"/>
            <ac:cxnSpMk id="10" creationId="{9BDE342E-EE50-4953-A9EF-D51300C36614}"/>
          </ac:cxnSpMkLst>
        </pc:cxnChg>
        <pc:cxnChg chg="add del mod topLvl">
          <ac:chgData name="김 채윤" userId="053fcdf17f1fb665" providerId="LiveId" clId="{DD1A7344-2AE7-4046-9F04-EE28E2EB8624}" dt="2019-06-26T16:33:20.961" v="818" actId="164"/>
          <ac:cxnSpMkLst>
            <pc:docMk/>
            <pc:sldMk cId="4126869135" sldId="260"/>
            <ac:cxnSpMk id="14" creationId="{8E37C666-B971-4AC0-9694-258114C84BBF}"/>
          </ac:cxnSpMkLst>
        </pc:cxnChg>
      </pc:sldChg>
      <pc:sldChg chg="addSp delSp modSp add modAnim">
        <pc:chgData name="김 채윤" userId="053fcdf17f1fb665" providerId="LiveId" clId="{DD1A7344-2AE7-4046-9F04-EE28E2EB8624}" dt="2019-06-26T16:35:19.652" v="836"/>
        <pc:sldMkLst>
          <pc:docMk/>
          <pc:sldMk cId="1321627107" sldId="261"/>
        </pc:sldMkLst>
        <pc:spChg chg="add mod">
          <ac:chgData name="김 채윤" userId="053fcdf17f1fb665" providerId="LiveId" clId="{DD1A7344-2AE7-4046-9F04-EE28E2EB8624}" dt="2019-06-26T16:26:44.358" v="658" actId="12789"/>
          <ac:spMkLst>
            <pc:docMk/>
            <pc:sldMk cId="1321627107" sldId="261"/>
            <ac:spMk id="3" creationId="{87762A77-56C2-4403-9AD7-6D04EB586F5F}"/>
          </ac:spMkLst>
        </pc:spChg>
        <pc:spChg chg="add mod">
          <ac:chgData name="김 채윤" userId="053fcdf17f1fb665" providerId="LiveId" clId="{DD1A7344-2AE7-4046-9F04-EE28E2EB8624}" dt="2019-06-26T16:26:51.521" v="659" actId="12789"/>
          <ac:spMkLst>
            <pc:docMk/>
            <pc:sldMk cId="1321627107" sldId="261"/>
            <ac:spMk id="4" creationId="{FCF26742-F2FD-4DB1-B274-9D50A8EF9F78}"/>
          </ac:spMkLst>
        </pc:spChg>
        <pc:spChg chg="add del mod">
          <ac:chgData name="김 채윤" userId="053fcdf17f1fb665" providerId="LiveId" clId="{DD1A7344-2AE7-4046-9F04-EE28E2EB8624}" dt="2019-06-26T16:23:03.405" v="529" actId="478"/>
          <ac:spMkLst>
            <pc:docMk/>
            <pc:sldMk cId="1321627107" sldId="261"/>
            <ac:spMk id="15" creationId="{3D182F01-F271-4EE3-B7E9-4C7AA2A2190A}"/>
          </ac:spMkLst>
        </pc:spChg>
        <pc:spChg chg="add del mod">
          <ac:chgData name="김 채윤" userId="053fcdf17f1fb665" providerId="LiveId" clId="{DD1A7344-2AE7-4046-9F04-EE28E2EB8624}" dt="2019-06-26T16:24:16.612" v="551"/>
          <ac:spMkLst>
            <pc:docMk/>
            <pc:sldMk cId="1321627107" sldId="261"/>
            <ac:spMk id="20" creationId="{007E89EE-36F6-4EB6-B451-5D45F4BA1CF2}"/>
          </ac:spMkLst>
        </pc:spChg>
        <pc:spChg chg="add mod">
          <ac:chgData name="김 채윤" userId="053fcdf17f1fb665" providerId="LiveId" clId="{DD1A7344-2AE7-4046-9F04-EE28E2EB8624}" dt="2019-06-26T16:26:44.358" v="658" actId="12789"/>
          <ac:spMkLst>
            <pc:docMk/>
            <pc:sldMk cId="1321627107" sldId="261"/>
            <ac:spMk id="21" creationId="{E4E61EA0-B1B9-48FD-9C71-2512E35274C2}"/>
          </ac:spMkLst>
        </pc:spChg>
        <pc:spChg chg="add mod">
          <ac:chgData name="김 채윤" userId="053fcdf17f1fb665" providerId="LiveId" clId="{DD1A7344-2AE7-4046-9F04-EE28E2EB8624}" dt="2019-06-26T16:26:51.521" v="659" actId="12789"/>
          <ac:spMkLst>
            <pc:docMk/>
            <pc:sldMk cId="1321627107" sldId="261"/>
            <ac:spMk id="22" creationId="{131C4D20-4E71-465C-A733-C6E458885EE1}"/>
          </ac:spMkLst>
        </pc:spChg>
        <pc:grpChg chg="add del mod">
          <ac:chgData name="김 채윤" userId="053fcdf17f1fb665" providerId="LiveId" clId="{DD1A7344-2AE7-4046-9F04-EE28E2EB8624}" dt="2019-06-26T16:22:34.366" v="526" actId="478"/>
          <ac:grpSpMkLst>
            <pc:docMk/>
            <pc:sldMk cId="1321627107" sldId="261"/>
            <ac:grpSpMk id="10" creationId="{DE8FAE8A-29C7-4C87-A93F-E78B2A674C60}"/>
          </ac:grpSpMkLst>
        </pc:grpChg>
        <pc:cxnChg chg="add mod">
          <ac:chgData name="김 채윤" userId="053fcdf17f1fb665" providerId="LiveId" clId="{DD1A7344-2AE7-4046-9F04-EE28E2EB8624}" dt="2019-06-26T16:22:11.496" v="522" actId="14100"/>
          <ac:cxnSpMkLst>
            <pc:docMk/>
            <pc:sldMk cId="1321627107" sldId="261"/>
            <ac:cxnSpMk id="6" creationId="{FBC34994-5201-4A33-B085-98E857EB180B}"/>
          </ac:cxnSpMkLst>
        </pc:cxnChg>
        <pc:cxnChg chg="add mod">
          <ac:chgData name="김 채윤" userId="053fcdf17f1fb665" providerId="LiveId" clId="{DD1A7344-2AE7-4046-9F04-EE28E2EB8624}" dt="2019-06-26T16:22:21.853" v="525" actId="14100"/>
          <ac:cxnSpMkLst>
            <pc:docMk/>
            <pc:sldMk cId="1321627107" sldId="261"/>
            <ac:cxnSpMk id="7" creationId="{2D6A0F5C-4694-47F2-B545-36245CB8DC12}"/>
          </ac:cxnSpMkLst>
        </pc:cxnChg>
        <pc:cxnChg chg="add mod">
          <ac:chgData name="김 채윤" userId="053fcdf17f1fb665" providerId="LiveId" clId="{DD1A7344-2AE7-4046-9F04-EE28E2EB8624}" dt="2019-06-26T16:26:44.358" v="658" actId="12789"/>
          <ac:cxnSpMkLst>
            <pc:docMk/>
            <pc:sldMk cId="1321627107" sldId="261"/>
            <ac:cxnSpMk id="17" creationId="{5C176B8A-5486-4864-A53C-F09542AAAD61}"/>
          </ac:cxnSpMkLst>
        </pc:cxnChg>
        <pc:cxnChg chg="add mod">
          <ac:chgData name="김 채윤" userId="053fcdf17f1fb665" providerId="LiveId" clId="{DD1A7344-2AE7-4046-9F04-EE28E2EB8624}" dt="2019-06-26T16:26:51.521" v="659" actId="12789"/>
          <ac:cxnSpMkLst>
            <pc:docMk/>
            <pc:sldMk cId="1321627107" sldId="261"/>
            <ac:cxnSpMk id="18" creationId="{D7A976EE-27AC-4630-B414-1388F0FB7346}"/>
          </ac:cxnSpMkLst>
        </pc:cxnChg>
      </pc:sldChg>
      <pc:sldChg chg="add del">
        <pc:chgData name="김 채윤" userId="053fcdf17f1fb665" providerId="LiveId" clId="{DD1A7344-2AE7-4046-9F04-EE28E2EB8624}" dt="2019-06-26T16:27:19.832" v="661" actId="2696"/>
        <pc:sldMkLst>
          <pc:docMk/>
          <pc:sldMk cId="2830608213" sldId="262"/>
        </pc:sldMkLst>
      </pc:sldChg>
      <pc:sldChg chg="addSp delSp modSp add">
        <pc:chgData name="김 채윤" userId="053fcdf17f1fb665" providerId="LiveId" clId="{DD1A7344-2AE7-4046-9F04-EE28E2EB8624}" dt="2019-06-26T16:30:39.041" v="791" actId="164"/>
        <pc:sldMkLst>
          <pc:docMk/>
          <pc:sldMk cId="2707426381" sldId="263"/>
        </pc:sldMkLst>
        <pc:spChg chg="add del mod">
          <ac:chgData name="김 채윤" userId="053fcdf17f1fb665" providerId="LiveId" clId="{DD1A7344-2AE7-4046-9F04-EE28E2EB8624}" dt="2019-06-26T16:27:32.138" v="663" actId="478"/>
          <ac:spMkLst>
            <pc:docMk/>
            <pc:sldMk cId="2707426381" sldId="263"/>
            <ac:spMk id="5" creationId="{3BB055EA-533C-4779-AC1F-AF700F49F30D}"/>
          </ac:spMkLst>
        </pc:spChg>
        <pc:spChg chg="add mod ord">
          <ac:chgData name="김 채윤" userId="053fcdf17f1fb665" providerId="LiveId" clId="{DD1A7344-2AE7-4046-9F04-EE28E2EB8624}" dt="2019-06-26T16:30:39.041" v="791" actId="164"/>
          <ac:spMkLst>
            <pc:docMk/>
            <pc:sldMk cId="2707426381" sldId="263"/>
            <ac:spMk id="6" creationId="{8EE01510-7608-433B-969F-EF7DC552E18E}"/>
          </ac:spMkLst>
        </pc:spChg>
        <pc:spChg chg="add mod">
          <ac:chgData name="김 채윤" userId="053fcdf17f1fb665" providerId="LiveId" clId="{DD1A7344-2AE7-4046-9F04-EE28E2EB8624}" dt="2019-06-26T16:30:39.041" v="791" actId="164"/>
          <ac:spMkLst>
            <pc:docMk/>
            <pc:sldMk cId="2707426381" sldId="263"/>
            <ac:spMk id="7" creationId="{D8FD16D2-3BDF-44CE-8E27-F7B3A297E1F6}"/>
          </ac:spMkLst>
        </pc:spChg>
        <pc:spChg chg="mod">
          <ac:chgData name="김 채윤" userId="053fcdf17f1fb665" providerId="LiveId" clId="{DD1A7344-2AE7-4046-9F04-EE28E2EB8624}" dt="2019-06-26T16:30:39.041" v="791" actId="164"/>
          <ac:spMkLst>
            <pc:docMk/>
            <pc:sldMk cId="2707426381" sldId="263"/>
            <ac:spMk id="21" creationId="{E4E61EA0-B1B9-48FD-9C71-2512E35274C2}"/>
          </ac:spMkLst>
        </pc:spChg>
        <pc:grpChg chg="add mod">
          <ac:chgData name="김 채윤" userId="053fcdf17f1fb665" providerId="LiveId" clId="{DD1A7344-2AE7-4046-9F04-EE28E2EB8624}" dt="2019-06-26T16:30:39.041" v="791" actId="164"/>
          <ac:grpSpMkLst>
            <pc:docMk/>
            <pc:sldMk cId="2707426381" sldId="263"/>
            <ac:grpSpMk id="8" creationId="{1C7A0A1F-6D67-4C88-90EF-F4045F65B49C}"/>
          </ac:grpSpMkLst>
        </pc:grpChg>
        <pc:picChg chg="add del mod">
          <ac:chgData name="김 채윤" userId="053fcdf17f1fb665" providerId="LiveId" clId="{DD1A7344-2AE7-4046-9F04-EE28E2EB8624}" dt="2019-06-26T16:28:09.069" v="669" actId="478"/>
          <ac:picMkLst>
            <pc:docMk/>
            <pc:sldMk cId="2707426381" sldId="263"/>
            <ac:picMk id="11" creationId="{67553CA8-46D9-48A5-A055-867D7E7A4684}"/>
          </ac:picMkLst>
        </pc:picChg>
      </pc:sldChg>
      <pc:sldChg chg="add del">
        <pc:chgData name="김 채윤" userId="053fcdf17f1fb665" providerId="LiveId" clId="{DD1A7344-2AE7-4046-9F04-EE28E2EB8624}" dt="2019-06-26T16:10:14.772" v="294"/>
        <pc:sldMkLst>
          <pc:docMk/>
          <pc:sldMk cId="3918406500" sldId="263"/>
        </pc:sldMkLst>
      </pc:sldChg>
      <pc:sldChg chg="addSp modSp add">
        <pc:chgData name="김 채윤" userId="053fcdf17f1fb665" providerId="LiveId" clId="{DD1A7344-2AE7-4046-9F04-EE28E2EB8624}" dt="2019-06-26T16:31:18.246" v="812" actId="164"/>
        <pc:sldMkLst>
          <pc:docMk/>
          <pc:sldMk cId="3368422743" sldId="264"/>
        </pc:sldMkLst>
        <pc:spChg chg="mod">
          <ac:chgData name="김 채윤" userId="053fcdf17f1fb665" providerId="LiveId" clId="{DD1A7344-2AE7-4046-9F04-EE28E2EB8624}" dt="2019-06-26T16:31:18.246" v="812" actId="164"/>
          <ac:spMkLst>
            <pc:docMk/>
            <pc:sldMk cId="3368422743" sldId="264"/>
            <ac:spMk id="6" creationId="{8EE01510-7608-433B-969F-EF7DC552E18E}"/>
          </ac:spMkLst>
        </pc:spChg>
        <pc:spChg chg="add mod">
          <ac:chgData name="김 채윤" userId="053fcdf17f1fb665" providerId="LiveId" clId="{DD1A7344-2AE7-4046-9F04-EE28E2EB8624}" dt="2019-06-26T16:31:18.246" v="812" actId="164"/>
          <ac:spMkLst>
            <pc:docMk/>
            <pc:sldMk cId="3368422743" sldId="264"/>
            <ac:spMk id="10" creationId="{AA9F7A66-65DA-4905-8BBC-A594981C8F68}"/>
          </ac:spMkLst>
        </pc:spChg>
        <pc:spChg chg="mod">
          <ac:chgData name="김 채윤" userId="053fcdf17f1fb665" providerId="LiveId" clId="{DD1A7344-2AE7-4046-9F04-EE28E2EB8624}" dt="2019-06-26T16:29:08.281" v="760" actId="207"/>
          <ac:spMkLst>
            <pc:docMk/>
            <pc:sldMk cId="3368422743" sldId="264"/>
            <ac:spMk id="21" creationId="{E4E61EA0-B1B9-48FD-9C71-2512E35274C2}"/>
          </ac:spMkLst>
        </pc:spChg>
        <pc:spChg chg="mod">
          <ac:chgData name="김 채윤" userId="053fcdf17f1fb665" providerId="LiveId" clId="{DD1A7344-2AE7-4046-9F04-EE28E2EB8624}" dt="2019-06-26T16:31:18.246" v="812" actId="164"/>
          <ac:spMkLst>
            <pc:docMk/>
            <pc:sldMk cId="3368422743" sldId="264"/>
            <ac:spMk id="22" creationId="{131C4D20-4E71-465C-A733-C6E458885EE1}"/>
          </ac:spMkLst>
        </pc:spChg>
        <pc:grpChg chg="add mod">
          <ac:chgData name="김 채윤" userId="053fcdf17f1fb665" providerId="LiveId" clId="{DD1A7344-2AE7-4046-9F04-EE28E2EB8624}" dt="2019-06-26T16:31:18.246" v="812" actId="164"/>
          <ac:grpSpMkLst>
            <pc:docMk/>
            <pc:sldMk cId="3368422743" sldId="264"/>
            <ac:grpSpMk id="5" creationId="{FC4EB0DF-60F5-40AA-9B38-062C72E416F8}"/>
          </ac:grpSpMkLst>
        </pc:grpChg>
      </pc:sldChg>
      <pc:sldMasterChg chg="setBg modSldLayout">
        <pc:chgData name="김 채윤" userId="053fcdf17f1fb665" providerId="LiveId" clId="{DD1A7344-2AE7-4046-9F04-EE28E2EB8624}" dt="2019-06-26T15:58:35.452" v="47"/>
        <pc:sldMasterMkLst>
          <pc:docMk/>
          <pc:sldMasterMk cId="2444961343" sldId="2147483648"/>
        </pc:sldMasterMkLst>
        <pc:sldLayoutChg chg="setBg">
          <pc:chgData name="김 채윤" userId="053fcdf17f1fb665" providerId="LiveId" clId="{DD1A7344-2AE7-4046-9F04-EE28E2EB8624}" dt="2019-06-26T15:58:35.452" v="47"/>
          <pc:sldLayoutMkLst>
            <pc:docMk/>
            <pc:sldMasterMk cId="2444961343" sldId="2147483648"/>
            <pc:sldLayoutMk cId="2301164460" sldId="2147483649"/>
          </pc:sldLayoutMkLst>
        </pc:sldLayoutChg>
        <pc:sldLayoutChg chg="setBg">
          <pc:chgData name="김 채윤" userId="053fcdf17f1fb665" providerId="LiveId" clId="{DD1A7344-2AE7-4046-9F04-EE28E2EB8624}" dt="2019-06-26T15:58:35.452" v="47"/>
          <pc:sldLayoutMkLst>
            <pc:docMk/>
            <pc:sldMasterMk cId="2444961343" sldId="2147483648"/>
            <pc:sldLayoutMk cId="3369279501" sldId="2147483650"/>
          </pc:sldLayoutMkLst>
        </pc:sldLayoutChg>
        <pc:sldLayoutChg chg="setBg">
          <pc:chgData name="김 채윤" userId="053fcdf17f1fb665" providerId="LiveId" clId="{DD1A7344-2AE7-4046-9F04-EE28E2EB8624}" dt="2019-06-26T15:58:35.452" v="47"/>
          <pc:sldLayoutMkLst>
            <pc:docMk/>
            <pc:sldMasterMk cId="2444961343" sldId="2147483648"/>
            <pc:sldLayoutMk cId="3424199174" sldId="2147483651"/>
          </pc:sldLayoutMkLst>
        </pc:sldLayoutChg>
        <pc:sldLayoutChg chg="setBg">
          <pc:chgData name="김 채윤" userId="053fcdf17f1fb665" providerId="LiveId" clId="{DD1A7344-2AE7-4046-9F04-EE28E2EB8624}" dt="2019-06-26T15:58:35.452" v="47"/>
          <pc:sldLayoutMkLst>
            <pc:docMk/>
            <pc:sldMasterMk cId="2444961343" sldId="2147483648"/>
            <pc:sldLayoutMk cId="244267670" sldId="2147483652"/>
          </pc:sldLayoutMkLst>
        </pc:sldLayoutChg>
        <pc:sldLayoutChg chg="setBg">
          <pc:chgData name="김 채윤" userId="053fcdf17f1fb665" providerId="LiveId" clId="{DD1A7344-2AE7-4046-9F04-EE28E2EB8624}" dt="2019-06-26T15:58:35.452" v="47"/>
          <pc:sldLayoutMkLst>
            <pc:docMk/>
            <pc:sldMasterMk cId="2444961343" sldId="2147483648"/>
            <pc:sldLayoutMk cId="1557195945" sldId="2147483653"/>
          </pc:sldLayoutMkLst>
        </pc:sldLayoutChg>
        <pc:sldLayoutChg chg="setBg">
          <pc:chgData name="김 채윤" userId="053fcdf17f1fb665" providerId="LiveId" clId="{DD1A7344-2AE7-4046-9F04-EE28E2EB8624}" dt="2019-06-26T15:58:35.452" v="47"/>
          <pc:sldLayoutMkLst>
            <pc:docMk/>
            <pc:sldMasterMk cId="2444961343" sldId="2147483648"/>
            <pc:sldLayoutMk cId="4230852454" sldId="2147483654"/>
          </pc:sldLayoutMkLst>
        </pc:sldLayoutChg>
        <pc:sldLayoutChg chg="setBg">
          <pc:chgData name="김 채윤" userId="053fcdf17f1fb665" providerId="LiveId" clId="{DD1A7344-2AE7-4046-9F04-EE28E2EB8624}" dt="2019-06-26T15:58:35.452" v="47"/>
          <pc:sldLayoutMkLst>
            <pc:docMk/>
            <pc:sldMasterMk cId="2444961343" sldId="2147483648"/>
            <pc:sldLayoutMk cId="1176262565" sldId="2147483655"/>
          </pc:sldLayoutMkLst>
        </pc:sldLayoutChg>
        <pc:sldLayoutChg chg="setBg">
          <pc:chgData name="김 채윤" userId="053fcdf17f1fb665" providerId="LiveId" clId="{DD1A7344-2AE7-4046-9F04-EE28E2EB8624}" dt="2019-06-26T15:58:35.452" v="47"/>
          <pc:sldLayoutMkLst>
            <pc:docMk/>
            <pc:sldMasterMk cId="2444961343" sldId="2147483648"/>
            <pc:sldLayoutMk cId="2078252836" sldId="2147483656"/>
          </pc:sldLayoutMkLst>
        </pc:sldLayoutChg>
        <pc:sldLayoutChg chg="setBg">
          <pc:chgData name="김 채윤" userId="053fcdf17f1fb665" providerId="LiveId" clId="{DD1A7344-2AE7-4046-9F04-EE28E2EB8624}" dt="2019-06-26T15:58:35.452" v="47"/>
          <pc:sldLayoutMkLst>
            <pc:docMk/>
            <pc:sldMasterMk cId="2444961343" sldId="2147483648"/>
            <pc:sldLayoutMk cId="1687061204" sldId="2147483657"/>
          </pc:sldLayoutMkLst>
        </pc:sldLayoutChg>
        <pc:sldLayoutChg chg="setBg">
          <pc:chgData name="김 채윤" userId="053fcdf17f1fb665" providerId="LiveId" clId="{DD1A7344-2AE7-4046-9F04-EE28E2EB8624}" dt="2019-06-26T15:58:35.452" v="47"/>
          <pc:sldLayoutMkLst>
            <pc:docMk/>
            <pc:sldMasterMk cId="2444961343" sldId="2147483648"/>
            <pc:sldLayoutMk cId="2594496395" sldId="2147483658"/>
          </pc:sldLayoutMkLst>
        </pc:sldLayoutChg>
        <pc:sldLayoutChg chg="setBg">
          <pc:chgData name="김 채윤" userId="053fcdf17f1fb665" providerId="LiveId" clId="{DD1A7344-2AE7-4046-9F04-EE28E2EB8624}" dt="2019-06-26T15:58:35.452" v="47"/>
          <pc:sldLayoutMkLst>
            <pc:docMk/>
            <pc:sldMasterMk cId="2444961343" sldId="2147483648"/>
            <pc:sldLayoutMk cId="274197501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1D01-34E9-4A28-AE22-C4D10D8E6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C76F6-B7FC-4022-88AC-0A4D8134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5621-B272-4141-86B9-C971AE06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354B-DADE-4BA0-A707-73F56D30BB4E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57EB-BB17-4D6F-A1F2-294A9A95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E31C5-BBD9-4D01-B183-FAA44027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4C4-CC5A-4E99-936B-C9BC18452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6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A609-3B1C-4E77-ADA6-F7712C5A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64FFC-8F2F-41F7-B30F-508C83131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BE22F-DEDB-49D3-828C-A3212498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354B-DADE-4BA0-A707-73F56D30BB4E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1B71-F137-49BA-9F55-98046A2D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FF45-3CBC-4DB2-A6EE-4C4640FF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4C4-CC5A-4E99-936B-C9BC18452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9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7C897-8DC0-41F4-B12F-E50521C5C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136EF-A3A4-48B5-9084-C54194234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3A48A-79ED-43BE-B7C6-5CD3A3E1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354B-DADE-4BA0-A707-73F56D30BB4E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F1B63-C37A-410C-A7B9-678B16E1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6658-C6B3-4A02-BD52-CE4440BD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4C4-CC5A-4E99-936B-C9BC18452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7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A74A-8A33-4878-9515-A20FADDF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A53D-C7C7-4FCF-AA1D-DDAA2EE36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B45A5-BF0D-42B5-B265-D9232457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354B-DADE-4BA0-A707-73F56D30BB4E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FF9C-1E79-4D8B-A712-72A1E504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0AB0-46F5-401B-BE06-5919F66D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4C4-CC5A-4E99-936B-C9BC18452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7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0B49-BA48-4196-B691-4930AABC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6B8A-38A1-4E39-B14B-6E3D58DD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CF985-D518-4444-B571-A95ADB3A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354B-DADE-4BA0-A707-73F56D30BB4E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ECE5C-7C1A-4861-9CD9-D7E188FE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D9A6-60C0-4EFA-A596-19DF16AD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4C4-CC5A-4E99-936B-C9BC18452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9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2478-79CB-44E9-9813-D6D24C77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3C53-C4FF-4E6C-A657-5068DC7F5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E189-E6ED-43B5-86A3-DF3E4E129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E21DA-CF05-4B6A-862B-3BE564C6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354B-DADE-4BA0-A707-73F56D30BB4E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5AEF7-FD2A-4005-989B-0EF8EEEE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19132-E5AC-4E3A-8159-4A396D85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4C4-CC5A-4E99-936B-C9BC18452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70FC-16C8-40C7-B942-8ED581E7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98A64-D767-4369-8590-042E7839B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A790E-E224-4977-93CB-265F793CD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BC505-6F7C-4F57-B7F2-C26BBABCF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CF7C5-46A9-4B35-880C-11492E2CE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C6694-3DDA-4259-8EC8-EB686397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354B-DADE-4BA0-A707-73F56D30BB4E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3E8D4-B09D-429B-BDE9-4A409767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30D5D-A903-483D-9152-DBB69B2D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4C4-CC5A-4E99-936B-C9BC18452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9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603C-4586-4C6F-8358-64B17C7C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54C70-D957-4060-BF39-87706123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354B-DADE-4BA0-A707-73F56D30BB4E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53AB7-3497-491A-9ACB-E8A369AE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E5215-4E64-49DC-9B90-CB799A37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4C4-CC5A-4E99-936B-C9BC18452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DAD55-3257-4891-9979-B4229E12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354B-DADE-4BA0-A707-73F56D30BB4E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64625-F400-42CD-BED1-D625C15A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D4187-3F34-43E9-B283-3E3BFC58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4C4-CC5A-4E99-936B-C9BC18452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6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2D70-4621-4E21-ADEB-3D8CF4DA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1ABB-1E83-4F97-9C9A-34AE96DEC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1879C-EE4D-424F-AC5C-D72FC2BC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A9921-9B77-45E5-9ACF-A82FAD45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354B-DADE-4BA0-A707-73F56D30BB4E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18FC3-897A-411A-82E0-22C81673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2A251-9184-4070-9B5C-92F94B3F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4C4-CC5A-4E99-936B-C9BC18452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5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55E0-12CF-45A4-8E64-3D0CEDC5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F52BD-5E3E-46C1-8FB7-2106990C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A7CB-FB98-4F79-B323-9ADF31DEF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EDEB9-BA49-4910-BC8A-2C2213FC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354B-DADE-4BA0-A707-73F56D30BB4E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CD0C-F474-4389-8E56-549E9362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740AE-E9C0-4177-920B-1B7F460E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64C4-CC5A-4E99-936B-C9BC18452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06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D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0383F-8B6C-4089-9865-ADA4FAB9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DE79-FD45-4085-9AC7-44566B3E6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3D91-17BF-42B7-AC5C-A6C19AB9F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354B-DADE-4BA0-A707-73F56D30BB4E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47D34-7F3D-4B7C-A79D-C4A9D4691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68402-1FDE-4040-87F0-6BED6B9C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64C4-CC5A-4E99-936B-C9BC18452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1F7BEA-E2F0-449E-95A3-74A110B217B9}"/>
              </a:ext>
            </a:extLst>
          </p:cNvPr>
          <p:cNvSpPr txBox="1"/>
          <p:nvPr/>
        </p:nvSpPr>
        <p:spPr>
          <a:xfrm>
            <a:off x="535709" y="350981"/>
            <a:ext cx="866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0. </a:t>
            </a:r>
            <a:r>
              <a:rPr lang="ko-KR" altLang="en-US" sz="3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파이썬이란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3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08C3D-76F8-41BC-82FC-278DEE1D6EC5}"/>
              </a:ext>
            </a:extLst>
          </p:cNvPr>
          <p:cNvSpPr txBox="1"/>
          <p:nvPr/>
        </p:nvSpPr>
        <p:spPr>
          <a:xfrm>
            <a:off x="3629891" y="2641599"/>
            <a:ext cx="638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latin typeface="PT Mono" panose="02060509020205020204" pitchFamily="49" charset="0"/>
              </a:rPr>
              <a:t>Ydobon</a:t>
            </a:r>
            <a:r>
              <a:rPr lang="en-US" altLang="ko-KR" sz="3600" b="1" dirty="0">
                <a:latin typeface="PT Mono" panose="02060509020205020204" pitchFamily="49" charset="0"/>
              </a:rPr>
              <a:t> is nobody.</a:t>
            </a:r>
            <a:endParaRPr lang="ko-KR" altLang="en-US" sz="3600" b="1" dirty="0">
              <a:latin typeface="PT Mono" panose="02060509020205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C2DEC-92CD-43D2-B3C1-BCFD9F090B2A}"/>
              </a:ext>
            </a:extLst>
          </p:cNvPr>
          <p:cNvSpPr txBox="1"/>
          <p:nvPr/>
        </p:nvSpPr>
        <p:spPr>
          <a:xfrm>
            <a:off x="5169594" y="3916555"/>
            <a:ext cx="2344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</a:p>
          <a:p>
            <a:r>
              <a:rPr lang="en-US" altLang="ko-KR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28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단어</a:t>
            </a:r>
            <a:endParaRPr lang="ko-KR" altLang="en-US" sz="3200" dirty="0">
              <a:solidFill>
                <a:srgbClr val="4B65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4F6B01-8299-4EBD-B685-A2BFD361243E}"/>
              </a:ext>
            </a:extLst>
          </p:cNvPr>
          <p:cNvGrpSpPr/>
          <p:nvPr/>
        </p:nvGrpSpPr>
        <p:grpSpPr>
          <a:xfrm>
            <a:off x="3608648" y="2489595"/>
            <a:ext cx="1810327" cy="1361044"/>
            <a:chOff x="3608648" y="2489595"/>
            <a:chExt cx="1810327" cy="136104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3AB0694-18E2-46CB-BB1C-A4D7296736A3}"/>
                </a:ext>
              </a:extLst>
            </p:cNvPr>
            <p:cNvSpPr/>
            <p:nvPr/>
          </p:nvSpPr>
          <p:spPr>
            <a:xfrm>
              <a:off x="3608648" y="2489595"/>
              <a:ext cx="1810327" cy="999996"/>
            </a:xfrm>
            <a:prstGeom prst="ellipse">
              <a:avLst/>
            </a:prstGeom>
            <a:noFill/>
            <a:ln w="53975">
              <a:solidFill>
                <a:srgbClr val="4B65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9BDE342E-EE50-4953-A9EF-D51300C36614}"/>
                </a:ext>
              </a:extLst>
            </p:cNvPr>
            <p:cNvCxnSpPr>
              <a:stCxn id="7" idx="4"/>
            </p:cNvCxnSpPr>
            <p:nvPr/>
          </p:nvCxnSpPr>
          <p:spPr>
            <a:xfrm rot="16200000" flipH="1">
              <a:off x="4565582" y="3437821"/>
              <a:ext cx="361049" cy="464588"/>
            </a:xfrm>
            <a:prstGeom prst="curvedConnector2">
              <a:avLst/>
            </a:prstGeom>
            <a:ln w="44450">
              <a:solidFill>
                <a:srgbClr val="4B65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AA420A-BE59-454A-BE63-FC0BEE174F18}"/>
              </a:ext>
            </a:extLst>
          </p:cNvPr>
          <p:cNvGrpSpPr/>
          <p:nvPr/>
        </p:nvGrpSpPr>
        <p:grpSpPr>
          <a:xfrm>
            <a:off x="6301048" y="2520075"/>
            <a:ext cx="1810327" cy="1400198"/>
            <a:chOff x="6301048" y="2520075"/>
            <a:chExt cx="1810327" cy="140019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2792E10-D3B8-4D86-9935-E00D50767615}"/>
                </a:ext>
              </a:extLst>
            </p:cNvPr>
            <p:cNvSpPr/>
            <p:nvPr/>
          </p:nvSpPr>
          <p:spPr>
            <a:xfrm>
              <a:off x="6301048" y="2520075"/>
              <a:ext cx="1810327" cy="999996"/>
            </a:xfrm>
            <a:prstGeom prst="ellipse">
              <a:avLst/>
            </a:prstGeom>
            <a:noFill/>
            <a:ln w="53975">
              <a:solidFill>
                <a:srgbClr val="4B65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4F476C08-F9E9-4B66-9627-FFE6FE6D377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423429" y="3519847"/>
              <a:ext cx="550491" cy="400426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4B65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41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1F7BEA-E2F0-449E-95A3-74A110B217B9}"/>
              </a:ext>
            </a:extLst>
          </p:cNvPr>
          <p:cNvSpPr txBox="1"/>
          <p:nvPr/>
        </p:nvSpPr>
        <p:spPr>
          <a:xfrm>
            <a:off x="535709" y="350981"/>
            <a:ext cx="866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0. </a:t>
            </a:r>
            <a:r>
              <a:rPr lang="ko-KR" altLang="en-US" sz="3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파이썬이란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3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08C3D-76F8-41BC-82FC-278DEE1D6EC5}"/>
              </a:ext>
            </a:extLst>
          </p:cNvPr>
          <p:cNvSpPr txBox="1"/>
          <p:nvPr/>
        </p:nvSpPr>
        <p:spPr>
          <a:xfrm>
            <a:off x="3629891" y="2641599"/>
            <a:ext cx="638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latin typeface="PT Mono" panose="02060509020205020204" pitchFamily="49" charset="0"/>
              </a:rPr>
              <a:t>Ydobon</a:t>
            </a:r>
            <a:r>
              <a:rPr lang="en-US" altLang="ko-KR" sz="3600" b="1" dirty="0">
                <a:latin typeface="PT Mono" panose="02060509020205020204" pitchFamily="49" charset="0"/>
              </a:rPr>
              <a:t> is nobody.</a:t>
            </a:r>
            <a:endParaRPr lang="ko-KR" altLang="en-US" sz="3600" b="1" dirty="0">
              <a:latin typeface="PT Mono" panose="02060509020205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C2DEC-92CD-43D2-B3C1-BCFD9F090B2A}"/>
              </a:ext>
            </a:extLst>
          </p:cNvPr>
          <p:cNvSpPr txBox="1"/>
          <p:nvPr/>
        </p:nvSpPr>
        <p:spPr>
          <a:xfrm>
            <a:off x="4936838" y="3782768"/>
            <a:ext cx="3222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Statement</a:t>
            </a:r>
          </a:p>
          <a:p>
            <a:r>
              <a:rPr lang="en-US" altLang="ko-KR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28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문장</a:t>
            </a:r>
            <a:endParaRPr lang="ko-KR" altLang="en-US" sz="3200" dirty="0">
              <a:solidFill>
                <a:srgbClr val="4B65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A29FA9-94FF-42DD-91CB-182740CAE5E9}"/>
              </a:ext>
            </a:extLst>
          </p:cNvPr>
          <p:cNvGrpSpPr/>
          <p:nvPr/>
        </p:nvGrpSpPr>
        <p:grpSpPr>
          <a:xfrm>
            <a:off x="3619731" y="2479040"/>
            <a:ext cx="4711469" cy="1303727"/>
            <a:chOff x="3619731" y="2479040"/>
            <a:chExt cx="4711469" cy="1303727"/>
          </a:xfrm>
        </p:grpSpPr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8E37C666-B971-4AC0-9694-258114C84B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352223" y="3369949"/>
              <a:ext cx="361049" cy="464588"/>
            </a:xfrm>
            <a:prstGeom prst="curvedConnector2">
              <a:avLst/>
            </a:prstGeom>
            <a:ln w="44450">
              <a:solidFill>
                <a:srgbClr val="4B65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6BF406-28B4-4008-A415-F8EA07118119}"/>
                </a:ext>
              </a:extLst>
            </p:cNvPr>
            <p:cNvSpPr/>
            <p:nvPr/>
          </p:nvSpPr>
          <p:spPr>
            <a:xfrm>
              <a:off x="3619731" y="2479040"/>
              <a:ext cx="4711469" cy="949960"/>
            </a:xfrm>
            <a:prstGeom prst="roundRect">
              <a:avLst/>
            </a:prstGeom>
            <a:noFill/>
            <a:ln w="53594">
              <a:solidFill>
                <a:srgbClr val="4B65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86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8051A-C5CA-43B6-9181-23F7F6ED2C54}"/>
              </a:ext>
            </a:extLst>
          </p:cNvPr>
          <p:cNvSpPr txBox="1"/>
          <p:nvPr/>
        </p:nvSpPr>
        <p:spPr>
          <a:xfrm>
            <a:off x="535709" y="350981"/>
            <a:ext cx="866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0. </a:t>
            </a:r>
            <a:r>
              <a:rPr lang="ko-KR" altLang="en-US" sz="3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파이썬이란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3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BD1BC8-E42D-43D4-B1E1-69B2CE11EE9B}"/>
              </a:ext>
            </a:extLst>
          </p:cNvPr>
          <p:cNvSpPr/>
          <p:nvPr/>
        </p:nvSpPr>
        <p:spPr>
          <a:xfrm>
            <a:off x="2501208" y="2317244"/>
            <a:ext cx="1810327" cy="999996"/>
          </a:xfrm>
          <a:prstGeom prst="ellipse">
            <a:avLst/>
          </a:prstGeom>
          <a:solidFill>
            <a:srgbClr val="4B6580"/>
          </a:solidFill>
          <a:ln w="53975">
            <a:solidFill>
              <a:srgbClr val="4B6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 PT mono"/>
              </a:rPr>
              <a:t>Data</a:t>
            </a:r>
            <a:r>
              <a:rPr lang="ko-KR" altLang="en-US" sz="2400" dirty="0">
                <a:latin typeface=" PT mono"/>
              </a:rPr>
              <a:t> </a:t>
            </a:r>
            <a:r>
              <a:rPr lang="en-US" altLang="ko-KR" sz="2400" dirty="0">
                <a:latin typeface=" PT mono"/>
              </a:rPr>
              <a:t>1</a:t>
            </a:r>
            <a:endParaRPr lang="ko-KR" altLang="en-US" sz="2400" dirty="0">
              <a:latin typeface=" PT mono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012417-5350-4E00-957E-F2896AF97612}"/>
              </a:ext>
            </a:extLst>
          </p:cNvPr>
          <p:cNvSpPr/>
          <p:nvPr/>
        </p:nvSpPr>
        <p:spPr>
          <a:xfrm>
            <a:off x="4495185" y="2317244"/>
            <a:ext cx="1810327" cy="999996"/>
          </a:xfrm>
          <a:prstGeom prst="ellipse">
            <a:avLst/>
          </a:prstGeom>
          <a:solidFill>
            <a:srgbClr val="4B6580"/>
          </a:solidFill>
          <a:ln w="53975">
            <a:solidFill>
              <a:srgbClr val="4B6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 PT mono"/>
              </a:rPr>
              <a:t>Data</a:t>
            </a:r>
            <a:r>
              <a:rPr lang="ko-KR" altLang="en-US" sz="2400" dirty="0">
                <a:latin typeface=" PT mono"/>
              </a:rPr>
              <a:t> </a:t>
            </a:r>
            <a:r>
              <a:rPr lang="en-US" altLang="ko-KR" sz="2400" dirty="0">
                <a:latin typeface=" PT mono"/>
              </a:rPr>
              <a:t>2</a:t>
            </a:r>
            <a:endParaRPr lang="ko-KR" altLang="en-US" sz="2400" dirty="0">
              <a:latin typeface=" PT mono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3F4CDE-4023-4A3F-9D04-D7107EAE9B09}"/>
              </a:ext>
            </a:extLst>
          </p:cNvPr>
          <p:cNvSpPr/>
          <p:nvPr/>
        </p:nvSpPr>
        <p:spPr>
          <a:xfrm>
            <a:off x="6489162" y="2317244"/>
            <a:ext cx="1810327" cy="999996"/>
          </a:xfrm>
          <a:prstGeom prst="ellipse">
            <a:avLst/>
          </a:prstGeom>
          <a:solidFill>
            <a:srgbClr val="4B6580"/>
          </a:solidFill>
          <a:ln w="53975">
            <a:solidFill>
              <a:srgbClr val="4B6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 PT mono"/>
              </a:rPr>
              <a:t>Data</a:t>
            </a:r>
            <a:r>
              <a:rPr lang="ko-KR" altLang="en-US" sz="2400" dirty="0">
                <a:latin typeface=" PT mono"/>
              </a:rPr>
              <a:t> </a:t>
            </a:r>
            <a:r>
              <a:rPr lang="en-US" altLang="ko-KR" sz="2400" dirty="0">
                <a:latin typeface=" PT mono"/>
              </a:rPr>
              <a:t>3</a:t>
            </a:r>
            <a:endParaRPr lang="ko-KR" altLang="en-US" sz="2400" dirty="0">
              <a:latin typeface=" PT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7717A-935A-4525-A575-C9F8900B4319}"/>
              </a:ext>
            </a:extLst>
          </p:cNvPr>
          <p:cNvSpPr txBox="1"/>
          <p:nvPr/>
        </p:nvSpPr>
        <p:spPr>
          <a:xfrm>
            <a:off x="8483138" y="2088475"/>
            <a:ext cx="14325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endParaRPr lang="ko-KR" altLang="en-US" b="1" dirty="0">
              <a:solidFill>
                <a:srgbClr val="4B65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D58CDAD-4359-49B1-B8F0-4AB6068F4EA0}"/>
              </a:ext>
            </a:extLst>
          </p:cNvPr>
          <p:cNvSpPr/>
          <p:nvPr/>
        </p:nvSpPr>
        <p:spPr>
          <a:xfrm rot="16200000">
            <a:off x="5987241" y="790129"/>
            <a:ext cx="518160" cy="6343997"/>
          </a:xfrm>
          <a:prstGeom prst="leftBrace">
            <a:avLst>
              <a:gd name="adj1" fmla="val 41666"/>
              <a:gd name="adj2" fmla="val 48300"/>
            </a:avLst>
          </a:prstGeom>
          <a:ln w="44450">
            <a:solidFill>
              <a:srgbClr val="4B65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A864C-2F20-42CF-AEC9-E80BA7EF45A7}"/>
              </a:ext>
            </a:extLst>
          </p:cNvPr>
          <p:cNvSpPr txBox="1"/>
          <p:nvPr/>
        </p:nvSpPr>
        <p:spPr>
          <a:xfrm>
            <a:off x="4252344" y="4734560"/>
            <a:ext cx="398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 PT mono"/>
              </a:rPr>
              <a:t>Python Statements</a:t>
            </a:r>
            <a:endParaRPr lang="ko-KR" altLang="en-US" sz="2800" dirty="0">
              <a:latin typeface=" PT mono"/>
            </a:endParaRPr>
          </a:p>
        </p:txBody>
      </p:sp>
    </p:spTree>
    <p:extLst>
      <p:ext uri="{BB962C8B-B14F-4D97-AF65-F5344CB8AC3E}">
        <p14:creationId xmlns:p14="http://schemas.microsoft.com/office/powerpoint/2010/main" val="41462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8051A-C5CA-43B6-9181-23F7F6ED2C54}"/>
              </a:ext>
            </a:extLst>
          </p:cNvPr>
          <p:cNvSpPr txBox="1"/>
          <p:nvPr/>
        </p:nvSpPr>
        <p:spPr>
          <a:xfrm>
            <a:off x="535709" y="350981"/>
            <a:ext cx="866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0. </a:t>
            </a:r>
            <a:r>
              <a:rPr lang="ko-KR" altLang="en-US" sz="3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파이썬이란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3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62A77-56C2-4403-9AD7-6D04EB586F5F}"/>
              </a:ext>
            </a:extLst>
          </p:cNvPr>
          <p:cNvSpPr txBox="1"/>
          <p:nvPr/>
        </p:nvSpPr>
        <p:spPr>
          <a:xfrm>
            <a:off x="2284154" y="2255975"/>
            <a:ext cx="202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endParaRPr lang="ko-KR" altLang="en-US" sz="3200" dirty="0">
              <a:solidFill>
                <a:srgbClr val="4B65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26742-F2FD-4DB1-B274-9D50A8EF9F78}"/>
              </a:ext>
            </a:extLst>
          </p:cNvPr>
          <p:cNvSpPr txBox="1"/>
          <p:nvPr/>
        </p:nvSpPr>
        <p:spPr>
          <a:xfrm>
            <a:off x="1613594" y="3898837"/>
            <a:ext cx="231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Statement</a:t>
            </a:r>
            <a:endParaRPr lang="ko-KR" altLang="en-US" sz="3200" dirty="0">
              <a:solidFill>
                <a:srgbClr val="4B65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176B8A-5486-4864-A53C-F09542AAAD61}"/>
              </a:ext>
            </a:extLst>
          </p:cNvPr>
          <p:cNvCxnSpPr>
            <a:cxnSpLocks/>
          </p:cNvCxnSpPr>
          <p:nvPr/>
        </p:nvCxnSpPr>
        <p:spPr>
          <a:xfrm>
            <a:off x="3931920" y="2540176"/>
            <a:ext cx="2164080" cy="16372"/>
          </a:xfrm>
          <a:prstGeom prst="straightConnector1">
            <a:avLst/>
          </a:prstGeom>
          <a:ln w="44450">
            <a:solidFill>
              <a:srgbClr val="4B65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A976EE-27AC-4630-B414-1388F0FB7346}"/>
              </a:ext>
            </a:extLst>
          </p:cNvPr>
          <p:cNvCxnSpPr/>
          <p:nvPr/>
        </p:nvCxnSpPr>
        <p:spPr>
          <a:xfrm flipV="1">
            <a:off x="3931920" y="4191224"/>
            <a:ext cx="2184400" cy="1"/>
          </a:xfrm>
          <a:prstGeom prst="straightConnector1">
            <a:avLst/>
          </a:prstGeom>
          <a:ln w="44450">
            <a:solidFill>
              <a:srgbClr val="4B65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E61EA0-B1B9-48FD-9C71-2512E35274C2}"/>
              </a:ext>
            </a:extLst>
          </p:cNvPr>
          <p:cNvSpPr txBox="1"/>
          <p:nvPr/>
        </p:nvSpPr>
        <p:spPr>
          <a:xfrm>
            <a:off x="7024718" y="2255975"/>
            <a:ext cx="373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기본형 </a:t>
            </a:r>
            <a:r>
              <a:rPr lang="en-US" altLang="ko-KR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ko-KR" altLang="en-US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묶음형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C4D20-4E71-465C-A733-C6E458885EE1}"/>
              </a:ext>
            </a:extLst>
          </p:cNvPr>
          <p:cNvSpPr txBox="1"/>
          <p:nvPr/>
        </p:nvSpPr>
        <p:spPr>
          <a:xfrm>
            <a:off x="7024717" y="3898837"/>
            <a:ext cx="373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단순문</a:t>
            </a:r>
            <a:r>
              <a:rPr lang="ko-KR" altLang="en-US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ko-KR" altLang="en-US" sz="3200" dirty="0" err="1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복합문</a:t>
            </a:r>
            <a:endParaRPr lang="ko-KR" altLang="en-US" sz="3200" dirty="0">
              <a:solidFill>
                <a:srgbClr val="4B65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62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8051A-C5CA-43B6-9181-23F7F6ED2C54}"/>
              </a:ext>
            </a:extLst>
          </p:cNvPr>
          <p:cNvSpPr txBox="1"/>
          <p:nvPr/>
        </p:nvSpPr>
        <p:spPr>
          <a:xfrm>
            <a:off x="535709" y="350981"/>
            <a:ext cx="866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0. </a:t>
            </a:r>
            <a:r>
              <a:rPr lang="ko-KR" altLang="en-US" sz="3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파이썬이란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3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62A77-56C2-4403-9AD7-6D04EB586F5F}"/>
              </a:ext>
            </a:extLst>
          </p:cNvPr>
          <p:cNvSpPr txBox="1"/>
          <p:nvPr/>
        </p:nvSpPr>
        <p:spPr>
          <a:xfrm>
            <a:off x="2284154" y="2255975"/>
            <a:ext cx="202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endParaRPr lang="ko-KR" altLang="en-US" sz="3200" dirty="0">
              <a:solidFill>
                <a:srgbClr val="4B65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26742-F2FD-4DB1-B274-9D50A8EF9F78}"/>
              </a:ext>
            </a:extLst>
          </p:cNvPr>
          <p:cNvSpPr txBox="1"/>
          <p:nvPr/>
        </p:nvSpPr>
        <p:spPr>
          <a:xfrm>
            <a:off x="1613594" y="3898837"/>
            <a:ext cx="231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Statement</a:t>
            </a:r>
            <a:endParaRPr lang="ko-KR" altLang="en-US" sz="3200" dirty="0">
              <a:solidFill>
                <a:srgbClr val="4B65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176B8A-5486-4864-A53C-F09542AAAD61}"/>
              </a:ext>
            </a:extLst>
          </p:cNvPr>
          <p:cNvCxnSpPr>
            <a:cxnSpLocks/>
          </p:cNvCxnSpPr>
          <p:nvPr/>
        </p:nvCxnSpPr>
        <p:spPr>
          <a:xfrm>
            <a:off x="3931920" y="2540176"/>
            <a:ext cx="2164080" cy="16372"/>
          </a:xfrm>
          <a:prstGeom prst="straightConnector1">
            <a:avLst/>
          </a:prstGeom>
          <a:ln w="44450">
            <a:solidFill>
              <a:srgbClr val="4B65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A976EE-27AC-4630-B414-1388F0FB7346}"/>
              </a:ext>
            </a:extLst>
          </p:cNvPr>
          <p:cNvCxnSpPr/>
          <p:nvPr/>
        </p:nvCxnSpPr>
        <p:spPr>
          <a:xfrm flipV="1">
            <a:off x="3931920" y="4191224"/>
            <a:ext cx="2184400" cy="1"/>
          </a:xfrm>
          <a:prstGeom prst="straightConnector1">
            <a:avLst/>
          </a:prstGeom>
          <a:ln w="44450">
            <a:solidFill>
              <a:srgbClr val="4B65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1C4D20-4E71-465C-A733-C6E458885EE1}"/>
              </a:ext>
            </a:extLst>
          </p:cNvPr>
          <p:cNvSpPr txBox="1"/>
          <p:nvPr/>
        </p:nvSpPr>
        <p:spPr>
          <a:xfrm>
            <a:off x="7024717" y="3898837"/>
            <a:ext cx="373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단순문</a:t>
            </a:r>
            <a:r>
              <a:rPr lang="ko-KR" altLang="en-US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ko-KR" altLang="en-US" sz="3200" dirty="0" err="1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복합문</a:t>
            </a:r>
            <a:endParaRPr lang="ko-KR" altLang="en-US" sz="3200" dirty="0">
              <a:solidFill>
                <a:srgbClr val="4B65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7A0A1F-6D67-4C88-90EF-F4045F65B49C}"/>
              </a:ext>
            </a:extLst>
          </p:cNvPr>
          <p:cNvGrpSpPr/>
          <p:nvPr/>
        </p:nvGrpSpPr>
        <p:grpSpPr>
          <a:xfrm>
            <a:off x="6756400" y="1303222"/>
            <a:ext cx="4003039" cy="2005718"/>
            <a:chOff x="6756400" y="1303222"/>
            <a:chExt cx="4003039" cy="200571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E01510-7608-433B-969F-EF7DC552E18E}"/>
                </a:ext>
              </a:extLst>
            </p:cNvPr>
            <p:cNvSpPr/>
            <p:nvPr/>
          </p:nvSpPr>
          <p:spPr>
            <a:xfrm>
              <a:off x="6756400" y="1771412"/>
              <a:ext cx="3734721" cy="1537528"/>
            </a:xfrm>
            <a:prstGeom prst="ellipse">
              <a:avLst/>
            </a:prstGeom>
            <a:solidFill>
              <a:srgbClr val="F8AE4B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E61EA0-B1B9-48FD-9C71-2512E35274C2}"/>
                </a:ext>
              </a:extLst>
            </p:cNvPr>
            <p:cNvSpPr txBox="1"/>
            <p:nvPr/>
          </p:nvSpPr>
          <p:spPr>
            <a:xfrm>
              <a:off x="7024718" y="2255975"/>
              <a:ext cx="3734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기본형 </a:t>
              </a:r>
              <a:r>
                <a:rPr lang="en-US" altLang="ko-KR" sz="3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&amp; </a:t>
              </a:r>
              <a:r>
                <a:rPr lang="ko-KR" altLang="en-US" sz="3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묶음형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FD16D2-3BDF-44CE-8E27-F7B3A297E1F6}"/>
                </a:ext>
              </a:extLst>
            </p:cNvPr>
            <p:cNvSpPr txBox="1"/>
            <p:nvPr/>
          </p:nvSpPr>
          <p:spPr>
            <a:xfrm>
              <a:off x="7759237" y="1303222"/>
              <a:ext cx="22656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 PT mono"/>
                </a:rPr>
                <a:t>Chapter 1, 2</a:t>
              </a:r>
              <a:endParaRPr lang="ko-KR" altLang="en-US" sz="2000" dirty="0">
                <a:latin typeface=" PT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42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8051A-C5CA-43B6-9181-23F7F6ED2C54}"/>
              </a:ext>
            </a:extLst>
          </p:cNvPr>
          <p:cNvSpPr txBox="1"/>
          <p:nvPr/>
        </p:nvSpPr>
        <p:spPr>
          <a:xfrm>
            <a:off x="535709" y="350981"/>
            <a:ext cx="866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0. </a:t>
            </a:r>
            <a:r>
              <a:rPr lang="ko-KR" altLang="en-US" sz="3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파이썬이란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3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62A77-56C2-4403-9AD7-6D04EB586F5F}"/>
              </a:ext>
            </a:extLst>
          </p:cNvPr>
          <p:cNvSpPr txBox="1"/>
          <p:nvPr/>
        </p:nvSpPr>
        <p:spPr>
          <a:xfrm>
            <a:off x="2284154" y="2255975"/>
            <a:ext cx="202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endParaRPr lang="ko-KR" altLang="en-US" sz="3200" dirty="0">
              <a:solidFill>
                <a:srgbClr val="4B65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26742-F2FD-4DB1-B274-9D50A8EF9F78}"/>
              </a:ext>
            </a:extLst>
          </p:cNvPr>
          <p:cNvSpPr txBox="1"/>
          <p:nvPr/>
        </p:nvSpPr>
        <p:spPr>
          <a:xfrm>
            <a:off x="1613594" y="3898837"/>
            <a:ext cx="231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Statement</a:t>
            </a:r>
            <a:endParaRPr lang="ko-KR" altLang="en-US" sz="3200" dirty="0">
              <a:solidFill>
                <a:srgbClr val="4B65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176B8A-5486-4864-A53C-F09542AAAD61}"/>
              </a:ext>
            </a:extLst>
          </p:cNvPr>
          <p:cNvCxnSpPr>
            <a:cxnSpLocks/>
          </p:cNvCxnSpPr>
          <p:nvPr/>
        </p:nvCxnSpPr>
        <p:spPr>
          <a:xfrm>
            <a:off x="3931920" y="2540176"/>
            <a:ext cx="2164080" cy="16372"/>
          </a:xfrm>
          <a:prstGeom prst="straightConnector1">
            <a:avLst/>
          </a:prstGeom>
          <a:ln w="44450">
            <a:solidFill>
              <a:srgbClr val="4B65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A976EE-27AC-4630-B414-1388F0FB7346}"/>
              </a:ext>
            </a:extLst>
          </p:cNvPr>
          <p:cNvCxnSpPr/>
          <p:nvPr/>
        </p:nvCxnSpPr>
        <p:spPr>
          <a:xfrm flipV="1">
            <a:off x="3931920" y="4191224"/>
            <a:ext cx="2184400" cy="1"/>
          </a:xfrm>
          <a:prstGeom prst="straightConnector1">
            <a:avLst/>
          </a:prstGeom>
          <a:ln w="44450">
            <a:solidFill>
              <a:srgbClr val="4B65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E61EA0-B1B9-48FD-9C71-2512E35274C2}"/>
              </a:ext>
            </a:extLst>
          </p:cNvPr>
          <p:cNvSpPr txBox="1"/>
          <p:nvPr/>
        </p:nvSpPr>
        <p:spPr>
          <a:xfrm>
            <a:off x="7024718" y="2255975"/>
            <a:ext cx="373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기본형 </a:t>
            </a:r>
            <a:r>
              <a:rPr lang="en-US" altLang="ko-KR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ko-KR" altLang="en-US" sz="3200" dirty="0">
                <a:solidFill>
                  <a:srgbClr val="4B65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묶음형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4EB0DF-60F5-40AA-9B38-062C72E416F8}"/>
              </a:ext>
            </a:extLst>
          </p:cNvPr>
          <p:cNvGrpSpPr/>
          <p:nvPr/>
        </p:nvGrpSpPr>
        <p:grpSpPr>
          <a:xfrm>
            <a:off x="6725920" y="3429000"/>
            <a:ext cx="4768037" cy="2007365"/>
            <a:chOff x="6725920" y="3429000"/>
            <a:chExt cx="4768037" cy="200736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E01510-7608-433B-969F-EF7DC552E18E}"/>
                </a:ext>
              </a:extLst>
            </p:cNvPr>
            <p:cNvSpPr/>
            <p:nvPr/>
          </p:nvSpPr>
          <p:spPr>
            <a:xfrm>
              <a:off x="6725920" y="3429000"/>
              <a:ext cx="3734721" cy="1537528"/>
            </a:xfrm>
            <a:prstGeom prst="ellipse">
              <a:avLst/>
            </a:prstGeom>
            <a:solidFill>
              <a:srgbClr val="F8AE4B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1C4D20-4E71-465C-A733-C6E458885EE1}"/>
                </a:ext>
              </a:extLst>
            </p:cNvPr>
            <p:cNvSpPr txBox="1"/>
            <p:nvPr/>
          </p:nvSpPr>
          <p:spPr>
            <a:xfrm>
              <a:off x="7024717" y="3898837"/>
              <a:ext cx="3734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단순문</a:t>
              </a:r>
              <a:r>
                <a:rPr lang="ko-KR" altLang="en-US" sz="3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3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&amp; </a:t>
              </a:r>
              <a:r>
                <a:rPr lang="ko-KR" altLang="en-US" sz="32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복합문</a:t>
              </a:r>
              <a:endPara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9F7A66-65DA-4905-8BBC-A594981C8F68}"/>
                </a:ext>
              </a:extLst>
            </p:cNvPr>
            <p:cNvSpPr txBox="1"/>
            <p:nvPr/>
          </p:nvSpPr>
          <p:spPr>
            <a:xfrm>
              <a:off x="7975594" y="5036255"/>
              <a:ext cx="3518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 PT mono"/>
                </a:rPr>
                <a:t>Chapter 3, 4, 5, 6</a:t>
              </a:r>
              <a:endParaRPr lang="ko-KR" altLang="en-US" sz="2000" dirty="0">
                <a:latin typeface=" PT mo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42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D6C56E-8FBE-4A08-9CE3-10616AC8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204912"/>
            <a:ext cx="91344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7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 PT mono</vt:lpstr>
      <vt:lpstr>D2Coding</vt:lpstr>
      <vt:lpstr>맑은 고딕</vt:lpstr>
      <vt:lpstr>Arial</vt:lpstr>
      <vt:lpstr>PT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 채윤</dc:creator>
  <cp:lastModifiedBy>김 채윤</cp:lastModifiedBy>
  <cp:revision>2</cp:revision>
  <dcterms:created xsi:type="dcterms:W3CDTF">2019-06-26T06:01:44Z</dcterms:created>
  <dcterms:modified xsi:type="dcterms:W3CDTF">2019-06-26T16:35:21Z</dcterms:modified>
</cp:coreProperties>
</file>