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regular.fntdata"/><Relationship Id="rId14" Type="http://schemas.openxmlformats.org/officeDocument/2006/relationships/slide" Target="slides/slide9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527ae36dfb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527ae36dfb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527ae36dfb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527ae36dfb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527ae36dfb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527ae36dfb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527ae36dfb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527ae36dfb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527ae36dfb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527ae36dfb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527ae36dfb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527ae36dfb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527ae36dfb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527ae36dfb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527ae36dfb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527ae36dfb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패션 리뷰 생성 모델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6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12조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2020204075 김아영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프로젝트 주제 요약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파이프라인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데이터 수집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데이터 전처리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데이터 모델 적용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모델 평가</a:t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프로젝트 기여점 및 한계점</a:t>
            </a:r>
            <a:endParaRPr/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Q&amp;A </a:t>
            </a:r>
            <a:endParaRPr/>
          </a:p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