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0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1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537ED13-0D68-431B-9628-232C728AB34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26D02E6-386D-4899-A7BF-E06BDB76E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mcauley/datasets/amazon_v2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4901-F1FF-FB27-3A37-9290B1BE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802674"/>
            <a:ext cx="11471565" cy="21030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프로젝트 </a:t>
            </a:r>
            <a:r>
              <a:rPr lang="en-US" altLang="ko-KR" sz="4000" b="1" dirty="0"/>
              <a:t>Proposal</a:t>
            </a:r>
            <a:br>
              <a:rPr lang="en-US" altLang="ko-KR" sz="4000" dirty="0"/>
            </a:br>
            <a:r>
              <a:rPr lang="ko-KR" altLang="en-US" sz="4000" dirty="0"/>
              <a:t>아마존 패션 데이터를 이용한 리뷰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0C1FB-AD1C-5B08-20ED-4095FF612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김아영 </a:t>
            </a:r>
            <a:r>
              <a:rPr lang="ko-KR" altLang="en-US" dirty="0" err="1"/>
              <a:t>고연우</a:t>
            </a:r>
            <a:r>
              <a:rPr lang="ko-KR" altLang="en-US" dirty="0"/>
              <a:t> </a:t>
            </a:r>
            <a:r>
              <a:rPr lang="ko-KR" altLang="en-US" dirty="0" err="1"/>
              <a:t>김민균</a:t>
            </a:r>
            <a:r>
              <a:rPr lang="ko-KR" altLang="en-US" dirty="0"/>
              <a:t> 박천수</a:t>
            </a:r>
          </a:p>
        </p:txBody>
      </p:sp>
    </p:spTree>
    <p:extLst>
      <p:ext uri="{BB962C8B-B14F-4D97-AF65-F5344CB8AC3E}">
        <p14:creationId xmlns:p14="http://schemas.microsoft.com/office/powerpoint/2010/main" val="206696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알고리즘을 포함한 전반적인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360588-B4EB-120B-FD0F-8DAF94A1BFA1}"/>
              </a:ext>
            </a:extLst>
          </p:cNvPr>
          <p:cNvSpPr/>
          <p:nvPr/>
        </p:nvSpPr>
        <p:spPr>
          <a:xfrm>
            <a:off x="687978" y="2323264"/>
            <a:ext cx="2455816" cy="3012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리뷰 텍스트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E9DA216-D251-FD0A-C4E1-A779620C4FF7}"/>
              </a:ext>
            </a:extLst>
          </p:cNvPr>
          <p:cNvSpPr/>
          <p:nvPr/>
        </p:nvSpPr>
        <p:spPr>
          <a:xfrm>
            <a:off x="3413761" y="3142510"/>
            <a:ext cx="757646" cy="55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3DDCC-0C48-686A-43BF-1BF1860A1711}"/>
              </a:ext>
            </a:extLst>
          </p:cNvPr>
          <p:cNvSpPr txBox="1"/>
          <p:nvPr/>
        </p:nvSpPr>
        <p:spPr>
          <a:xfrm>
            <a:off x="4256869" y="241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646BA-D25B-5000-D143-914A57A70BEF}"/>
              </a:ext>
            </a:extLst>
          </p:cNvPr>
          <p:cNvSpPr txBox="1"/>
          <p:nvPr/>
        </p:nvSpPr>
        <p:spPr>
          <a:xfrm>
            <a:off x="4256869" y="3213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D34D346-CFF6-747F-CE9D-5ACC2D2B809E}"/>
              </a:ext>
            </a:extLst>
          </p:cNvPr>
          <p:cNvSpPr/>
          <p:nvPr/>
        </p:nvSpPr>
        <p:spPr>
          <a:xfrm>
            <a:off x="3413761" y="2323264"/>
            <a:ext cx="757646" cy="55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78D081-CA15-3C36-AF53-BCA68A1E2A8A}"/>
              </a:ext>
            </a:extLst>
          </p:cNvPr>
          <p:cNvSpPr/>
          <p:nvPr/>
        </p:nvSpPr>
        <p:spPr>
          <a:xfrm>
            <a:off x="3413761" y="4778575"/>
            <a:ext cx="757646" cy="55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928D-7E34-C87D-5383-510F63FFF2A3}"/>
              </a:ext>
            </a:extLst>
          </p:cNvPr>
          <p:cNvSpPr txBox="1"/>
          <p:nvPr/>
        </p:nvSpPr>
        <p:spPr>
          <a:xfrm>
            <a:off x="4256869" y="4053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F90A-78BB-3C66-F33F-6BAE55B2DB84}"/>
              </a:ext>
            </a:extLst>
          </p:cNvPr>
          <p:cNvSpPr txBox="1"/>
          <p:nvPr/>
        </p:nvSpPr>
        <p:spPr>
          <a:xfrm>
            <a:off x="4256869" y="4849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퀄리티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CCEF67-A35A-669C-5F8A-CB7EDE18E71B}"/>
              </a:ext>
            </a:extLst>
          </p:cNvPr>
          <p:cNvSpPr/>
          <p:nvPr/>
        </p:nvSpPr>
        <p:spPr>
          <a:xfrm>
            <a:off x="3413761" y="3959329"/>
            <a:ext cx="757646" cy="557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2A39F3BE-80D9-CEF9-6CF3-755CCF6A0346}"/>
              </a:ext>
            </a:extLst>
          </p:cNvPr>
          <p:cNvSpPr/>
          <p:nvPr/>
        </p:nvSpPr>
        <p:spPr>
          <a:xfrm>
            <a:off x="4415795" y="5301858"/>
            <a:ext cx="513805" cy="635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CFED0-E958-C340-AD28-BFDA8287F16D}"/>
              </a:ext>
            </a:extLst>
          </p:cNvPr>
          <p:cNvSpPr txBox="1"/>
          <p:nvPr/>
        </p:nvSpPr>
        <p:spPr>
          <a:xfrm>
            <a:off x="3901492" y="60283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점 척도 추가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D532D6B-6BE3-29E2-175D-D0FF8BEDC7AB}"/>
              </a:ext>
            </a:extLst>
          </p:cNvPr>
          <p:cNvSpPr/>
          <p:nvPr/>
        </p:nvSpPr>
        <p:spPr>
          <a:xfrm>
            <a:off x="5934891" y="2323264"/>
            <a:ext cx="5386251" cy="3012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토픽과 </a:t>
            </a:r>
            <a:r>
              <a:rPr lang="ko-KR" altLang="en-US" sz="2400" dirty="0" err="1">
                <a:solidFill>
                  <a:schemeClr val="tx1"/>
                </a:solidFill>
              </a:rPr>
              <a:t>별점에</a:t>
            </a:r>
            <a:r>
              <a:rPr lang="ko-KR" altLang="en-US" sz="2400" dirty="0">
                <a:solidFill>
                  <a:schemeClr val="tx1"/>
                </a:solidFill>
              </a:rPr>
              <a:t> 따라 단어 또는 문장을 생성한 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하나로 합쳐 리뷰 생성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GPT(</a:t>
            </a:r>
            <a:r>
              <a:rPr lang="ko-KR" altLang="en-US" sz="2400" dirty="0">
                <a:solidFill>
                  <a:schemeClr val="tx1"/>
                </a:solidFill>
              </a:rPr>
              <a:t>생성</a:t>
            </a:r>
            <a:r>
              <a:rPr lang="en-US" altLang="ko-KR" sz="2400" dirty="0">
                <a:solidFill>
                  <a:schemeClr val="tx1"/>
                </a:solidFill>
              </a:rPr>
              <a:t>), BERT(</a:t>
            </a:r>
            <a:r>
              <a:rPr lang="ko-KR" altLang="en-US" sz="2400" dirty="0">
                <a:solidFill>
                  <a:schemeClr val="tx1"/>
                </a:solidFill>
              </a:rPr>
              <a:t>분류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FE4681-F8CE-D84B-EB69-BD2DE4A5AA65}"/>
              </a:ext>
            </a:extLst>
          </p:cNvPr>
          <p:cNvSpPr/>
          <p:nvPr/>
        </p:nvSpPr>
        <p:spPr>
          <a:xfrm>
            <a:off x="5219494" y="2789184"/>
            <a:ext cx="652098" cy="2201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7A9465-2499-0341-E85E-51953A73ABB9}"/>
              </a:ext>
            </a:extLst>
          </p:cNvPr>
          <p:cNvSpPr/>
          <p:nvPr/>
        </p:nvSpPr>
        <p:spPr>
          <a:xfrm>
            <a:off x="3762103" y="2002971"/>
            <a:ext cx="1681799" cy="3683726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A4C3D-CF86-8E74-F7BD-4FF9372E5A17}"/>
              </a:ext>
            </a:extLst>
          </p:cNvPr>
          <p:cNvSpPr txBox="1"/>
          <p:nvPr/>
        </p:nvSpPr>
        <p:spPr>
          <a:xfrm>
            <a:off x="5443902" y="17929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~5/24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2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8DA7B-E53A-F348-AB3A-D7AE7F06B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204CD-A6CB-2AFC-DE49-B0F83122B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및 배경</a:t>
            </a:r>
          </a:p>
        </p:txBody>
      </p:sp>
      <p:pic>
        <p:nvPicPr>
          <p:cNvPr id="1028" name="Picture 4" descr="대가성 리뷰 형사처벌은 과잉규제” - 정보통신신문">
            <a:extLst>
              <a:ext uri="{FF2B5EF4-FFF2-40B4-BE49-F238E27FC236}">
                <a16:creationId xmlns:a16="http://schemas.microsoft.com/office/drawing/2014/main" id="{5EB2F036-8F2F-2C94-07F9-92E37166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1" y="2440577"/>
            <a:ext cx="3274432" cy="32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D47685E-3E67-91C4-DE60-C409DB951306}"/>
              </a:ext>
            </a:extLst>
          </p:cNvPr>
          <p:cNvGrpSpPr/>
          <p:nvPr/>
        </p:nvGrpSpPr>
        <p:grpSpPr>
          <a:xfrm>
            <a:off x="8316923" y="2257667"/>
            <a:ext cx="3457838" cy="3640251"/>
            <a:chOff x="5302985" y="172795"/>
            <a:chExt cx="3766381" cy="39650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DE5692-A1CE-90DB-233A-095E631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2985" y="426711"/>
              <a:ext cx="3766381" cy="37111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8C585F-0098-3AB4-65AE-7429B1457447}"/>
                </a:ext>
              </a:extLst>
            </p:cNvPr>
            <p:cNvSpPr txBox="1"/>
            <p:nvPr/>
          </p:nvSpPr>
          <p:spPr>
            <a:xfrm>
              <a:off x="6539743" y="172795"/>
              <a:ext cx="22829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통계청 </a:t>
              </a:r>
              <a:r>
                <a:rPr lang="en-US" altLang="ko-KR" sz="1050" dirty="0"/>
                <a:t>2020 </a:t>
              </a:r>
              <a:r>
                <a:rPr lang="ko-KR" altLang="en-US" sz="1050" dirty="0"/>
                <a:t>온라인 쇼핑 동향 조사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B3F9F7-55C7-754A-A854-72DB6F787A60}"/>
              </a:ext>
            </a:extLst>
          </p:cNvPr>
          <p:cNvGrpSpPr/>
          <p:nvPr/>
        </p:nvGrpSpPr>
        <p:grpSpPr>
          <a:xfrm>
            <a:off x="3985815" y="2570700"/>
            <a:ext cx="4336607" cy="3001455"/>
            <a:chOff x="5434817" y="3902942"/>
            <a:chExt cx="4042661" cy="275150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8F2C403-E78F-C193-4FDD-76A11F4AB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817" y="3902942"/>
              <a:ext cx="3708516" cy="2507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32065-BB89-CD90-1B70-304802F2011F}"/>
                </a:ext>
              </a:extLst>
            </p:cNvPr>
            <p:cNvSpPr txBox="1"/>
            <p:nvPr/>
          </p:nvSpPr>
          <p:spPr>
            <a:xfrm>
              <a:off x="6655872" y="6400526"/>
              <a:ext cx="28216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트렌드모니터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2014 </a:t>
              </a:r>
              <a:r>
                <a:rPr lang="ko-KR" altLang="en-US" sz="1050" dirty="0"/>
                <a:t>소비자 리뷰 영향력 조사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032EAD-3A30-30CA-A397-69C6621EC8A7}"/>
              </a:ext>
            </a:extLst>
          </p:cNvPr>
          <p:cNvSpPr txBox="1"/>
          <p:nvPr/>
        </p:nvSpPr>
        <p:spPr>
          <a:xfrm>
            <a:off x="4902926" y="409475"/>
            <a:ext cx="722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“</a:t>
            </a:r>
            <a:r>
              <a:rPr lang="ko-KR" altLang="en-US" sz="3600" b="1" dirty="0">
                <a:solidFill>
                  <a:schemeClr val="bg1"/>
                </a:solidFill>
              </a:rPr>
              <a:t>리뷰 생성 모델로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소비자의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리뷰 작성을 돕자</a:t>
            </a:r>
            <a:r>
              <a:rPr lang="en-US" altLang="ko-KR" sz="3600" b="1" dirty="0">
                <a:solidFill>
                  <a:schemeClr val="bg1"/>
                </a:solidFill>
              </a:rPr>
              <a:t>＂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6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1026" name="Picture 2" descr="Amazon Fashion Launches J.Crew Mercantile | Business Wire">
            <a:extLst>
              <a:ext uri="{FF2B5EF4-FFF2-40B4-BE49-F238E27FC236}">
                <a16:creationId xmlns:a16="http://schemas.microsoft.com/office/drawing/2014/main" id="{47A73773-969C-A8FB-1986-934AFEDF6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2" b="28466"/>
          <a:stretch/>
        </p:blipFill>
        <p:spPr bwMode="auto">
          <a:xfrm>
            <a:off x="1630791" y="2659744"/>
            <a:ext cx="8930418" cy="18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F4909-7F75-F599-8B5D-B20E5E1A7450}"/>
              </a:ext>
            </a:extLst>
          </p:cNvPr>
          <p:cNvSpPr txBox="1"/>
          <p:nvPr/>
        </p:nvSpPr>
        <p:spPr>
          <a:xfrm>
            <a:off x="5095555" y="4545875"/>
            <a:ext cx="565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https://cseweb.ucsd.edu/~jmcauley/datasets/amazon_v2/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952AE-C9DA-ED8C-B261-A416778D5EC5}"/>
              </a:ext>
            </a:extLst>
          </p:cNvPr>
          <p:cNvSpPr txBox="1"/>
          <p:nvPr/>
        </p:nvSpPr>
        <p:spPr>
          <a:xfrm>
            <a:off x="2813099" y="4915207"/>
            <a:ext cx="656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AMAXON FASHION</a:t>
            </a:r>
            <a:r>
              <a:rPr lang="ko-KR" altLang="en-US" dirty="0"/>
              <a:t>의 </a:t>
            </a:r>
            <a:r>
              <a:rPr lang="en-US" altLang="ko-KR" dirty="0"/>
              <a:t>reviews(883,636)</a:t>
            </a:r>
            <a:r>
              <a:rPr lang="ko-KR" altLang="en-US" dirty="0"/>
              <a:t>과</a:t>
            </a:r>
            <a:r>
              <a:rPr lang="en-US" altLang="ko-KR" dirty="0"/>
              <a:t> metadata(186,637)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6514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5794D-7AFF-CF0B-E952-0AEC8258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6" y="2052584"/>
            <a:ext cx="6533295" cy="4123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2BF2A-81E8-1E7C-F10F-45B7D7D37CA4}"/>
              </a:ext>
            </a:extLst>
          </p:cNvPr>
          <p:cNvSpPr txBox="1"/>
          <p:nvPr/>
        </p:nvSpPr>
        <p:spPr>
          <a:xfrm>
            <a:off x="7071360" y="1904538"/>
            <a:ext cx="4747582" cy="438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Review Data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overall </a:t>
            </a:r>
            <a:r>
              <a:rPr lang="ko-KR" altLang="en-US" dirty="0"/>
              <a:t>→ 평점</a:t>
            </a:r>
            <a:r>
              <a:rPr lang="en-US" altLang="ko-KR" dirty="0"/>
              <a:t>, 5</a:t>
            </a:r>
            <a:r>
              <a:rPr lang="ko-KR" altLang="en-US" dirty="0"/>
              <a:t>점 척도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verified </a:t>
            </a:r>
            <a:r>
              <a:rPr lang="ko-KR" altLang="en-US" dirty="0"/>
              <a:t>→ 구매 인증 여부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reviewTime</a:t>
            </a:r>
            <a:r>
              <a:rPr lang="ko-KR" altLang="en-US" dirty="0"/>
              <a:t> → 리뷰 작성 시간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reviewerID</a:t>
            </a:r>
            <a:r>
              <a:rPr lang="en-US" altLang="ko-KR" dirty="0"/>
              <a:t> </a:t>
            </a:r>
            <a:r>
              <a:rPr lang="ko-KR" altLang="en-US" dirty="0"/>
              <a:t>→ 리뷰 작성자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asin</a:t>
            </a:r>
            <a:r>
              <a:rPr lang="en-US" altLang="ko-KR" dirty="0"/>
              <a:t> </a:t>
            </a:r>
            <a:r>
              <a:rPr lang="ko-KR" altLang="en-US" dirty="0"/>
              <a:t>→ 제품 코드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reviewerName</a:t>
            </a:r>
            <a:r>
              <a:rPr lang="en-US" altLang="ko-KR" dirty="0"/>
              <a:t> </a:t>
            </a:r>
            <a:r>
              <a:rPr lang="ko-KR" altLang="en-US" dirty="0"/>
              <a:t>→ 리뷰 작성자 이름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reviewText</a:t>
            </a:r>
            <a:r>
              <a:rPr lang="en-US" altLang="ko-KR" dirty="0"/>
              <a:t> </a:t>
            </a:r>
            <a:r>
              <a:rPr lang="ko-KR" altLang="en-US" dirty="0"/>
              <a:t>→ 리뷰 내용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summary</a:t>
            </a:r>
            <a:r>
              <a:rPr lang="ko-KR" altLang="en-US" dirty="0"/>
              <a:t> → 리뷰 내용 요약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unixReviewTime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en-US" altLang="ko-KR" dirty="0" err="1"/>
              <a:t>unix</a:t>
            </a:r>
            <a:r>
              <a:rPr lang="ko-KR" altLang="en-US" dirty="0"/>
              <a:t>버전 리뷰 작성 시간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vote</a:t>
            </a:r>
            <a:r>
              <a:rPr lang="ko-KR" altLang="en-US" dirty="0"/>
              <a:t> → 리뷰 추천 개수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style </a:t>
            </a:r>
            <a:r>
              <a:rPr lang="ko-KR" altLang="en-US" dirty="0"/>
              <a:t>→ 제품 특징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Image</a:t>
            </a:r>
            <a:r>
              <a:rPr lang="ko-KR" altLang="en-US" dirty="0"/>
              <a:t> → 제품 이미지</a:t>
            </a:r>
          </a:p>
        </p:txBody>
      </p:sp>
    </p:spTree>
    <p:extLst>
      <p:ext uri="{BB962C8B-B14F-4D97-AF65-F5344CB8AC3E}">
        <p14:creationId xmlns:p14="http://schemas.microsoft.com/office/powerpoint/2010/main" val="2115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6CB27-C3E1-9D02-EF6C-0BA553E6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1" y="2070813"/>
            <a:ext cx="6639852" cy="292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8139C-F3A8-75FB-C279-44CD3262EB60}"/>
              </a:ext>
            </a:extLst>
          </p:cNvPr>
          <p:cNvSpPr txBox="1"/>
          <p:nvPr/>
        </p:nvSpPr>
        <p:spPr>
          <a:xfrm>
            <a:off x="6949553" y="1959429"/>
            <a:ext cx="4758034" cy="732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reviewTime</a:t>
            </a:r>
            <a:r>
              <a:rPr lang="ko-KR" altLang="en-US" dirty="0"/>
              <a:t>에서 연도만을 추출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verified</a:t>
            </a:r>
            <a:r>
              <a:rPr lang="ko-KR" altLang="en-US" dirty="0"/>
              <a:t>의 </a:t>
            </a:r>
            <a:r>
              <a:rPr lang="en-US" altLang="ko-KR" dirty="0"/>
              <a:t>True False </a:t>
            </a:r>
            <a:r>
              <a:rPr lang="ko-KR" altLang="en-US" dirty="0"/>
              <a:t>개수 비교 후 </a:t>
            </a:r>
            <a:r>
              <a:rPr lang="en-US" altLang="ko-KR" dirty="0"/>
              <a:t>False </a:t>
            </a:r>
            <a:r>
              <a:rPr lang="ko-KR" altLang="en-US" dirty="0"/>
              <a:t>제거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508859-01D7-1F20-85ED-C89EBD87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21" y="3673067"/>
            <a:ext cx="6649378" cy="2867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D842A8-2DF9-ECDA-E3D8-5E924B6B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01" y="4995396"/>
            <a:ext cx="2577981" cy="9251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1A16634-3331-A72F-B4E8-A1DE0448BEDC}"/>
              </a:ext>
            </a:extLst>
          </p:cNvPr>
          <p:cNvSpPr/>
          <p:nvPr/>
        </p:nvSpPr>
        <p:spPr>
          <a:xfrm>
            <a:off x="3866605" y="5273273"/>
            <a:ext cx="1053737" cy="625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1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B3C5A-C945-F543-E7C7-81CEC5ED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0" y="2510569"/>
            <a:ext cx="5852530" cy="4291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78CAEF-2E41-CC9A-2328-71668ADA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429000"/>
            <a:ext cx="4013035" cy="7109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258AA5-D1F6-62FE-4850-0FCA1F40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4629217"/>
            <a:ext cx="4013035" cy="6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D1DA4-8BE3-FDCC-061B-BAB20E1E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976580"/>
            <a:ext cx="4387038" cy="4352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DEE1D-DD28-961A-1AA5-68D99F23A2AE}"/>
              </a:ext>
            </a:extLst>
          </p:cNvPr>
          <p:cNvSpPr txBox="1"/>
          <p:nvPr/>
        </p:nvSpPr>
        <p:spPr>
          <a:xfrm>
            <a:off x="5589957" y="1792936"/>
            <a:ext cx="2414444" cy="1102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Meta Data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title </a:t>
            </a:r>
            <a:r>
              <a:rPr lang="ko-KR" altLang="en-US" dirty="0"/>
              <a:t>→ 제품명 ★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asin</a:t>
            </a:r>
            <a:r>
              <a:rPr lang="en-US" altLang="ko-KR" dirty="0"/>
              <a:t> </a:t>
            </a:r>
            <a:r>
              <a:rPr lang="ko-KR" altLang="en-US" dirty="0"/>
              <a:t>→ 제품 코드 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ABD398-1D96-ACC3-F9BF-05140A83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974" y="3874577"/>
            <a:ext cx="6139317" cy="23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5F1740-F391-A648-65EB-ECCD42E4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9" y="3320538"/>
            <a:ext cx="4835635" cy="3111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96A1B8-3C8F-94CC-931C-2BAF583E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1" y="4435597"/>
            <a:ext cx="1101489" cy="1996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AFA664-22FB-B72B-3563-A5711E7B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95" y="1910824"/>
            <a:ext cx="9443524" cy="2393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338964-E58E-42AB-0237-5754942C8785}"/>
              </a:ext>
            </a:extLst>
          </p:cNvPr>
          <p:cNvSpPr/>
          <p:nvPr/>
        </p:nvSpPr>
        <p:spPr>
          <a:xfrm>
            <a:off x="10223863" y="1849861"/>
            <a:ext cx="661852" cy="23933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05445D-659C-A341-68DD-DF4FEACF8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19" y="4361070"/>
            <a:ext cx="5270099" cy="3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E41E-0FF7-DB9A-EAD8-58BF17B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 및 수집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FA899-358E-98DF-8730-B84FB9E8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74" y="1904781"/>
            <a:ext cx="7495707" cy="46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68</TotalTime>
  <Words>231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줄무늬</vt:lpstr>
      <vt:lpstr>프로젝트 Proposal 아마존 패션 데이터를 이용한 리뷰 생성</vt:lpstr>
      <vt:lpstr>주제 및 배경</vt:lpstr>
      <vt:lpstr>데이터 소개 및 수집 과정</vt:lpstr>
      <vt:lpstr>데이터 소개 및 수집 과정</vt:lpstr>
      <vt:lpstr>데이터 소개 및 수집 과정</vt:lpstr>
      <vt:lpstr>데이터 소개 및 수집 과정</vt:lpstr>
      <vt:lpstr>데이터 소개 및 수집 과정</vt:lpstr>
      <vt:lpstr>데이터 소개 및 수집 과정</vt:lpstr>
      <vt:lpstr>데이터 소개 및 수집 과정</vt:lpstr>
      <vt:lpstr>적용 알고리즘을 포함한 전반적인 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Proposal 아마존 패션 데이터를 이용한 리뷰 생성</dc:title>
  <dc:creator>박천수</dc:creator>
  <cp:lastModifiedBy>박천수</cp:lastModifiedBy>
  <cp:revision>3</cp:revision>
  <dcterms:created xsi:type="dcterms:W3CDTF">2023-05-22T00:05:48Z</dcterms:created>
  <dcterms:modified xsi:type="dcterms:W3CDTF">2023-05-22T01:16:15Z</dcterms:modified>
</cp:coreProperties>
</file>