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5"/>
  </p:notesMasterIdLst>
  <p:handoutMasterIdLst>
    <p:handoutMasterId r:id="rId26"/>
  </p:handoutMasterIdLst>
  <p:sldIdLst>
    <p:sldId id="256" r:id="rId4"/>
    <p:sldId id="27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49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231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4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C15-9EEF-5141-AFEA-8C8C2A1A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9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D3D4B-614D-8845-BDC7-BFBDEFC5B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242FE-397E-B24B-9BF6-C1D241790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CD8A-D8EB-5F48-A66F-EC4909EE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1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75389-5E44-E748-BC5C-0BA44774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0DB79-90AF-F04D-8589-25CCBFBF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9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9D9CFC-E5C1-3A4E-BCB7-3E1CA8BC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382BE-028B-964F-9027-6A1A9DA2E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2CE039-5644-C647-B0F3-EEB85B25B9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E38C7-DF72-A64C-B9B6-DAE753CDED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01C25-ACB8-2C40-9D88-31F5DECAB2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41482-A6D3-DC4F-A416-B9BFB2321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0160-BC63-054B-87DD-D877764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9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41</TotalTime>
  <Words>24</Words>
  <Application>Microsoft Macintosh PowerPoint</Application>
  <PresentationFormat>On-screen Show (16:9)</PresentationFormat>
  <Paragraphs>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Covers</vt:lpstr>
      <vt:lpstr>General</vt:lpstr>
      <vt:lpstr>Breakers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Alina Reis</cp:lastModifiedBy>
  <cp:revision>14</cp:revision>
  <dcterms:created xsi:type="dcterms:W3CDTF">2018-01-26T19:23:30Z</dcterms:created>
  <dcterms:modified xsi:type="dcterms:W3CDTF">2021-01-11T13:16:56Z</dcterms:modified>
</cp:coreProperties>
</file>