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7091363" cy="2973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ABDF"/>
    <a:srgbClr val="90D19C"/>
    <a:srgbClr val="4C96BC"/>
    <a:srgbClr val="69B681"/>
    <a:srgbClr val="D078C9"/>
    <a:srgbClr val="BAAB70"/>
    <a:srgbClr val="8D91B2"/>
    <a:srgbClr val="D8EEF4"/>
    <a:srgbClr val="3096B2"/>
    <a:srgbClr val="44A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42A759-9136-426C-819C-C3E2453F5FF3}" v="26" dt="2021-06-17T11:31:59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52" y="1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6421" y="486617"/>
            <a:ext cx="5318522" cy="1035180"/>
          </a:xfrm>
        </p:spPr>
        <p:txBody>
          <a:bodyPr anchor="b"/>
          <a:lstStyle>
            <a:lvl1pPr algn="ctr">
              <a:defRPr sz="26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6421" y="1561717"/>
            <a:ext cx="5318522" cy="717880"/>
          </a:xfrm>
        </p:spPr>
        <p:txBody>
          <a:bodyPr/>
          <a:lstStyle>
            <a:lvl1pPr marL="0" indent="0" algn="ctr">
              <a:buNone/>
              <a:defRPr sz="1041"/>
            </a:lvl1pPr>
            <a:lvl2pPr marL="198242" indent="0" algn="ctr">
              <a:buNone/>
              <a:defRPr sz="867"/>
            </a:lvl2pPr>
            <a:lvl3pPr marL="396484" indent="0" algn="ctr">
              <a:buNone/>
              <a:defRPr sz="780"/>
            </a:lvl3pPr>
            <a:lvl4pPr marL="594726" indent="0" algn="ctr">
              <a:buNone/>
              <a:defRPr sz="694"/>
            </a:lvl4pPr>
            <a:lvl5pPr marL="792968" indent="0" algn="ctr">
              <a:buNone/>
              <a:defRPr sz="694"/>
            </a:lvl5pPr>
            <a:lvl6pPr marL="991210" indent="0" algn="ctr">
              <a:buNone/>
              <a:defRPr sz="694"/>
            </a:lvl6pPr>
            <a:lvl7pPr marL="1189452" indent="0" algn="ctr">
              <a:buNone/>
              <a:defRPr sz="694"/>
            </a:lvl7pPr>
            <a:lvl8pPr marL="1387693" indent="0" algn="ctr">
              <a:buNone/>
              <a:defRPr sz="694"/>
            </a:lvl8pPr>
            <a:lvl9pPr marL="1585935" indent="0" algn="ctr">
              <a:buNone/>
              <a:defRPr sz="6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0FB0-A9AA-4857-BF76-33442149857D}" type="datetimeFigureOut">
              <a:rPr lang="en-MY" smtClean="0"/>
              <a:t>23/6/2021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2796-7858-46DC-8E44-C65A0674A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2407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0FB0-A9AA-4857-BF76-33442149857D}" type="datetimeFigureOut">
              <a:rPr lang="en-MY" smtClean="0"/>
              <a:t>23/6/2021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2796-7858-46DC-8E44-C65A0674A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7202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74757" y="158305"/>
            <a:ext cx="1529075" cy="25198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7531" y="158305"/>
            <a:ext cx="4498583" cy="25198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0FB0-A9AA-4857-BF76-33442149857D}" type="datetimeFigureOut">
              <a:rPr lang="en-MY" smtClean="0"/>
              <a:t>23/6/2021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2796-7858-46DC-8E44-C65A0674A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0279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0FB0-A9AA-4857-BF76-33442149857D}" type="datetimeFigureOut">
              <a:rPr lang="en-MY" smtClean="0"/>
              <a:t>23/6/2021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2796-7858-46DC-8E44-C65A0674A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6758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38" y="741282"/>
            <a:ext cx="6116301" cy="1236847"/>
          </a:xfrm>
        </p:spPr>
        <p:txBody>
          <a:bodyPr anchor="b"/>
          <a:lstStyle>
            <a:lvl1pPr>
              <a:defRPr sz="26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838" y="1989830"/>
            <a:ext cx="6116301" cy="650428"/>
          </a:xfrm>
        </p:spPr>
        <p:txBody>
          <a:bodyPr/>
          <a:lstStyle>
            <a:lvl1pPr marL="0" indent="0">
              <a:buNone/>
              <a:defRPr sz="1041">
                <a:solidFill>
                  <a:schemeClr val="tx1">
                    <a:tint val="75000"/>
                  </a:schemeClr>
                </a:solidFill>
              </a:defRPr>
            </a:lvl1pPr>
            <a:lvl2pPr marL="198242" indent="0">
              <a:buNone/>
              <a:defRPr sz="867">
                <a:solidFill>
                  <a:schemeClr val="tx1">
                    <a:tint val="75000"/>
                  </a:schemeClr>
                </a:solidFill>
              </a:defRPr>
            </a:lvl2pPr>
            <a:lvl3pPr marL="396484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3pPr>
            <a:lvl4pPr marL="594726" indent="0">
              <a:buNone/>
              <a:defRPr sz="694">
                <a:solidFill>
                  <a:schemeClr val="tx1">
                    <a:tint val="75000"/>
                  </a:schemeClr>
                </a:solidFill>
              </a:defRPr>
            </a:lvl4pPr>
            <a:lvl5pPr marL="792968" indent="0">
              <a:buNone/>
              <a:defRPr sz="694">
                <a:solidFill>
                  <a:schemeClr val="tx1">
                    <a:tint val="75000"/>
                  </a:schemeClr>
                </a:solidFill>
              </a:defRPr>
            </a:lvl5pPr>
            <a:lvl6pPr marL="991210" indent="0">
              <a:buNone/>
              <a:defRPr sz="694">
                <a:solidFill>
                  <a:schemeClr val="tx1">
                    <a:tint val="75000"/>
                  </a:schemeClr>
                </a:solidFill>
              </a:defRPr>
            </a:lvl6pPr>
            <a:lvl7pPr marL="1189452" indent="0">
              <a:buNone/>
              <a:defRPr sz="694">
                <a:solidFill>
                  <a:schemeClr val="tx1">
                    <a:tint val="75000"/>
                  </a:schemeClr>
                </a:solidFill>
              </a:defRPr>
            </a:lvl7pPr>
            <a:lvl8pPr marL="1387693" indent="0">
              <a:buNone/>
              <a:defRPr sz="694">
                <a:solidFill>
                  <a:schemeClr val="tx1">
                    <a:tint val="75000"/>
                  </a:schemeClr>
                </a:solidFill>
              </a:defRPr>
            </a:lvl8pPr>
            <a:lvl9pPr marL="1585935" indent="0">
              <a:buNone/>
              <a:defRPr sz="6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0FB0-A9AA-4857-BF76-33442149857D}" type="datetimeFigureOut">
              <a:rPr lang="en-MY" smtClean="0"/>
              <a:t>23/6/2021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2796-7858-46DC-8E44-C65A0674A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1836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531" y="791527"/>
            <a:ext cx="3013829" cy="1886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0003" y="791527"/>
            <a:ext cx="3013829" cy="1886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0FB0-A9AA-4857-BF76-33442149857D}" type="datetimeFigureOut">
              <a:rPr lang="en-MY" smtClean="0"/>
              <a:t>23/6/2021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2796-7858-46DC-8E44-C65A0674A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5236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455" y="158305"/>
            <a:ext cx="6116301" cy="5747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455" y="728893"/>
            <a:ext cx="2999979" cy="357219"/>
          </a:xfrm>
        </p:spPr>
        <p:txBody>
          <a:bodyPr anchor="b"/>
          <a:lstStyle>
            <a:lvl1pPr marL="0" indent="0">
              <a:buNone/>
              <a:defRPr sz="1041" b="1"/>
            </a:lvl1pPr>
            <a:lvl2pPr marL="198242" indent="0">
              <a:buNone/>
              <a:defRPr sz="867" b="1"/>
            </a:lvl2pPr>
            <a:lvl3pPr marL="396484" indent="0">
              <a:buNone/>
              <a:defRPr sz="780" b="1"/>
            </a:lvl3pPr>
            <a:lvl4pPr marL="594726" indent="0">
              <a:buNone/>
              <a:defRPr sz="694" b="1"/>
            </a:lvl4pPr>
            <a:lvl5pPr marL="792968" indent="0">
              <a:buNone/>
              <a:defRPr sz="694" b="1"/>
            </a:lvl5pPr>
            <a:lvl6pPr marL="991210" indent="0">
              <a:buNone/>
              <a:defRPr sz="694" b="1"/>
            </a:lvl6pPr>
            <a:lvl7pPr marL="1189452" indent="0">
              <a:buNone/>
              <a:defRPr sz="694" b="1"/>
            </a:lvl7pPr>
            <a:lvl8pPr marL="1387693" indent="0">
              <a:buNone/>
              <a:defRPr sz="694" b="1"/>
            </a:lvl8pPr>
            <a:lvl9pPr marL="1585935" indent="0">
              <a:buNone/>
              <a:defRPr sz="6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455" y="1086113"/>
            <a:ext cx="2999979" cy="15975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90002" y="728893"/>
            <a:ext cx="3014753" cy="357219"/>
          </a:xfrm>
        </p:spPr>
        <p:txBody>
          <a:bodyPr anchor="b"/>
          <a:lstStyle>
            <a:lvl1pPr marL="0" indent="0">
              <a:buNone/>
              <a:defRPr sz="1041" b="1"/>
            </a:lvl1pPr>
            <a:lvl2pPr marL="198242" indent="0">
              <a:buNone/>
              <a:defRPr sz="867" b="1"/>
            </a:lvl2pPr>
            <a:lvl3pPr marL="396484" indent="0">
              <a:buNone/>
              <a:defRPr sz="780" b="1"/>
            </a:lvl3pPr>
            <a:lvl4pPr marL="594726" indent="0">
              <a:buNone/>
              <a:defRPr sz="694" b="1"/>
            </a:lvl4pPr>
            <a:lvl5pPr marL="792968" indent="0">
              <a:buNone/>
              <a:defRPr sz="694" b="1"/>
            </a:lvl5pPr>
            <a:lvl6pPr marL="991210" indent="0">
              <a:buNone/>
              <a:defRPr sz="694" b="1"/>
            </a:lvl6pPr>
            <a:lvl7pPr marL="1189452" indent="0">
              <a:buNone/>
              <a:defRPr sz="694" b="1"/>
            </a:lvl7pPr>
            <a:lvl8pPr marL="1387693" indent="0">
              <a:buNone/>
              <a:defRPr sz="694" b="1"/>
            </a:lvl8pPr>
            <a:lvl9pPr marL="1585935" indent="0">
              <a:buNone/>
              <a:defRPr sz="6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90002" y="1086113"/>
            <a:ext cx="3014753" cy="15975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0FB0-A9AA-4857-BF76-33442149857D}" type="datetimeFigureOut">
              <a:rPr lang="en-MY" smtClean="0"/>
              <a:t>23/6/2021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2796-7858-46DC-8E44-C65A0674A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583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0FB0-A9AA-4857-BF76-33442149857D}" type="datetimeFigureOut">
              <a:rPr lang="en-MY" smtClean="0"/>
              <a:t>23/6/2021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2796-7858-46DC-8E44-C65A0674A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462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0FB0-A9AA-4857-BF76-33442149857D}" type="datetimeFigureOut">
              <a:rPr lang="en-MY" smtClean="0"/>
              <a:t>23/6/2021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2796-7858-46DC-8E44-C65A0674A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8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455" y="198226"/>
            <a:ext cx="2287149" cy="693791"/>
          </a:xfrm>
        </p:spPr>
        <p:txBody>
          <a:bodyPr anchor="b"/>
          <a:lstStyle>
            <a:lvl1pPr>
              <a:defRPr sz="13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4753" y="428113"/>
            <a:ext cx="3590003" cy="2113033"/>
          </a:xfrm>
        </p:spPr>
        <p:txBody>
          <a:bodyPr/>
          <a:lstStyle>
            <a:lvl1pPr>
              <a:defRPr sz="1388"/>
            </a:lvl1pPr>
            <a:lvl2pPr>
              <a:defRPr sz="1214"/>
            </a:lvl2pPr>
            <a:lvl3pPr>
              <a:defRPr sz="1041"/>
            </a:lvl3pPr>
            <a:lvl4pPr>
              <a:defRPr sz="867"/>
            </a:lvl4pPr>
            <a:lvl5pPr>
              <a:defRPr sz="867"/>
            </a:lvl5pPr>
            <a:lvl6pPr>
              <a:defRPr sz="867"/>
            </a:lvl6pPr>
            <a:lvl7pPr>
              <a:defRPr sz="867"/>
            </a:lvl7pPr>
            <a:lvl8pPr>
              <a:defRPr sz="867"/>
            </a:lvl8pPr>
            <a:lvl9pPr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455" y="892016"/>
            <a:ext cx="2287149" cy="1652571"/>
          </a:xfrm>
        </p:spPr>
        <p:txBody>
          <a:bodyPr/>
          <a:lstStyle>
            <a:lvl1pPr marL="0" indent="0">
              <a:buNone/>
              <a:defRPr sz="694"/>
            </a:lvl1pPr>
            <a:lvl2pPr marL="198242" indent="0">
              <a:buNone/>
              <a:defRPr sz="607"/>
            </a:lvl2pPr>
            <a:lvl3pPr marL="396484" indent="0">
              <a:buNone/>
              <a:defRPr sz="520"/>
            </a:lvl3pPr>
            <a:lvl4pPr marL="594726" indent="0">
              <a:buNone/>
              <a:defRPr sz="434"/>
            </a:lvl4pPr>
            <a:lvl5pPr marL="792968" indent="0">
              <a:buNone/>
              <a:defRPr sz="434"/>
            </a:lvl5pPr>
            <a:lvl6pPr marL="991210" indent="0">
              <a:buNone/>
              <a:defRPr sz="434"/>
            </a:lvl6pPr>
            <a:lvl7pPr marL="1189452" indent="0">
              <a:buNone/>
              <a:defRPr sz="434"/>
            </a:lvl7pPr>
            <a:lvl8pPr marL="1387693" indent="0">
              <a:buNone/>
              <a:defRPr sz="434"/>
            </a:lvl8pPr>
            <a:lvl9pPr marL="1585935" indent="0">
              <a:buNone/>
              <a:defRPr sz="4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0FB0-A9AA-4857-BF76-33442149857D}" type="datetimeFigureOut">
              <a:rPr lang="en-MY" smtClean="0"/>
              <a:t>23/6/2021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2796-7858-46DC-8E44-C65A0674A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2846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455" y="198226"/>
            <a:ext cx="2287149" cy="693791"/>
          </a:xfrm>
        </p:spPr>
        <p:txBody>
          <a:bodyPr anchor="b"/>
          <a:lstStyle>
            <a:lvl1pPr>
              <a:defRPr sz="13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14753" y="428113"/>
            <a:ext cx="3590003" cy="2113033"/>
          </a:xfrm>
        </p:spPr>
        <p:txBody>
          <a:bodyPr anchor="t"/>
          <a:lstStyle>
            <a:lvl1pPr marL="0" indent="0">
              <a:buNone/>
              <a:defRPr sz="1388"/>
            </a:lvl1pPr>
            <a:lvl2pPr marL="198242" indent="0">
              <a:buNone/>
              <a:defRPr sz="1214"/>
            </a:lvl2pPr>
            <a:lvl3pPr marL="396484" indent="0">
              <a:buNone/>
              <a:defRPr sz="1041"/>
            </a:lvl3pPr>
            <a:lvl4pPr marL="594726" indent="0">
              <a:buNone/>
              <a:defRPr sz="867"/>
            </a:lvl4pPr>
            <a:lvl5pPr marL="792968" indent="0">
              <a:buNone/>
              <a:defRPr sz="867"/>
            </a:lvl5pPr>
            <a:lvl6pPr marL="991210" indent="0">
              <a:buNone/>
              <a:defRPr sz="867"/>
            </a:lvl6pPr>
            <a:lvl7pPr marL="1189452" indent="0">
              <a:buNone/>
              <a:defRPr sz="867"/>
            </a:lvl7pPr>
            <a:lvl8pPr marL="1387693" indent="0">
              <a:buNone/>
              <a:defRPr sz="867"/>
            </a:lvl8pPr>
            <a:lvl9pPr marL="1585935" indent="0">
              <a:buNone/>
              <a:defRPr sz="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455" y="892016"/>
            <a:ext cx="2287149" cy="1652571"/>
          </a:xfrm>
        </p:spPr>
        <p:txBody>
          <a:bodyPr/>
          <a:lstStyle>
            <a:lvl1pPr marL="0" indent="0">
              <a:buNone/>
              <a:defRPr sz="694"/>
            </a:lvl1pPr>
            <a:lvl2pPr marL="198242" indent="0">
              <a:buNone/>
              <a:defRPr sz="607"/>
            </a:lvl2pPr>
            <a:lvl3pPr marL="396484" indent="0">
              <a:buNone/>
              <a:defRPr sz="520"/>
            </a:lvl3pPr>
            <a:lvl4pPr marL="594726" indent="0">
              <a:buNone/>
              <a:defRPr sz="434"/>
            </a:lvl4pPr>
            <a:lvl5pPr marL="792968" indent="0">
              <a:buNone/>
              <a:defRPr sz="434"/>
            </a:lvl5pPr>
            <a:lvl6pPr marL="991210" indent="0">
              <a:buNone/>
              <a:defRPr sz="434"/>
            </a:lvl6pPr>
            <a:lvl7pPr marL="1189452" indent="0">
              <a:buNone/>
              <a:defRPr sz="434"/>
            </a:lvl7pPr>
            <a:lvl8pPr marL="1387693" indent="0">
              <a:buNone/>
              <a:defRPr sz="434"/>
            </a:lvl8pPr>
            <a:lvl9pPr marL="1585935" indent="0">
              <a:buNone/>
              <a:defRPr sz="4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0FB0-A9AA-4857-BF76-33442149857D}" type="datetimeFigureOut">
              <a:rPr lang="en-MY" smtClean="0"/>
              <a:t>23/6/2021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2796-7858-46DC-8E44-C65A0674A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9356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531" y="158305"/>
            <a:ext cx="6116301" cy="574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531" y="791527"/>
            <a:ext cx="6116301" cy="1886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7531" y="2755891"/>
            <a:ext cx="1595557" cy="158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C0FB0-A9AA-4857-BF76-33442149857D}" type="datetimeFigureOut">
              <a:rPr lang="en-MY" smtClean="0"/>
              <a:t>23/6/2021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9014" y="2755891"/>
            <a:ext cx="2393335" cy="158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08275" y="2755891"/>
            <a:ext cx="1595557" cy="158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22796-7858-46DC-8E44-C65A0674A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312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96484" rtl="0" eaLnBrk="1" latinLnBrk="0" hangingPunct="1">
        <a:lnSpc>
          <a:spcPct val="90000"/>
        </a:lnSpc>
        <a:spcBef>
          <a:spcPct val="0"/>
        </a:spcBef>
        <a:buNone/>
        <a:defRPr sz="19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9121" indent="-99121" algn="l" defTabSz="396484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1214" kern="1200">
          <a:solidFill>
            <a:schemeClr val="tx1"/>
          </a:solidFill>
          <a:latin typeface="+mn-lt"/>
          <a:ea typeface="+mn-ea"/>
          <a:cs typeface="+mn-cs"/>
        </a:defRPr>
      </a:lvl1pPr>
      <a:lvl2pPr marL="297363" indent="-99121" algn="l" defTabSz="396484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1041" kern="1200">
          <a:solidFill>
            <a:schemeClr val="tx1"/>
          </a:solidFill>
          <a:latin typeface="+mn-lt"/>
          <a:ea typeface="+mn-ea"/>
          <a:cs typeface="+mn-cs"/>
        </a:defRPr>
      </a:lvl2pPr>
      <a:lvl3pPr marL="495605" indent="-99121" algn="l" defTabSz="396484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867" kern="1200">
          <a:solidFill>
            <a:schemeClr val="tx1"/>
          </a:solidFill>
          <a:latin typeface="+mn-lt"/>
          <a:ea typeface="+mn-ea"/>
          <a:cs typeface="+mn-cs"/>
        </a:defRPr>
      </a:lvl3pPr>
      <a:lvl4pPr marL="693847" indent="-99121" algn="l" defTabSz="396484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4pPr>
      <a:lvl5pPr marL="892089" indent="-99121" algn="l" defTabSz="396484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5pPr>
      <a:lvl6pPr marL="1090331" indent="-99121" algn="l" defTabSz="396484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6pPr>
      <a:lvl7pPr marL="1288572" indent="-99121" algn="l" defTabSz="396484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7pPr>
      <a:lvl8pPr marL="1486814" indent="-99121" algn="l" defTabSz="396484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8pPr>
      <a:lvl9pPr marL="1685056" indent="-99121" algn="l" defTabSz="396484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6484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1pPr>
      <a:lvl2pPr marL="198242" algn="l" defTabSz="396484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2pPr>
      <a:lvl3pPr marL="396484" algn="l" defTabSz="396484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3pPr>
      <a:lvl4pPr marL="594726" algn="l" defTabSz="396484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4pPr>
      <a:lvl5pPr marL="792968" algn="l" defTabSz="396484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5pPr>
      <a:lvl6pPr marL="991210" algn="l" defTabSz="396484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6pPr>
      <a:lvl7pPr marL="1189452" algn="l" defTabSz="396484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7pPr>
      <a:lvl8pPr marL="1387693" algn="l" defTabSz="396484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8pPr>
      <a:lvl9pPr marL="1585935" algn="l" defTabSz="396484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 descr="A picture containing metalware&#10;&#10;Description automatically generated">
            <a:extLst>
              <a:ext uri="{FF2B5EF4-FFF2-40B4-BE49-F238E27FC236}">
                <a16:creationId xmlns:a16="http://schemas.microsoft.com/office/drawing/2014/main" id="{18C5C2FC-8E0A-4072-9C61-4150BFD74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621" y="90573"/>
            <a:ext cx="1783410" cy="1783410"/>
          </a:xfrm>
          <a:prstGeom prst="rect">
            <a:avLst/>
          </a:prstGeom>
        </p:spPr>
      </p:pic>
      <p:pic>
        <p:nvPicPr>
          <p:cNvPr id="76" name="Picture 75" descr="A close-up of a cell phone&#10;&#10;Description automatically generated with low confidence">
            <a:extLst>
              <a:ext uri="{FF2B5EF4-FFF2-40B4-BE49-F238E27FC236}">
                <a16:creationId xmlns:a16="http://schemas.microsoft.com/office/drawing/2014/main" id="{38245714-876F-4352-A492-C3DC7C00D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8" y="38385"/>
            <a:ext cx="1858469" cy="185846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9466907-BB25-48CC-B298-662C5EFFA47D}"/>
              </a:ext>
            </a:extLst>
          </p:cNvPr>
          <p:cNvSpPr/>
          <p:nvPr/>
        </p:nvSpPr>
        <p:spPr>
          <a:xfrm>
            <a:off x="3612588" y="1"/>
            <a:ext cx="3478775" cy="2973387"/>
          </a:xfrm>
          <a:prstGeom prst="rect">
            <a:avLst/>
          </a:prstGeom>
          <a:solidFill>
            <a:srgbClr val="D8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74" name="Picture 73" descr="A picture containing logo&#10;&#10;Description automatically generated">
            <a:extLst>
              <a:ext uri="{FF2B5EF4-FFF2-40B4-BE49-F238E27FC236}">
                <a16:creationId xmlns:a16="http://schemas.microsoft.com/office/drawing/2014/main" id="{DA8E51BD-9796-4547-9A43-BD0964E719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1" t="22204" r="13915" b="8042"/>
          <a:stretch/>
        </p:blipFill>
        <p:spPr>
          <a:xfrm>
            <a:off x="3901132" y="19193"/>
            <a:ext cx="2743944" cy="18547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06E22D-EAE1-4CBE-91F2-C4FF50B2F633}"/>
              </a:ext>
            </a:extLst>
          </p:cNvPr>
          <p:cNvSpPr txBox="1"/>
          <p:nvPr/>
        </p:nvSpPr>
        <p:spPr>
          <a:xfrm>
            <a:off x="2122960" y="3597395"/>
            <a:ext cx="4382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113% is ~1:1 scale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BBEA7C-7249-4BD2-8291-1AE4FFB643E1}"/>
              </a:ext>
            </a:extLst>
          </p:cNvPr>
          <p:cNvSpPr txBox="1"/>
          <p:nvPr/>
        </p:nvSpPr>
        <p:spPr>
          <a:xfrm>
            <a:off x="10492" y="1785454"/>
            <a:ext cx="35552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MY" sz="1400" dirty="0">
              <a:latin typeface="Nunito" panose="00000500000000000000" pitchFamily="2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MY" sz="1400" dirty="0">
                <a:latin typeface="Nunito" panose="00000500000000000000" pitchFamily="2" charset="0"/>
                <a:ea typeface="Inter" panose="020B0502030000000004" pitchFamily="34" charset="0"/>
                <a:cs typeface="Inter" panose="020B0502030000000004" pitchFamily="34" charset="0"/>
              </a:rPr>
              <a:t>Place the rectangle “starting line” in the slot.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MY" sz="1400" dirty="0">
                <a:latin typeface="Nunito" panose="00000500000000000000" pitchFamily="2" charset="0"/>
                <a:ea typeface="Inter" panose="020B0502030000000004" pitchFamily="34" charset="0"/>
                <a:cs typeface="Inter" panose="020B0502030000000004" pitchFamily="34" charset="0"/>
              </a:rPr>
              <a:t>Put 3 coins at the top of the slopes. </a:t>
            </a:r>
            <a:r>
              <a:rPr lang="en-MY" sz="1400" dirty="0">
                <a:latin typeface="Nunito ExtraBold" panose="00000900000000000000" pitchFamily="2" charset="0"/>
                <a:ea typeface="Inter" panose="020B0502030000000004" pitchFamily="34" charset="0"/>
                <a:cs typeface="Inter" panose="020B0502030000000004" pitchFamily="34" charset="0"/>
              </a:rPr>
              <a:t>(10c coins are recommended)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A73D43-DF1B-4EA6-B083-96105F178C3F}"/>
              </a:ext>
            </a:extLst>
          </p:cNvPr>
          <p:cNvSpPr txBox="1"/>
          <p:nvPr/>
        </p:nvSpPr>
        <p:spPr>
          <a:xfrm>
            <a:off x="3612588" y="1893175"/>
            <a:ext cx="3555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3"/>
            </a:pPr>
            <a:r>
              <a:rPr lang="en-MY" sz="1400" dirty="0">
                <a:latin typeface="Nunito" panose="00000500000000000000" pitchFamily="2" charset="0"/>
                <a:ea typeface="Inter" panose="020B0502030000000004" pitchFamily="34" charset="0"/>
                <a:cs typeface="Inter" panose="020B0502030000000004" pitchFamily="34" charset="0"/>
              </a:rPr>
              <a:t>Remove the starting line and watch the coins roll down the slopes.</a:t>
            </a:r>
          </a:p>
          <a:p>
            <a:pPr marL="342900" indent="-342900" algn="l">
              <a:buFont typeface="+mj-lt"/>
              <a:buAutoNum type="arabicPeriod" startAt="3"/>
            </a:pPr>
            <a:endParaRPr lang="en-MY" sz="1400" dirty="0">
              <a:latin typeface="Nunito" panose="00000500000000000000" pitchFamily="2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algn="l"/>
            <a:r>
              <a:rPr lang="en-MY" sz="1400" dirty="0">
                <a:latin typeface="Nunito ExtraBold" panose="00000900000000000000" pitchFamily="2" charset="0"/>
                <a:ea typeface="Inter" panose="020B0502030000000004" pitchFamily="34" charset="0"/>
                <a:cs typeface="Inter" panose="020B0502030000000004" pitchFamily="34" charset="0"/>
              </a:rPr>
              <a:t>Which coin reaches the finish line first?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C57350F-6241-4FC1-B55E-1185C59CABC0}"/>
              </a:ext>
            </a:extLst>
          </p:cNvPr>
          <p:cNvSpPr>
            <a:spLocks noChangeAspect="1"/>
          </p:cNvSpPr>
          <p:nvPr/>
        </p:nvSpPr>
        <p:spPr>
          <a:xfrm>
            <a:off x="162466" y="24736"/>
            <a:ext cx="567641" cy="5676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FBCA8E7-4415-4FCE-B5B1-877F4D2D3FE4}"/>
              </a:ext>
            </a:extLst>
          </p:cNvPr>
          <p:cNvSpPr>
            <a:spLocks noChangeAspect="1"/>
          </p:cNvSpPr>
          <p:nvPr/>
        </p:nvSpPr>
        <p:spPr>
          <a:xfrm>
            <a:off x="3235428" y="567404"/>
            <a:ext cx="307777" cy="307777"/>
          </a:xfrm>
          <a:prstGeom prst="ellipse">
            <a:avLst/>
          </a:prstGeom>
          <a:solidFill>
            <a:srgbClr val="A4ABD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latin typeface="Nunito ExtraBold" panose="00000900000000000000" pitchFamily="2" charset="0"/>
              </a:rPr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20E302B-6A49-4515-BF8C-B95F6A068AF4}"/>
              </a:ext>
            </a:extLst>
          </p:cNvPr>
          <p:cNvSpPr>
            <a:spLocks noChangeAspect="1"/>
          </p:cNvSpPr>
          <p:nvPr/>
        </p:nvSpPr>
        <p:spPr>
          <a:xfrm>
            <a:off x="2737722" y="79835"/>
            <a:ext cx="307777" cy="307777"/>
          </a:xfrm>
          <a:prstGeom prst="ellipse">
            <a:avLst/>
          </a:prstGeom>
          <a:solidFill>
            <a:srgbClr val="BAAB7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latin typeface="Nunito ExtraBold" panose="00000900000000000000" pitchFamily="2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03338C-BC20-498B-9425-32DD9B140505}"/>
              </a:ext>
            </a:extLst>
          </p:cNvPr>
          <p:cNvSpPr txBox="1"/>
          <p:nvPr/>
        </p:nvSpPr>
        <p:spPr>
          <a:xfrm>
            <a:off x="5022824" y="523878"/>
            <a:ext cx="1499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4C96BC"/>
                </a:solidFill>
                <a:latin typeface="Nunito ExtraBold" panose="00000900000000000000" pitchFamily="2" charset="0"/>
                <a:ea typeface="Inter" panose="020B0502030000000004" pitchFamily="34" charset="0"/>
                <a:cs typeface="Inter" panose="020B0502030000000004" pitchFamily="34" charset="0"/>
              </a:rPr>
              <a:t>minimum distance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FF09973-64EA-4D29-AD25-CEC294C4313E}"/>
              </a:ext>
            </a:extLst>
          </p:cNvPr>
          <p:cNvSpPr txBox="1"/>
          <p:nvPr/>
        </p:nvSpPr>
        <p:spPr>
          <a:xfrm>
            <a:off x="5522948" y="946588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D078C9"/>
                </a:solidFill>
                <a:latin typeface="Nunito ExtraBold" panose="00000900000000000000" pitchFamily="2" charset="0"/>
                <a:ea typeface="Inter" panose="020B0502030000000004" pitchFamily="34" charset="0"/>
                <a:cs typeface="Inter" panose="020B0502030000000004" pitchFamily="34" charset="0"/>
              </a:rPr>
              <a:t>maximum speed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31881A6-1520-46B2-A9DF-F02872651AF9}"/>
              </a:ext>
            </a:extLst>
          </p:cNvPr>
          <p:cNvSpPr txBox="1"/>
          <p:nvPr/>
        </p:nvSpPr>
        <p:spPr>
          <a:xfrm>
            <a:off x="5223717" y="762393"/>
            <a:ext cx="1238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90D19C"/>
                </a:solidFill>
                <a:latin typeface="Nunito ExtraBold" panose="00000900000000000000" pitchFamily="2" charset="0"/>
                <a:ea typeface="Inter" panose="020B0502030000000004" pitchFamily="34" charset="0"/>
                <a:cs typeface="Inter" panose="020B0502030000000004" pitchFamily="34" charset="0"/>
              </a:rPr>
              <a:t>?</a:t>
            </a:r>
          </a:p>
        </p:txBody>
      </p:sp>
      <p:sp>
        <p:nvSpPr>
          <p:cNvPr id="70" name="Arrow: Left 69">
            <a:extLst>
              <a:ext uri="{FF2B5EF4-FFF2-40B4-BE49-F238E27FC236}">
                <a16:creationId xmlns:a16="http://schemas.microsoft.com/office/drawing/2014/main" id="{EA58E217-BDCE-426F-BE31-8A61393F1EBC}"/>
              </a:ext>
            </a:extLst>
          </p:cNvPr>
          <p:cNvSpPr/>
          <p:nvPr/>
        </p:nvSpPr>
        <p:spPr>
          <a:xfrm rot="18189527">
            <a:off x="4979297" y="768679"/>
            <a:ext cx="139387" cy="48379"/>
          </a:xfrm>
          <a:prstGeom prst="leftArrow">
            <a:avLst>
              <a:gd name="adj1" fmla="val 50000"/>
              <a:gd name="adj2" fmla="val 104440"/>
            </a:avLst>
          </a:prstGeom>
          <a:solidFill>
            <a:srgbClr val="4C9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1" name="Arrow: Left 70">
            <a:extLst>
              <a:ext uri="{FF2B5EF4-FFF2-40B4-BE49-F238E27FC236}">
                <a16:creationId xmlns:a16="http://schemas.microsoft.com/office/drawing/2014/main" id="{285D0198-C091-4B11-8C30-869875ED66E8}"/>
              </a:ext>
            </a:extLst>
          </p:cNvPr>
          <p:cNvSpPr/>
          <p:nvPr/>
        </p:nvSpPr>
        <p:spPr>
          <a:xfrm rot="18189527">
            <a:off x="4957346" y="1131158"/>
            <a:ext cx="436241" cy="57804"/>
          </a:xfrm>
          <a:prstGeom prst="leftArrow">
            <a:avLst>
              <a:gd name="adj1" fmla="val 50000"/>
              <a:gd name="adj2" fmla="val 104440"/>
            </a:avLst>
          </a:prstGeom>
          <a:solidFill>
            <a:srgbClr val="90D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2" name="Arrow: Left 71">
            <a:extLst>
              <a:ext uri="{FF2B5EF4-FFF2-40B4-BE49-F238E27FC236}">
                <a16:creationId xmlns:a16="http://schemas.microsoft.com/office/drawing/2014/main" id="{2787DF79-88BE-4F67-AADA-657B58EAAB70}"/>
              </a:ext>
            </a:extLst>
          </p:cNvPr>
          <p:cNvSpPr/>
          <p:nvPr/>
        </p:nvSpPr>
        <p:spPr>
          <a:xfrm rot="18189527">
            <a:off x="5238644" y="1355316"/>
            <a:ext cx="461932" cy="58087"/>
          </a:xfrm>
          <a:prstGeom prst="leftArrow">
            <a:avLst>
              <a:gd name="adj1" fmla="val 50000"/>
              <a:gd name="adj2" fmla="val 104440"/>
            </a:avLst>
          </a:prstGeom>
          <a:solidFill>
            <a:srgbClr val="D078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2336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400" dirty="0" smtClean="0">
            <a:latin typeface="Nunito" panose="00000500000000000000" pitchFamily="2" charset="0"/>
            <a:ea typeface="Inter" panose="020B0502030000000004" pitchFamily="34" charset="0"/>
            <a:cs typeface="Inter" panose="020B05020300000000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5197</TotalTime>
  <Words>61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Nunito</vt:lpstr>
      <vt:lpstr>Nunito ExtraBold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Aidan Lee</dc:creator>
  <cp:lastModifiedBy>Aidan Lee</cp:lastModifiedBy>
  <cp:revision>3</cp:revision>
  <dcterms:created xsi:type="dcterms:W3CDTF">2021-06-09T14:58:01Z</dcterms:created>
  <dcterms:modified xsi:type="dcterms:W3CDTF">2021-06-23T10:24:56Z</dcterms:modified>
</cp:coreProperties>
</file>