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304588" cy="6804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EF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3" autoAdjust="0"/>
    <p:restoredTop sz="94660"/>
  </p:normalViewPr>
  <p:slideViewPr>
    <p:cSldViewPr snapToGrid="0">
      <p:cViewPr>
        <p:scale>
          <a:sx n="113" d="100"/>
          <a:sy n="113" d="100"/>
        </p:scale>
        <p:origin x="275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074" y="1113529"/>
            <a:ext cx="8478441" cy="2368809"/>
          </a:xfrm>
        </p:spPr>
        <p:txBody>
          <a:bodyPr anchor="b"/>
          <a:lstStyle>
            <a:lvl1pPr algn="ctr">
              <a:defRPr sz="55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074" y="3573688"/>
            <a:ext cx="8478441" cy="1642731"/>
          </a:xfrm>
        </p:spPr>
        <p:txBody>
          <a:bodyPr/>
          <a:lstStyle>
            <a:lvl1pPr marL="0" indent="0" algn="ctr">
              <a:buNone/>
              <a:defRPr sz="2225"/>
            </a:lvl1pPr>
            <a:lvl2pPr marL="423916" indent="0" algn="ctr">
              <a:buNone/>
              <a:defRPr sz="1854"/>
            </a:lvl2pPr>
            <a:lvl3pPr marL="847832" indent="0" algn="ctr">
              <a:buNone/>
              <a:defRPr sz="1669"/>
            </a:lvl3pPr>
            <a:lvl4pPr marL="1271748" indent="0" algn="ctr">
              <a:buNone/>
              <a:defRPr sz="1484"/>
            </a:lvl4pPr>
            <a:lvl5pPr marL="1695663" indent="0" algn="ctr">
              <a:buNone/>
              <a:defRPr sz="1484"/>
            </a:lvl5pPr>
            <a:lvl6pPr marL="2119579" indent="0" algn="ctr">
              <a:buNone/>
              <a:defRPr sz="1484"/>
            </a:lvl6pPr>
            <a:lvl7pPr marL="2543495" indent="0" algn="ctr">
              <a:buNone/>
              <a:defRPr sz="1484"/>
            </a:lvl7pPr>
            <a:lvl8pPr marL="2967411" indent="0" algn="ctr">
              <a:buNone/>
              <a:defRPr sz="1484"/>
            </a:lvl8pPr>
            <a:lvl9pPr marL="3391327" indent="0" algn="ctr">
              <a:buNone/>
              <a:defRPr sz="14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465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9846" y="362251"/>
            <a:ext cx="2437552" cy="57660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190" y="362251"/>
            <a:ext cx="7171348" cy="57660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611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373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303" y="1696282"/>
            <a:ext cx="9750207" cy="2830285"/>
          </a:xfrm>
        </p:spPr>
        <p:txBody>
          <a:bodyPr anchor="b"/>
          <a:lstStyle>
            <a:lvl1pPr>
              <a:defRPr sz="55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303" y="4553343"/>
            <a:ext cx="9750207" cy="1488380"/>
          </a:xfrm>
        </p:spPr>
        <p:txBody>
          <a:bodyPr/>
          <a:lstStyle>
            <a:lvl1pPr marL="0" indent="0">
              <a:buNone/>
              <a:defRPr sz="2225">
                <a:solidFill>
                  <a:schemeClr val="tx1">
                    <a:tint val="75000"/>
                  </a:schemeClr>
                </a:solidFill>
              </a:defRPr>
            </a:lvl1pPr>
            <a:lvl2pPr marL="423916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2pPr>
            <a:lvl3pPr marL="847832" indent="0">
              <a:buNone/>
              <a:defRPr sz="1669">
                <a:solidFill>
                  <a:schemeClr val="tx1">
                    <a:tint val="75000"/>
                  </a:schemeClr>
                </a:solidFill>
              </a:defRPr>
            </a:lvl3pPr>
            <a:lvl4pPr marL="1271748" indent="0">
              <a:buNone/>
              <a:defRPr sz="1484">
                <a:solidFill>
                  <a:schemeClr val="tx1">
                    <a:tint val="75000"/>
                  </a:schemeClr>
                </a:solidFill>
              </a:defRPr>
            </a:lvl4pPr>
            <a:lvl5pPr marL="1695663" indent="0">
              <a:buNone/>
              <a:defRPr sz="1484">
                <a:solidFill>
                  <a:schemeClr val="tx1">
                    <a:tint val="75000"/>
                  </a:schemeClr>
                </a:solidFill>
              </a:defRPr>
            </a:lvl5pPr>
            <a:lvl6pPr marL="2119579" indent="0">
              <a:buNone/>
              <a:defRPr sz="1484">
                <a:solidFill>
                  <a:schemeClr val="tx1">
                    <a:tint val="75000"/>
                  </a:schemeClr>
                </a:solidFill>
              </a:defRPr>
            </a:lvl6pPr>
            <a:lvl7pPr marL="2543495" indent="0">
              <a:buNone/>
              <a:defRPr sz="1484">
                <a:solidFill>
                  <a:schemeClr val="tx1">
                    <a:tint val="75000"/>
                  </a:schemeClr>
                </a:solidFill>
              </a:defRPr>
            </a:lvl7pPr>
            <a:lvl8pPr marL="2967411" indent="0">
              <a:buNone/>
              <a:defRPr sz="1484">
                <a:solidFill>
                  <a:schemeClr val="tx1">
                    <a:tint val="75000"/>
                  </a:schemeClr>
                </a:solidFill>
              </a:defRPr>
            </a:lvl8pPr>
            <a:lvl9pPr marL="3391327" indent="0">
              <a:buNone/>
              <a:defRPr sz="14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530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90" y="1811257"/>
            <a:ext cx="4804450" cy="43170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2948" y="1811257"/>
            <a:ext cx="4804450" cy="43170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85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63" y="362252"/>
            <a:ext cx="9750207" cy="1315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8663" y="1667931"/>
            <a:ext cx="4782370" cy="817428"/>
          </a:xfrm>
        </p:spPr>
        <p:txBody>
          <a:bodyPr anchor="b"/>
          <a:lstStyle>
            <a:lvl1pPr marL="0" indent="0">
              <a:buNone/>
              <a:defRPr sz="2225" b="1"/>
            </a:lvl1pPr>
            <a:lvl2pPr marL="423916" indent="0">
              <a:buNone/>
              <a:defRPr sz="1854" b="1"/>
            </a:lvl2pPr>
            <a:lvl3pPr marL="847832" indent="0">
              <a:buNone/>
              <a:defRPr sz="1669" b="1"/>
            </a:lvl3pPr>
            <a:lvl4pPr marL="1271748" indent="0">
              <a:buNone/>
              <a:defRPr sz="1484" b="1"/>
            </a:lvl4pPr>
            <a:lvl5pPr marL="1695663" indent="0">
              <a:buNone/>
              <a:defRPr sz="1484" b="1"/>
            </a:lvl5pPr>
            <a:lvl6pPr marL="2119579" indent="0">
              <a:buNone/>
              <a:defRPr sz="1484" b="1"/>
            </a:lvl6pPr>
            <a:lvl7pPr marL="2543495" indent="0">
              <a:buNone/>
              <a:defRPr sz="1484" b="1"/>
            </a:lvl7pPr>
            <a:lvl8pPr marL="2967411" indent="0">
              <a:buNone/>
              <a:defRPr sz="1484" b="1"/>
            </a:lvl8pPr>
            <a:lvl9pPr marL="3391327" indent="0">
              <a:buNone/>
              <a:defRPr sz="14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8663" y="2485359"/>
            <a:ext cx="4782370" cy="3655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22948" y="1667931"/>
            <a:ext cx="4805922" cy="817428"/>
          </a:xfrm>
        </p:spPr>
        <p:txBody>
          <a:bodyPr anchor="b"/>
          <a:lstStyle>
            <a:lvl1pPr marL="0" indent="0">
              <a:buNone/>
              <a:defRPr sz="2225" b="1"/>
            </a:lvl1pPr>
            <a:lvl2pPr marL="423916" indent="0">
              <a:buNone/>
              <a:defRPr sz="1854" b="1"/>
            </a:lvl2pPr>
            <a:lvl3pPr marL="847832" indent="0">
              <a:buNone/>
              <a:defRPr sz="1669" b="1"/>
            </a:lvl3pPr>
            <a:lvl4pPr marL="1271748" indent="0">
              <a:buNone/>
              <a:defRPr sz="1484" b="1"/>
            </a:lvl4pPr>
            <a:lvl5pPr marL="1695663" indent="0">
              <a:buNone/>
              <a:defRPr sz="1484" b="1"/>
            </a:lvl5pPr>
            <a:lvl6pPr marL="2119579" indent="0">
              <a:buNone/>
              <a:defRPr sz="1484" b="1"/>
            </a:lvl6pPr>
            <a:lvl7pPr marL="2543495" indent="0">
              <a:buNone/>
              <a:defRPr sz="1484" b="1"/>
            </a:lvl7pPr>
            <a:lvl8pPr marL="2967411" indent="0">
              <a:buNone/>
              <a:defRPr sz="1484" b="1"/>
            </a:lvl8pPr>
            <a:lvl9pPr marL="3391327" indent="0">
              <a:buNone/>
              <a:defRPr sz="14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2948" y="2485359"/>
            <a:ext cx="4805922" cy="3655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846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38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5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63" y="453602"/>
            <a:ext cx="3646024" cy="1587606"/>
          </a:xfrm>
        </p:spPr>
        <p:txBody>
          <a:bodyPr anchor="b"/>
          <a:lstStyle>
            <a:lvl1pPr>
              <a:defRPr sz="2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922" y="979654"/>
            <a:ext cx="5722948" cy="4835268"/>
          </a:xfrm>
        </p:spPr>
        <p:txBody>
          <a:bodyPr/>
          <a:lstStyle>
            <a:lvl1pPr>
              <a:defRPr sz="2967"/>
            </a:lvl1pPr>
            <a:lvl2pPr>
              <a:defRPr sz="2596"/>
            </a:lvl2pPr>
            <a:lvl3pPr>
              <a:defRPr sz="2225"/>
            </a:lvl3pPr>
            <a:lvl4pPr>
              <a:defRPr sz="1854"/>
            </a:lvl4pPr>
            <a:lvl5pPr>
              <a:defRPr sz="1854"/>
            </a:lvl5pPr>
            <a:lvl6pPr>
              <a:defRPr sz="1854"/>
            </a:lvl6pPr>
            <a:lvl7pPr>
              <a:defRPr sz="1854"/>
            </a:lvl7pPr>
            <a:lvl8pPr>
              <a:defRPr sz="1854"/>
            </a:lvl8pPr>
            <a:lvl9pPr>
              <a:defRPr sz="18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63" y="2041208"/>
            <a:ext cx="3646024" cy="3781589"/>
          </a:xfrm>
        </p:spPr>
        <p:txBody>
          <a:bodyPr/>
          <a:lstStyle>
            <a:lvl1pPr marL="0" indent="0">
              <a:buNone/>
              <a:defRPr sz="1484"/>
            </a:lvl1pPr>
            <a:lvl2pPr marL="423916" indent="0">
              <a:buNone/>
              <a:defRPr sz="1298"/>
            </a:lvl2pPr>
            <a:lvl3pPr marL="847832" indent="0">
              <a:buNone/>
              <a:defRPr sz="1113"/>
            </a:lvl3pPr>
            <a:lvl4pPr marL="1271748" indent="0">
              <a:buNone/>
              <a:defRPr sz="927"/>
            </a:lvl4pPr>
            <a:lvl5pPr marL="1695663" indent="0">
              <a:buNone/>
              <a:defRPr sz="927"/>
            </a:lvl5pPr>
            <a:lvl6pPr marL="2119579" indent="0">
              <a:buNone/>
              <a:defRPr sz="927"/>
            </a:lvl6pPr>
            <a:lvl7pPr marL="2543495" indent="0">
              <a:buNone/>
              <a:defRPr sz="927"/>
            </a:lvl7pPr>
            <a:lvl8pPr marL="2967411" indent="0">
              <a:buNone/>
              <a:defRPr sz="927"/>
            </a:lvl8pPr>
            <a:lvl9pPr marL="3391327" indent="0">
              <a:buNone/>
              <a:defRPr sz="9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63" y="453602"/>
            <a:ext cx="3646024" cy="1587606"/>
          </a:xfrm>
        </p:spPr>
        <p:txBody>
          <a:bodyPr anchor="b"/>
          <a:lstStyle>
            <a:lvl1pPr>
              <a:defRPr sz="2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05922" y="979654"/>
            <a:ext cx="5722948" cy="4835268"/>
          </a:xfrm>
        </p:spPr>
        <p:txBody>
          <a:bodyPr anchor="t"/>
          <a:lstStyle>
            <a:lvl1pPr marL="0" indent="0">
              <a:buNone/>
              <a:defRPr sz="2967"/>
            </a:lvl1pPr>
            <a:lvl2pPr marL="423916" indent="0">
              <a:buNone/>
              <a:defRPr sz="2596"/>
            </a:lvl2pPr>
            <a:lvl3pPr marL="847832" indent="0">
              <a:buNone/>
              <a:defRPr sz="2225"/>
            </a:lvl3pPr>
            <a:lvl4pPr marL="1271748" indent="0">
              <a:buNone/>
              <a:defRPr sz="1854"/>
            </a:lvl4pPr>
            <a:lvl5pPr marL="1695663" indent="0">
              <a:buNone/>
              <a:defRPr sz="1854"/>
            </a:lvl5pPr>
            <a:lvl6pPr marL="2119579" indent="0">
              <a:buNone/>
              <a:defRPr sz="1854"/>
            </a:lvl6pPr>
            <a:lvl7pPr marL="2543495" indent="0">
              <a:buNone/>
              <a:defRPr sz="1854"/>
            </a:lvl7pPr>
            <a:lvl8pPr marL="2967411" indent="0">
              <a:buNone/>
              <a:defRPr sz="1854"/>
            </a:lvl8pPr>
            <a:lvl9pPr marL="3391327" indent="0">
              <a:buNone/>
              <a:defRPr sz="18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63" y="2041208"/>
            <a:ext cx="3646024" cy="3781589"/>
          </a:xfrm>
        </p:spPr>
        <p:txBody>
          <a:bodyPr/>
          <a:lstStyle>
            <a:lvl1pPr marL="0" indent="0">
              <a:buNone/>
              <a:defRPr sz="1484"/>
            </a:lvl1pPr>
            <a:lvl2pPr marL="423916" indent="0">
              <a:buNone/>
              <a:defRPr sz="1298"/>
            </a:lvl2pPr>
            <a:lvl3pPr marL="847832" indent="0">
              <a:buNone/>
              <a:defRPr sz="1113"/>
            </a:lvl3pPr>
            <a:lvl4pPr marL="1271748" indent="0">
              <a:buNone/>
              <a:defRPr sz="927"/>
            </a:lvl4pPr>
            <a:lvl5pPr marL="1695663" indent="0">
              <a:buNone/>
              <a:defRPr sz="927"/>
            </a:lvl5pPr>
            <a:lvl6pPr marL="2119579" indent="0">
              <a:buNone/>
              <a:defRPr sz="927"/>
            </a:lvl6pPr>
            <a:lvl7pPr marL="2543495" indent="0">
              <a:buNone/>
              <a:defRPr sz="927"/>
            </a:lvl7pPr>
            <a:lvl8pPr marL="2967411" indent="0">
              <a:buNone/>
              <a:defRPr sz="927"/>
            </a:lvl8pPr>
            <a:lvl9pPr marL="3391327" indent="0">
              <a:buNone/>
              <a:defRPr sz="9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006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191" y="362252"/>
            <a:ext cx="9750207" cy="131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191" y="1811257"/>
            <a:ext cx="9750207" cy="431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91" y="6306324"/>
            <a:ext cx="2543532" cy="362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77E4-EBB1-4BC6-B7F3-C4283B9FE1BB}" type="datetimeFigureOut">
              <a:rPr lang="en-MY" smtClean="0"/>
              <a:t>28/6/2021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4645" y="6306324"/>
            <a:ext cx="3815298" cy="362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3865" y="6306324"/>
            <a:ext cx="2543532" cy="362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FEFB-0E07-4971-B91C-C186D9E1A3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18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47832" rtl="0" eaLnBrk="1" latinLnBrk="0" hangingPunct="1">
        <a:lnSpc>
          <a:spcPct val="90000"/>
        </a:lnSpc>
        <a:spcBef>
          <a:spcPct val="0"/>
        </a:spcBef>
        <a:buNone/>
        <a:defRPr sz="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958" indent="-211958" algn="l" defTabSz="847832" rtl="0" eaLnBrk="1" latinLnBrk="0" hangingPunct="1">
        <a:lnSpc>
          <a:spcPct val="90000"/>
        </a:lnSpc>
        <a:spcBef>
          <a:spcPts val="927"/>
        </a:spcBef>
        <a:buFont typeface="Arial" panose="020B0604020202020204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1pPr>
      <a:lvl2pPr marL="635874" indent="-211958" algn="l" defTabSz="847832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2pPr>
      <a:lvl3pPr marL="1059790" indent="-211958" algn="l" defTabSz="847832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3pPr>
      <a:lvl4pPr marL="1483705" indent="-211958" algn="l" defTabSz="847832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4pPr>
      <a:lvl5pPr marL="1907621" indent="-211958" algn="l" defTabSz="847832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5pPr>
      <a:lvl6pPr marL="2331537" indent="-211958" algn="l" defTabSz="847832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6pPr>
      <a:lvl7pPr marL="2755453" indent="-211958" algn="l" defTabSz="847832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7pPr>
      <a:lvl8pPr marL="3179369" indent="-211958" algn="l" defTabSz="847832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8pPr>
      <a:lvl9pPr marL="3603285" indent="-211958" algn="l" defTabSz="847832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7832" rtl="0" eaLnBrk="1" latinLnBrk="0" hangingPunct="1">
        <a:defRPr sz="1669" kern="1200">
          <a:solidFill>
            <a:schemeClr val="tx1"/>
          </a:solidFill>
          <a:latin typeface="+mn-lt"/>
          <a:ea typeface="+mn-ea"/>
          <a:cs typeface="+mn-cs"/>
        </a:defRPr>
      </a:lvl1pPr>
      <a:lvl2pPr marL="423916" algn="l" defTabSz="847832" rtl="0" eaLnBrk="1" latinLnBrk="0" hangingPunct="1">
        <a:defRPr sz="1669" kern="1200">
          <a:solidFill>
            <a:schemeClr val="tx1"/>
          </a:solidFill>
          <a:latin typeface="+mn-lt"/>
          <a:ea typeface="+mn-ea"/>
          <a:cs typeface="+mn-cs"/>
        </a:defRPr>
      </a:lvl2pPr>
      <a:lvl3pPr marL="847832" algn="l" defTabSz="847832" rtl="0" eaLnBrk="1" latinLnBrk="0" hangingPunct="1">
        <a:defRPr sz="1669" kern="1200">
          <a:solidFill>
            <a:schemeClr val="tx1"/>
          </a:solidFill>
          <a:latin typeface="+mn-lt"/>
          <a:ea typeface="+mn-ea"/>
          <a:cs typeface="+mn-cs"/>
        </a:defRPr>
      </a:lvl3pPr>
      <a:lvl4pPr marL="1271748" algn="l" defTabSz="847832" rtl="0" eaLnBrk="1" latinLnBrk="0" hangingPunct="1">
        <a:defRPr sz="1669" kern="1200">
          <a:solidFill>
            <a:schemeClr val="tx1"/>
          </a:solidFill>
          <a:latin typeface="+mn-lt"/>
          <a:ea typeface="+mn-ea"/>
          <a:cs typeface="+mn-cs"/>
        </a:defRPr>
      </a:lvl4pPr>
      <a:lvl5pPr marL="1695663" algn="l" defTabSz="847832" rtl="0" eaLnBrk="1" latinLnBrk="0" hangingPunct="1">
        <a:defRPr sz="1669" kern="1200">
          <a:solidFill>
            <a:schemeClr val="tx1"/>
          </a:solidFill>
          <a:latin typeface="+mn-lt"/>
          <a:ea typeface="+mn-ea"/>
          <a:cs typeface="+mn-cs"/>
        </a:defRPr>
      </a:lvl5pPr>
      <a:lvl6pPr marL="2119579" algn="l" defTabSz="847832" rtl="0" eaLnBrk="1" latinLnBrk="0" hangingPunct="1">
        <a:defRPr sz="1669" kern="1200">
          <a:solidFill>
            <a:schemeClr val="tx1"/>
          </a:solidFill>
          <a:latin typeface="+mn-lt"/>
          <a:ea typeface="+mn-ea"/>
          <a:cs typeface="+mn-cs"/>
        </a:defRPr>
      </a:lvl6pPr>
      <a:lvl7pPr marL="2543495" algn="l" defTabSz="847832" rtl="0" eaLnBrk="1" latinLnBrk="0" hangingPunct="1">
        <a:defRPr sz="1669" kern="1200">
          <a:solidFill>
            <a:schemeClr val="tx1"/>
          </a:solidFill>
          <a:latin typeface="+mn-lt"/>
          <a:ea typeface="+mn-ea"/>
          <a:cs typeface="+mn-cs"/>
        </a:defRPr>
      </a:lvl7pPr>
      <a:lvl8pPr marL="2967411" algn="l" defTabSz="847832" rtl="0" eaLnBrk="1" latinLnBrk="0" hangingPunct="1">
        <a:defRPr sz="1669" kern="1200">
          <a:solidFill>
            <a:schemeClr val="tx1"/>
          </a:solidFill>
          <a:latin typeface="+mn-lt"/>
          <a:ea typeface="+mn-ea"/>
          <a:cs typeface="+mn-cs"/>
        </a:defRPr>
      </a:lvl8pPr>
      <a:lvl9pPr marL="3391327" algn="l" defTabSz="847832" rtl="0" eaLnBrk="1" latinLnBrk="0" hangingPunct="1">
        <a:defRPr sz="1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38FEA9-2BCF-4C5C-89B5-8B90338D49E8}"/>
              </a:ext>
            </a:extLst>
          </p:cNvPr>
          <p:cNvSpPr/>
          <p:nvPr/>
        </p:nvSpPr>
        <p:spPr>
          <a:xfrm>
            <a:off x="5743880" y="780855"/>
            <a:ext cx="5560708" cy="4823780"/>
          </a:xfrm>
          <a:prstGeom prst="rect">
            <a:avLst/>
          </a:prstGeom>
          <a:solidFill>
            <a:srgbClr val="DDE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120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C0C5A-205C-4D92-A53E-56B39CE8342B}"/>
              </a:ext>
            </a:extLst>
          </p:cNvPr>
          <p:cNvSpPr/>
          <p:nvPr/>
        </p:nvSpPr>
        <p:spPr>
          <a:xfrm>
            <a:off x="7701965" y="6361751"/>
            <a:ext cx="3602623" cy="442274"/>
          </a:xfrm>
          <a:prstGeom prst="rect">
            <a:avLst/>
          </a:prstGeom>
          <a:solidFill>
            <a:srgbClr val="44A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12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67FEB-5D1F-44A1-83FC-5D25F6E9D743}"/>
              </a:ext>
            </a:extLst>
          </p:cNvPr>
          <p:cNvSpPr txBox="1"/>
          <p:nvPr/>
        </p:nvSpPr>
        <p:spPr>
          <a:xfrm>
            <a:off x="8370331" y="6383612"/>
            <a:ext cx="2934255" cy="36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MY" sz="895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Next stop: </a:t>
            </a:r>
            <a:br>
              <a:rPr lang="en-MY" sz="895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</a:br>
            <a:r>
              <a:rPr lang="en-MY" sz="895" dirty="0">
                <a:solidFill>
                  <a:schemeClr val="bg1"/>
                </a:solidFill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UCD Quinn School of Business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DDCA2-41C5-497F-9E8C-46B19D118AB4}"/>
              </a:ext>
            </a:extLst>
          </p:cNvPr>
          <p:cNvSpPr/>
          <p:nvPr/>
        </p:nvSpPr>
        <p:spPr>
          <a:xfrm>
            <a:off x="7701963" y="5604634"/>
            <a:ext cx="3602623" cy="783198"/>
          </a:xfrm>
          <a:prstGeom prst="rect">
            <a:avLst/>
          </a:prstGeom>
          <a:solidFill>
            <a:srgbClr val="309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120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446EAE-2300-4C07-B997-018C017B5076}"/>
              </a:ext>
            </a:extLst>
          </p:cNvPr>
          <p:cNvGrpSpPr/>
          <p:nvPr/>
        </p:nvGrpSpPr>
        <p:grpSpPr>
          <a:xfrm>
            <a:off x="8370332" y="5785108"/>
            <a:ext cx="2000760" cy="469861"/>
            <a:chOff x="1567386" y="5768416"/>
            <a:chExt cx="1698851" cy="398960"/>
          </a:xfrm>
        </p:grpSpPr>
        <p:pic>
          <p:nvPicPr>
            <p:cNvPr id="8" name="Picture 2" descr="UCD logo - The UCD Innovation Academy">
              <a:extLst>
                <a:ext uri="{FF2B5EF4-FFF2-40B4-BE49-F238E27FC236}">
                  <a16:creationId xmlns:a16="http://schemas.microsoft.com/office/drawing/2014/main" id="{4D32BB36-B73B-45D1-98E0-75F59B564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386" y="5778673"/>
              <a:ext cx="388704" cy="388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7D166F-03EB-4F3A-871C-61DAC5C09E8A}"/>
                </a:ext>
              </a:extLst>
            </p:cNvPr>
            <p:cNvSpPr txBox="1"/>
            <p:nvPr/>
          </p:nvSpPr>
          <p:spPr>
            <a:xfrm>
              <a:off x="2079716" y="5768416"/>
              <a:ext cx="1186521" cy="19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895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Arial" panose="020B0604020202020204" pitchFamily="34" charset="0"/>
                </a:rPr>
                <a:t>Centre of Mechanics </a:t>
              </a:r>
            </a:p>
          </p:txBody>
        </p:sp>
        <p:pic>
          <p:nvPicPr>
            <p:cNvPr id="10" name="Picture 2" descr="Möbius Strip -- from Wolfram MathWorld">
              <a:extLst>
                <a:ext uri="{FF2B5EF4-FFF2-40B4-BE49-F238E27FC236}">
                  <a16:creationId xmlns:a16="http://schemas.microsoft.com/office/drawing/2014/main" id="{7B229C34-3225-49F4-9DE6-99281D153F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6090" y="5800642"/>
              <a:ext cx="164944" cy="13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0176B-FAD0-427A-8DBF-80F430D90C80}"/>
                </a:ext>
              </a:extLst>
            </p:cNvPr>
            <p:cNvSpPr txBox="1"/>
            <p:nvPr/>
          </p:nvSpPr>
          <p:spPr>
            <a:xfrm>
              <a:off x="1862561" y="5938212"/>
              <a:ext cx="1379500" cy="22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119" dirty="0">
                  <a:solidFill>
                    <a:schemeClr val="bg1"/>
                  </a:solidFill>
                  <a:latin typeface="Nunito ExtraBold" panose="00000900000000000000" pitchFamily="2" charset="0"/>
                  <a:ea typeface="Inter" panose="020B0502030000000004" pitchFamily="34" charset="0"/>
                  <a:cs typeface="Inter" panose="020B0502030000000004" pitchFamily="34" charset="0"/>
                </a:rPr>
                <a:t>Mechanics Fun Walk</a:t>
              </a:r>
              <a:endParaRPr lang="en-MY" sz="1119" dirty="0">
                <a:latin typeface="Nunito" panose="00000500000000000000" pitchFamily="2" charset="0"/>
                <a:ea typeface="Inter" panose="020B0502030000000004" pitchFamily="34" charset="0"/>
                <a:cs typeface="Inter" panose="020B05020300000000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608F7-145F-4670-BD71-2DF2E64D1B16}"/>
              </a:ext>
            </a:extLst>
          </p:cNvPr>
          <p:cNvSpPr/>
          <p:nvPr/>
        </p:nvSpPr>
        <p:spPr>
          <a:xfrm>
            <a:off x="5743882" y="5604634"/>
            <a:ext cx="1958083" cy="1199391"/>
          </a:xfrm>
          <a:prstGeom prst="rect">
            <a:avLst/>
          </a:prstGeom>
          <a:solidFill>
            <a:srgbClr val="0E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120" dirty="0">
              <a:latin typeface="Nunito" panose="000005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49CFA-2467-45BD-A4AE-FC05D7A2DCF6}"/>
              </a:ext>
            </a:extLst>
          </p:cNvPr>
          <p:cNvSpPr txBox="1"/>
          <p:nvPr/>
        </p:nvSpPr>
        <p:spPr>
          <a:xfrm>
            <a:off x="5793066" y="5788665"/>
            <a:ext cx="1908899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132" dirty="0">
                <a:solidFill>
                  <a:schemeClr val="bg1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Stop 1</a:t>
            </a:r>
          </a:p>
          <a:p>
            <a:pPr algn="ctr"/>
            <a:r>
              <a:rPr lang="en-MY" sz="1790" dirty="0">
                <a:solidFill>
                  <a:schemeClr val="bg1"/>
                </a:solidFill>
                <a:latin typeface="Nunito ExtraBold" panose="000009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of 8</a:t>
            </a:r>
            <a:endParaRPr lang="en-MY" sz="1174" dirty="0">
              <a:solidFill>
                <a:schemeClr val="bg1"/>
              </a:solidFill>
              <a:latin typeface="Nunito ExtraBold" panose="00000900000000000000" pitchFamily="2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2DA9B4-B0A7-4428-AC71-9DE77FF3576C}"/>
              </a:ext>
            </a:extLst>
          </p:cNvPr>
          <p:cNvSpPr txBox="1"/>
          <p:nvPr/>
        </p:nvSpPr>
        <p:spPr>
          <a:xfrm>
            <a:off x="1" y="-1"/>
            <a:ext cx="11304588" cy="780855"/>
          </a:xfrm>
          <a:prstGeom prst="rect">
            <a:avLst/>
          </a:prstGeom>
          <a:solidFill>
            <a:srgbClr val="0E799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4474" b="1" dirty="0">
                <a:solidFill>
                  <a:schemeClr val="bg1"/>
                </a:solidFill>
                <a:latin typeface="Nunito Black" panose="00000A00000000000000" pitchFamily="2" charset="0"/>
                <a:ea typeface="Inter" panose="020B0502030000000004" pitchFamily="34" charset="0"/>
                <a:cs typeface="Inter" panose="020B0502030000000004" pitchFamily="34" charset="0"/>
              </a:rPr>
              <a:t>Coupled Oscillators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341AF3-2D7E-4545-ACFD-63DC2A47601C}"/>
              </a:ext>
            </a:extLst>
          </p:cNvPr>
          <p:cNvSpPr txBox="1"/>
          <p:nvPr/>
        </p:nvSpPr>
        <p:spPr>
          <a:xfrm>
            <a:off x="405211" y="5438120"/>
            <a:ext cx="519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Nunito" panose="00000500000000000000" pitchFamily="2" charset="0"/>
              </a:rPr>
              <a:t>Start one pendulum by letting it swing.</a:t>
            </a:r>
          </a:p>
          <a:p>
            <a:endParaRPr lang="en-MY" dirty="0">
              <a:latin typeface="Nunito" panose="00000500000000000000" pitchFamily="2" charset="0"/>
            </a:endParaRPr>
          </a:p>
          <a:p>
            <a:r>
              <a:rPr lang="en-MY" dirty="0">
                <a:latin typeface="Nunito" panose="00000500000000000000" pitchFamily="2" charset="0"/>
              </a:rPr>
              <a:t>Watch as the pendulums </a:t>
            </a:r>
            <a:r>
              <a:rPr lang="en-MY" dirty="0">
                <a:latin typeface="Nunito ExtraBold" panose="00000900000000000000" pitchFamily="2" charset="0"/>
              </a:rPr>
              <a:t>take turns </a:t>
            </a:r>
            <a:r>
              <a:rPr lang="en-MY" dirty="0">
                <a:latin typeface="Nunito" panose="00000500000000000000" pitchFamily="2" charset="0"/>
              </a:rPr>
              <a:t>swinging.</a:t>
            </a:r>
          </a:p>
          <a:p>
            <a:endParaRPr lang="en-MY" dirty="0">
              <a:latin typeface="Nunito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9B1D2-6295-445D-AFF3-266D275872ED}"/>
              </a:ext>
            </a:extLst>
          </p:cNvPr>
          <p:cNvSpPr txBox="1"/>
          <p:nvPr/>
        </p:nvSpPr>
        <p:spPr>
          <a:xfrm>
            <a:off x="6406982" y="1218123"/>
            <a:ext cx="4384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Nunito Black" panose="00000A00000000000000" pitchFamily="2" charset="0"/>
              </a:rPr>
              <a:t>Why does this happen?</a:t>
            </a:r>
          </a:p>
          <a:p>
            <a:endParaRPr lang="en-MY" dirty="0">
              <a:latin typeface="Nunito" panose="00000500000000000000" pitchFamily="2" charset="0"/>
            </a:endParaRPr>
          </a:p>
          <a:p>
            <a:r>
              <a:rPr lang="en-MY" dirty="0">
                <a:latin typeface="Nunito" panose="00000500000000000000" pitchFamily="2" charset="0"/>
              </a:rPr>
              <a:t>As one pendulum swings, it pulls on the string that connects it to the other pendulum.</a:t>
            </a:r>
          </a:p>
          <a:p>
            <a:endParaRPr lang="en-MY" dirty="0">
              <a:latin typeface="Nunito" panose="00000500000000000000" pitchFamily="2" charset="0"/>
            </a:endParaRPr>
          </a:p>
          <a:p>
            <a:r>
              <a:rPr lang="en-MY" dirty="0">
                <a:latin typeface="Nunito" panose="00000500000000000000" pitchFamily="2" charset="0"/>
              </a:rPr>
              <a:t>This pulling of the string builds up the swinging of the other pendulum. When this happens, it also pulls on the string and slows down the first pendulum.</a:t>
            </a:r>
          </a:p>
          <a:p>
            <a:endParaRPr lang="en-MY" dirty="0">
              <a:latin typeface="Nunito" panose="00000500000000000000" pitchFamily="2" charset="0"/>
            </a:endParaRPr>
          </a:p>
          <a:p>
            <a:r>
              <a:rPr lang="en-MY" dirty="0">
                <a:latin typeface="Nunito" panose="00000500000000000000" pitchFamily="2" charset="0"/>
              </a:rPr>
              <a:t>This repeats over and over until the pendulums have lost all their energy to friction.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C9FFB04-330A-4E1F-A4D6-ED69C93CF2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6" r="16121"/>
          <a:stretch/>
        </p:blipFill>
        <p:spPr>
          <a:xfrm>
            <a:off x="405211" y="1083017"/>
            <a:ext cx="4955822" cy="42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5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2830</TotalTime>
  <Words>107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Nunito</vt:lpstr>
      <vt:lpstr>Nunito Black</vt:lpstr>
      <vt:lpstr>Nunito ExtraBold</vt:lpstr>
      <vt:lpstr>Roboto Slab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Lee</dc:creator>
  <cp:lastModifiedBy>Aidan Lee</cp:lastModifiedBy>
  <cp:revision>3</cp:revision>
  <dcterms:created xsi:type="dcterms:W3CDTF">2021-06-28T14:49:40Z</dcterms:created>
  <dcterms:modified xsi:type="dcterms:W3CDTF">2021-06-30T16:31:20Z</dcterms:modified>
</cp:coreProperties>
</file>