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69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65E4-99BF-4786-53F3-0C794BBF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2100-153A-92F5-B628-892C0714D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70A-A075-4179-BCF2-874BEF2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E86-65D5-46FF-3868-1EAF732A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A42C-C57E-C98B-5360-BC58F7A5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5393-9D83-D120-0A67-CB56A11A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5460-2923-32AA-9006-13C906E8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FBAA-AC3F-6BCD-A6B5-38869C7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21D3-2E2B-89F8-57CE-AD6E73CE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A61C-8BA1-1BDC-726F-F93A090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76B7E-8393-CE58-1022-29E88C18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CC22A-5CD9-AADA-18C9-4062515E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E8E2-0C37-09F1-F1B7-DA0A10AC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DC01-ED65-1927-08C3-8674A2B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17A1-9064-3FA5-5F3D-D92A647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BBE8-A86C-924B-AF48-6A73983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B88C-1C67-34B4-06FA-9B3ACCB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9064-7C94-5D84-BD14-3EBF593F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F74B-52A7-F6BF-CDEA-8C7F1C0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2591-C7EA-7F74-10A2-D6750BF8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014-85BC-9758-58E2-14C9BD4C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E3D9-245C-1E68-7A53-AA6E261D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2226-F5C5-EE3F-496E-B1502FDC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E90C-19B2-DF54-121A-85E06CFA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300-725F-E718-C731-0D29DAD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DFDC-7176-F71F-98BC-3449EF8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A7C-CDC8-80F8-CAFE-4D02AF08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8EE4-B136-CDF0-CD7B-68A63A99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83CB-A9EA-A81A-8E8A-01D49EFD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C645-3798-5218-ED0B-35D5C06E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1A3A-7C99-7A0C-313F-35B94046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B19-A22F-3F44-8C23-4340F428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63D5-4AB2-6BB0-9713-656FD1B4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80D1-3B08-3035-1944-220AA762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D8B91-9E1C-4EC4-0A61-F2487A995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D964-C1F8-675D-1A4C-F9A842F2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3140-375A-57AA-2D14-596AC63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1F88-FFC2-CBBC-3FC9-FF59DF8F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427FD-4AE8-BA73-C7B9-DADB33F4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DA2C-4F59-EF17-FE41-C35DD229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A374-D00C-94FB-8DFB-9D6A8B2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D77B-CC01-E109-7AA6-4188DC22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0EF5-0332-025B-7E39-53250A1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6B37A-9638-4C19-38F0-DCBCC84E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EA65-CB72-D026-D1EE-4318875F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9C18-5DB8-868E-08D0-4F69307D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C-779E-26FD-DF24-2B6C3E5C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D988-32AE-4272-FCA9-824323CE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C50B-03CF-A95D-00BE-4BFD141E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0E70-7CE5-01EF-AF17-CF011D9A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38E1-A17B-892B-9DE8-17426F4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CAF6-5AC3-8E02-5274-DCCDB28F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8D43-8A56-41EE-622B-D191D930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7483-4C14-2EF6-36E9-585C2DA4F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94FA-7755-DC4B-5E18-33A7053E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D128-4B8C-2214-0AAD-1E08A9A5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B648-A14D-3EE5-E2B4-A749BF01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BB54-040C-A9E2-0A09-9F92DA34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F9553-4B0B-6D26-81A7-0B0586DA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F04D7-B13A-FA29-C3CB-D413BA1C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6636-C99A-2B95-20ED-AFF2470A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ECCB-2335-F4F3-3920-BA5D707A1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796E-2C31-0B80-FA54-2BF58521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3C4A622D-45AC-4FC3-9E9F-C114D7A2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3458" b="50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1CB43-DA4A-AED0-5BA5-B5014033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981813" cy="3204134"/>
          </a:xfrm>
        </p:spPr>
        <p:txBody>
          <a:bodyPr anchor="b">
            <a:noAutofit/>
          </a:bodyPr>
          <a:lstStyle/>
          <a:p>
            <a:pPr algn="l"/>
            <a:r>
              <a:rPr lang="ru-RU" sz="8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02EA0-D41D-15CF-DB89-01CC87F9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Абрабоу Ахмед Е.А.И</a:t>
            </a:r>
            <a:br>
              <a:rPr lang="ru-RU" sz="2000">
                <a:solidFill>
                  <a:schemeClr val="bg1"/>
                </a:solidFill>
              </a:rPr>
            </a:br>
            <a:r>
              <a:rPr lang="ru-RU" sz="2000">
                <a:solidFill>
                  <a:schemeClr val="bg1"/>
                </a:solidFill>
              </a:rPr>
              <a:t>ИН-23-9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Ибн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Аль-Хаттаб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Организация ИГИЛ: Во время правления Омара ибн аль-Хаттаба Исламское государство получило большое развитие и организацию, включая разделение территорий, назначение губернаторов и создание административных систем.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Издание исламских законов: Омар бин Аль-Хаттаб издал множество исламских постановлений и законов, отражающих применение исламских законов в различных аспектах жизни.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4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pic>
        <p:nvPicPr>
          <p:cNvPr id="5" name="Объект 4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16C8922-6246-15C9-88B2-77DA8A29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3" y="1528922"/>
            <a:ext cx="8016953" cy="4963953"/>
          </a:xfrm>
        </p:spPr>
      </p:pic>
    </p:spTree>
    <p:extLst>
      <p:ext uri="{BB962C8B-B14F-4D97-AF65-F5344CB8AC3E}">
        <p14:creationId xmlns:p14="http://schemas.microsoft.com/office/powerpoint/2010/main" val="136673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Омар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получив ножевое ранение от Абу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Лулуа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почувствовав приближение своей смерти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сформировал совет из шести человек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одобренных Посланником Бога в исламе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Отбор из них будет производить Шура. Первое, что можно было назвать выборами, состоялось внутри зарождающегося исламского общества, чтобы сделать выбор между Усманом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Аффаном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Али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Талибом, и результаты, как говорят источники, привели к процессу референдума, проведенному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Абд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ар-Рахманом ибн Ауфом. 12 в назначении Усмана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халифом мусульман, и он продолжал править в течение 12 лет.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644 г. до своей мученической кончины в 656 г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время его правления Исламское Государство стало свидетелем многих важных событий и сражений, в том числе: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Битва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при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Аль-Куме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(656 г. н. э.).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Эта битва произошла между Армией ислама во главе с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Талибом 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хариджитами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Хариджиты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были повстанческой группой, выступавшей против правления Усмана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Битва закончилась убийством Османа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 Али принял халифат после его смерти.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0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Внутренние проблемы: период правления Усмана был свидетелем протестов и внутренних беспорядков в Исламском государстве в результате того, что справедливость халифата не распространялась, как ожидалось, и это было источником напряженности и беспорядков.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Копирование Корана: В период Усмана ибн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Коран был объединен в одном экземпляре и распространен во всех регионах Исламского Государства, и это было важным шагом в сохранении и передаче Корана.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Распространение ислама. В этот период ислам распространился на новые регионы, такие как Хорасан и Магриб в Африке.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Смерть Османа бин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656 г.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5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pic>
        <p:nvPicPr>
          <p:cNvPr id="5" name="Объект 4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16C8922-6246-15C9-88B2-77DA8A29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3" y="1528922"/>
            <a:ext cx="8016953" cy="4963953"/>
          </a:xfrm>
        </p:spPr>
      </p:pic>
    </p:spTree>
    <p:extLst>
      <p:ext uri="{BB962C8B-B14F-4D97-AF65-F5344CB8AC3E}">
        <p14:creationId xmlns:p14="http://schemas.microsoft.com/office/powerpoint/2010/main" val="252354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 мученической смерти халифа Османа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во время первой борьбы, свидетелем которой стало Исламское государство,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 получил халифат, присягнув ему на верность от группы сподвижников, взяв таким образом на себя управление государством. В состоянии серьезных беспорядков, когда он был вынужден перенести центр халифата из Медины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Куфу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он отказался. Правитель Леванта в то время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Муавия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 присягнул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Талибу, ссылаясь на необходимость возмездия сначала убийцам халифа Османа, что привело к раздорам среди мусульман и сражениям между двумя сторонами, и Али продолжал править в течение 5 лет.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Хотя Али принял халифат с единогласного одобрения сподвижников, его правление было полно испытаний и искушений.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наиболее важным событиям и вызовам во время правления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Талиба относятся: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Перенос центра халифата. Из-за эскалации напряженности в Медине и давления политических вопросов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 был вынужден перенести центр халифата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Куфу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Ираке. Это решение ознаменовало серьезные перемены в ИГИЛ.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Второе восстание. Продолжались раздоры и конфликты между сторонниками Али и сторонниками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Суфьяна, и эти конфликты были связаны с убийством третьего халифа, Османа. Эта борьба привела к крупным сражениям, таким как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(657 г. н. э.).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произошла между армией Али и армией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Суфьяна. Эта битва была одной из самых важных битв гражданского конфликта в истории ислама и привела к огромным потерям.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1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1CBEFB01-5969-A9B4-7223-D5D9631B0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15" y="170619"/>
            <a:ext cx="7789566" cy="6516762"/>
          </a:xfrm>
        </p:spPr>
      </p:pic>
    </p:spTree>
    <p:extLst>
      <p:ext uri="{BB962C8B-B14F-4D97-AF65-F5344CB8AC3E}">
        <p14:creationId xmlns:p14="http://schemas.microsoft.com/office/powerpoint/2010/main" val="155462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CA7E3A-368A-946F-5B9B-020C92BD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54" b="79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0229E-5BDD-1460-F4C0-E7E11C9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Спасибо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За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внимание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78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AF715CEF-70FD-5EBD-F184-5968A0C53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3458" b="50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26FC-2FF3-1617-C838-3EB02BF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4"/>
            <a:ext cx="3045507" cy="7555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1-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AC36B-6A9D-11CF-7612-5A81426D0DB5}"/>
              </a:ext>
            </a:extLst>
          </p:cNvPr>
          <p:cNvSpPr txBox="1"/>
          <p:nvPr/>
        </p:nvSpPr>
        <p:spPr>
          <a:xfrm>
            <a:off x="477981" y="1783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6E8D4F-DBDE-97B3-94E6-407C4716ED86}"/>
              </a:ext>
            </a:extLst>
          </p:cNvPr>
          <p:cNvSpPr txBox="1">
            <a:spLocks/>
          </p:cNvSpPr>
          <p:nvPr/>
        </p:nvSpPr>
        <p:spPr>
          <a:xfrm>
            <a:off x="477981" y="2161100"/>
            <a:ext cx="5539361" cy="52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3-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Ибн Аль-Хаттаб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8EC4-CBA5-A48E-87CD-2D3D7870C118}"/>
              </a:ext>
            </a:extLst>
          </p:cNvPr>
          <p:cNvSpPr txBox="1"/>
          <p:nvPr/>
        </p:nvSpPr>
        <p:spPr>
          <a:xfrm>
            <a:off x="475488" y="28171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Ибн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136ED7-6116-E9AD-9099-98BDFF55B5F6}"/>
              </a:ext>
            </a:extLst>
          </p:cNvPr>
          <p:cNvSpPr txBox="1">
            <a:spLocks/>
          </p:cNvSpPr>
          <p:nvPr/>
        </p:nvSpPr>
        <p:spPr>
          <a:xfrm>
            <a:off x="477981" y="3197408"/>
            <a:ext cx="4772445" cy="73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5-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81D2D-E281-BDE9-6326-ED2292CAD9CD}"/>
              </a:ext>
            </a:extLst>
          </p:cNvPr>
          <p:cNvSpPr txBox="1"/>
          <p:nvPr/>
        </p:nvSpPr>
        <p:spPr>
          <a:xfrm>
            <a:off x="475488" y="38638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6-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Разница между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Шиаах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Сууна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FF2FEB91-C360-4C36-95B5-50A85B1A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E9B3C-9282-D0BB-F7F1-0988B1DC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31352"/>
            <a:ext cx="10515600" cy="7796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4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D9CF25-16CC-414C-4078-FA0C0158F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582994"/>
            <a:ext cx="10515600" cy="3105765"/>
          </a:xfrm>
        </p:spPr>
        <p:txBody>
          <a:bodyPr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 — это система правления в Исламе, основанная на преемственности мусульманского лидера над Исламским государством, который управляет им в соответствии с исламским правом.</a:t>
            </a:r>
            <a:endParaRPr lang="en-US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Халифатом он назывался потому, что халиф – это тот, кто сменит Мухаммеда после его смерти и возьмет на себя руководство мусульманами и исламским государством.</a:t>
            </a:r>
            <a:r>
              <a:rPr lang="ru-RU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Соответственно, халифат – это реализация положений ислама, несущая свое послание миру через пропаганда и джихад, а также направление армий для поддержки мусульман повсюду.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4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dirty="0"/>
              <a:t>Flag</a:t>
            </a:r>
          </a:p>
        </p:txBody>
      </p:sp>
      <p:pic>
        <p:nvPicPr>
          <p:cNvPr id="7" name="Объект 6" descr="Изображение выглядит как Шрифт, рукописный текст, типография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46510D7-1739-7A04-F404-C9BBA239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31" y="2113935"/>
            <a:ext cx="6135138" cy="4090092"/>
          </a:xfrm>
        </p:spPr>
      </p:pic>
    </p:spTree>
    <p:extLst>
      <p:ext uri="{BB962C8B-B14F-4D97-AF65-F5344CB8AC3E}">
        <p14:creationId xmlns:p14="http://schemas.microsoft.com/office/powerpoint/2010/main" val="279057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ас-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он был выбран первым халифом после Мухаммеда посредством присяги на верность после дискуссии, состоявшейся в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Сакифа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Бани Саида между ансарами и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мухаджиринами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Первенство Абу Бакра в исламе и его положение по отношению к</a:t>
            </a:r>
            <a:r>
              <a:rPr lang="ru-RU" sz="2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ar-EG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النبي محمد 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особенно его выбор руководить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(امام)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мусульманами в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الصلاه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через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النبي محمد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во время его болезни, были одним из признаков, на которые опиралась группа сподвижников, чтобы подтвердить превосходство Абу Бакра. поскольку он упоминается в Коране как один из двух человек, находившихся в пещере во время его миграции с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النبي محمد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Ясриб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Ему была присяга на верность, и он оставался у власти два года.</a:t>
            </a:r>
            <a:b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3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Абу Бакр ас-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за свою жизнь участвовал во многих важных битвах и сыграл заметную роль в успехе ислама в этих битвах. Среди наиболее ярких боев, в которых он участвовал, можно упомянуть следующие: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(624 г.): Абу Бакр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битве при Бадре, которая была первой битвой, которую мусульмане вели против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Мекке. Об этом свидетельствует успех мусульман в этой битве, поскольку они смогли разгромить армию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несмотря на численное превосходство последних.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(625 г.): Абу Бакр участвовал в битве при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Ухуде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где произошла битва между мусульманами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многобожниками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Ухуде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недалеко от Медины. В этом бою мусульмане понесли большие потери, но это не помешало им продолжить свою миссию.</a:t>
            </a:r>
            <a:b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(627 г). В этой битве Абу Бакр и остальные сподвижники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(الصحابه)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вырыли ров вокруг Медины, чтобы защитить ее от нападения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враждебных племен. Мусульманам удалось дать им отпор и сохранить безопасность города.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(630 г.). Абу Бакр Аль-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завоевании Мекки, где мусульмане вошли в Мекку без боя. Это было одно из ключевых событий в распространении ислама, проявившее милосердие и прощение к народу Мекки.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(629 г): Абу Бакр участвовал в битве при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Муте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которая произошла между мусульманами и римской армией. Эта битва была частью столкновения с Византийской империей.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I’m sure that translation of next sentence not correct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лишь некоторые из многих сражений, в которых Абу Бакр ас-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течение своей жизни, и он сыграл важную роль в поддержке Пророка Мухаммеда и содействии успеху исламского призыва.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pic>
        <p:nvPicPr>
          <p:cNvPr id="5" name="Объект 4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16C8922-6246-15C9-88B2-77DA8A29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3" y="1528922"/>
            <a:ext cx="8016953" cy="4963953"/>
          </a:xfrm>
        </p:spPr>
      </p:pic>
    </p:spTree>
    <p:extLst>
      <p:ext uri="{BB962C8B-B14F-4D97-AF65-F5344CB8AC3E}">
        <p14:creationId xmlns:p14="http://schemas.microsoft.com/office/powerpoint/2010/main" val="35087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Ибн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Аль-Хаттаб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Омар бин Аль-Хаттаб: был назначен по прямому завещанию Абу Бакра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продолжал свое правление в течение 10 лет.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(636 г.) Битва при Ярмуке. Эта битва произошла между мусульманами и Византийской империей в регионе Ярмук. Мусульмане выиграли эту битву, которая привела к завоеванию Леванта и его присоединению к Исламскому государству.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(640 г.) Завоевание Египта. Во время правления Омара ибн аль-Хаттаба Египет был завоеван под руководством Амра ибн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Ааса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Это завоевание способствовало распространению ислама в Египте и Северной Африке.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(642 г. н. э.)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Нахаванде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Эта битва произошла между мусульманами и империей Сасанидов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Нахаванде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(современный Иран). Мусульмане выиграли эту битву и завоевали Персию.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75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1338</Words>
  <Application>Microsoft Office PowerPoint</Application>
  <PresentationFormat>Широкоэкранный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Исламский Халифат</vt:lpstr>
      <vt:lpstr>1- Исламский Халифат </vt:lpstr>
      <vt:lpstr>Исламский Халифат</vt:lpstr>
      <vt:lpstr>Flag</vt:lpstr>
      <vt:lpstr>Первый халиф, Абу Бакр Аль-Сиддик</vt:lpstr>
      <vt:lpstr>Первый халиф, Абу Бакр Аль-Сиддик</vt:lpstr>
      <vt:lpstr>Первый халиф, Абу Бакр Аль-Сиддик</vt:lpstr>
      <vt:lpstr>|</vt:lpstr>
      <vt:lpstr>Второй халиф, Омар Ибн Аль-Хаттаб</vt:lpstr>
      <vt:lpstr>Второй халиф, Омар Ибн Аль-Хаттаб</vt:lpstr>
      <vt:lpstr>|</vt:lpstr>
      <vt:lpstr>Третий халиф, Осман бин Аффан</vt:lpstr>
      <vt:lpstr>Третий халиф, Осман бин Аффан</vt:lpstr>
      <vt:lpstr>|</vt:lpstr>
      <vt:lpstr>Четвертый халиф, Али бин Аби Талиб</vt:lpstr>
      <vt:lpstr>Четвертый халиф, Али бин Аби Талиб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Исламский Халифат</dc:title>
  <dc:creator>Ахмед Елсаид</dc:creator>
  <cp:lastModifiedBy>Ахмед Елсаид</cp:lastModifiedBy>
  <cp:revision>6</cp:revision>
  <dcterms:created xsi:type="dcterms:W3CDTF">2023-10-18T18:29:09Z</dcterms:created>
  <dcterms:modified xsi:type="dcterms:W3CDTF">2023-10-19T10:44:35Z</dcterms:modified>
</cp:coreProperties>
</file>