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4"/>
  </p:notesMasterIdLst>
  <p:handoutMasterIdLst>
    <p:handoutMasterId r:id="rId5"/>
  </p:handoutMasterIdLst>
  <p:sldIdLst>
    <p:sldId id="665" r:id="rId2"/>
    <p:sldId id="666" r:id="rId3"/>
  </p:sldIdLst>
  <p:sldSz cx="12239625" cy="7559675"/>
  <p:notesSz cx="7099300" cy="10234613"/>
  <p:embeddedFontLst>
    <p:embeddedFont>
      <p:font typeface="Arimo" panose="02020500000000000000" charset="0"/>
      <p:regular r:id="rId6"/>
      <p:bold r:id="rId7"/>
      <p:italic r:id="rId8"/>
      <p:boldItalic r:id="rId9"/>
    </p:embeddedFont>
    <p:embeddedFont>
      <p:font typeface="Calibri" panose="020F0502020204030204" pitchFamily="34" charset="0"/>
      <p:regular r:id="rId10"/>
      <p:bold r:id="rId11"/>
      <p:italic r:id="rId12"/>
      <p:boldItalic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8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2F18"/>
    <a:srgbClr val="FAC090"/>
    <a:srgbClr val="F1EADA"/>
    <a:srgbClr val="000000"/>
    <a:srgbClr val="F5D491"/>
    <a:srgbClr val="F5BA32"/>
    <a:srgbClr val="FFFFFF"/>
    <a:srgbClr val="EF7011"/>
    <a:srgbClr val="FFC000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89970" autoAdjust="0"/>
  </p:normalViewPr>
  <p:slideViewPr>
    <p:cSldViewPr snapToGrid="0">
      <p:cViewPr varScale="1">
        <p:scale>
          <a:sx n="79" d="100"/>
          <a:sy n="79" d="100"/>
        </p:scale>
        <p:origin x="965" y="43"/>
      </p:cViewPr>
      <p:guideLst>
        <p:guide orient="horz" pos="2381"/>
        <p:guide pos="385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handoutMaster" Target="handoutMasters/handoutMaster1.xml"/><Relationship Id="rId15" Type="http://schemas.openxmlformats.org/officeDocument/2006/relationships/viewProps" Target="viewProps.xml"/><Relationship Id="rId10" Type="http://schemas.openxmlformats.org/officeDocument/2006/relationships/font" Target="fonts/font5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4.fntdata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0C2A8F4-FFD1-4FF6-9C6C-4D51A6824310}" type="datetimeFigureOut">
              <a:rPr lang="zh-TW" altLang="en-US" smtClean="0"/>
              <a:t>2022/5/18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DBCF1D56-EDCA-42F0-A75C-407D239E7F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8146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32" tIns="49502" rIns="99032" bIns="49502" anchor="t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1294" y="0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32" tIns="49502" rIns="99032" bIns="49502" anchor="t" anchorCtr="0"/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44500" y="768350"/>
            <a:ext cx="62103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32" tIns="49502" rIns="99032" bIns="49502" anchor="t" anchorCtr="0"/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32" tIns="49502" rIns="99032" bIns="49502" anchor="b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9032" tIns="49502" rIns="99032" bIns="49502" anchor="b" anchorCtr="0">
            <a:noAutofit/>
          </a:bodyPr>
          <a:lstStyle/>
          <a:p>
            <a:pPr algn="r"/>
            <a:fld id="{00000000-1234-1234-1234-123412341234}" type="slidenum">
              <a:rPr lang="en-US" sz="130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/>
              <a:t>‹#›</a:t>
            </a:fld>
            <a:endParaRPr lang="en-US"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sldNum="0"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94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49502" rIns="99032" bIns="49502" anchor="t" anchorCtr="0">
            <a:noAutofit/>
          </a:bodyPr>
          <a:lstStyle/>
          <a:p>
            <a:endParaRPr lang="zh-TW" altLang="en-US" sz="1200" b="1" spc="120" dirty="0">
              <a:solidFill>
                <a:schemeClr val="tx1"/>
              </a:solidFill>
            </a:endParaRPr>
          </a:p>
        </p:txBody>
      </p:sp>
      <p:sp>
        <p:nvSpPr>
          <p:cNvPr id="300" name="Google Shape;3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768350"/>
            <a:ext cx="62103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42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3:notes"/>
          <p:cNvSpPr txBox="1">
            <a:spLocks noGrp="1"/>
          </p:cNvSpPr>
          <p:nvPr>
            <p:ph type="body" idx="1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spcFirstLastPara="1" wrap="square" lIns="99032" tIns="49502" rIns="99032" bIns="49502" anchor="t" anchorCtr="0">
            <a:noAutofit/>
          </a:bodyPr>
          <a:lstStyle/>
          <a:p>
            <a:endParaRPr lang="zh-TW" altLang="en-US" sz="1200" b="1" spc="120" dirty="0">
              <a:solidFill>
                <a:schemeClr val="tx1"/>
              </a:solidFill>
            </a:endParaRPr>
          </a:p>
        </p:txBody>
      </p:sp>
      <p:sp>
        <p:nvSpPr>
          <p:cNvPr id="300" name="Google Shape;300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768350"/>
            <a:ext cx="6210300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0224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917972" y="2348403"/>
            <a:ext cx="10403683" cy="1620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835945" y="4283816"/>
            <a:ext cx="8567738" cy="1931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ctr">
              <a:spcBef>
                <a:spcPts val="857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42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1198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181872" y="7006701"/>
            <a:ext cx="387588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77173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832291" y="1268928"/>
            <a:ext cx="4836793" cy="27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2222463" y="-1382989"/>
            <a:ext cx="4836793" cy="80577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11985" lvl="0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23970" lvl="1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35955" lvl="2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47940" lvl="3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59925" lvl="4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71911" lvl="5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83895" lvl="6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95881" lvl="7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507866" lvl="8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61198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181872" y="7006701"/>
            <a:ext cx="387588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77173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966848" y="4857794"/>
            <a:ext cx="10403683" cy="1501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5354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966848" y="3204113"/>
            <a:ext cx="10403683" cy="16536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611985" lvl="0" indent="-305993" algn="l">
              <a:spcBef>
                <a:spcPts val="535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677">
                <a:solidFill>
                  <a:srgbClr val="888888"/>
                </a:solidFill>
              </a:defRPr>
            </a:lvl1pPr>
            <a:lvl2pPr marL="1223970" lvl="1" indent="-305993" algn="l">
              <a:spcBef>
                <a:spcPts val="482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9">
                <a:solidFill>
                  <a:srgbClr val="888888"/>
                </a:solidFill>
              </a:defRPr>
            </a:lvl2pPr>
            <a:lvl3pPr marL="1835955" lvl="2" indent="-305993" algn="l"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142">
                <a:solidFill>
                  <a:srgbClr val="888888"/>
                </a:solidFill>
              </a:defRPr>
            </a:lvl3pPr>
            <a:lvl4pPr marL="2447940" lvl="3" indent="-305993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74">
                <a:solidFill>
                  <a:srgbClr val="888888"/>
                </a:solidFill>
              </a:defRPr>
            </a:lvl4pPr>
            <a:lvl5pPr marL="3059925" lvl="4" indent="-305993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74">
                <a:solidFill>
                  <a:srgbClr val="888888"/>
                </a:solidFill>
              </a:defRPr>
            </a:lvl5pPr>
            <a:lvl6pPr marL="3671911" lvl="5" indent="-305993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74">
                <a:solidFill>
                  <a:srgbClr val="888888"/>
                </a:solidFill>
              </a:defRPr>
            </a:lvl6pPr>
            <a:lvl7pPr marL="4283895" lvl="6" indent="-305993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74">
                <a:solidFill>
                  <a:srgbClr val="888888"/>
                </a:solidFill>
              </a:defRPr>
            </a:lvl7pPr>
            <a:lvl8pPr marL="4895881" lvl="7" indent="-305993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74">
                <a:solidFill>
                  <a:srgbClr val="888888"/>
                </a:solidFill>
              </a:defRPr>
            </a:lvl8pPr>
            <a:lvl9pPr marL="5507866" lvl="8" indent="-305993" algn="l"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74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61198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4181872" y="7006701"/>
            <a:ext cx="387588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77173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611982" y="302738"/>
            <a:ext cx="110156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611983" y="1322945"/>
            <a:ext cx="5405834" cy="374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11985" lvl="0" indent="-543986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48"/>
            </a:lvl1pPr>
            <a:lvl2pPr marL="1223970" lvl="1" indent="-509987" algn="l">
              <a:spcBef>
                <a:spcPts val="64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12"/>
            </a:lvl2pPr>
            <a:lvl3pPr marL="1835955" lvl="2" indent="-475989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77"/>
            </a:lvl3pPr>
            <a:lvl4pPr marL="2447940" lvl="3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9"/>
            </a:lvl4pPr>
            <a:lvl5pPr marL="3059925" lvl="4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9"/>
            </a:lvl5pPr>
            <a:lvl6pPr marL="3671911" lvl="5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9"/>
            </a:lvl6pPr>
            <a:lvl7pPr marL="4283895" lvl="6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9"/>
            </a:lvl7pPr>
            <a:lvl8pPr marL="4895881" lvl="7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9"/>
            </a:lvl8pPr>
            <a:lvl9pPr marL="5507866" lvl="8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9"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6221810" y="1322945"/>
            <a:ext cx="5405834" cy="374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11985" lvl="0" indent="-543986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3748"/>
            </a:lvl1pPr>
            <a:lvl2pPr marL="1223970" lvl="1" indent="-509987" algn="l">
              <a:spcBef>
                <a:spcPts val="642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3212"/>
            </a:lvl2pPr>
            <a:lvl3pPr marL="1835955" lvl="2" indent="-475989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77"/>
            </a:lvl3pPr>
            <a:lvl4pPr marL="2447940" lvl="3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2409"/>
            </a:lvl4pPr>
            <a:lvl5pPr marL="3059925" lvl="4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2409"/>
            </a:lvl5pPr>
            <a:lvl6pPr marL="3671911" lvl="5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9"/>
            </a:lvl6pPr>
            <a:lvl7pPr marL="4283895" lvl="6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9"/>
            </a:lvl7pPr>
            <a:lvl8pPr marL="4895881" lvl="7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9"/>
            </a:lvl8pPr>
            <a:lvl9pPr marL="5507866" lvl="8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9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61198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181872" y="7006701"/>
            <a:ext cx="387588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77173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611982" y="302738"/>
            <a:ext cx="110156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611983" y="1692178"/>
            <a:ext cx="5407960" cy="70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611985" lvl="0" indent="-305993" algn="l">
              <a:spcBef>
                <a:spcPts val="64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12" b="1"/>
            </a:lvl1pPr>
            <a:lvl2pPr marL="1223970" lvl="1" indent="-305993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77" b="1"/>
            </a:lvl2pPr>
            <a:lvl3pPr marL="1835955" lvl="2" indent="-305993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9" b="1"/>
            </a:lvl3pPr>
            <a:lvl4pPr marL="2447940" lvl="3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4pPr>
            <a:lvl5pPr marL="3059925" lvl="4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5pPr>
            <a:lvl6pPr marL="3671911" lvl="5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6pPr>
            <a:lvl7pPr marL="4283895" lvl="6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7pPr>
            <a:lvl8pPr marL="4895881" lvl="7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8pPr>
            <a:lvl9pPr marL="5507866" lvl="8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1983" y="2397398"/>
            <a:ext cx="5407960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11985" lvl="0" indent="-509987" algn="l">
              <a:spcBef>
                <a:spcPts val="64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12"/>
            </a:lvl1pPr>
            <a:lvl2pPr marL="1223970" lvl="1" indent="-475989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77"/>
            </a:lvl2pPr>
            <a:lvl3pPr marL="1835955" lvl="2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9"/>
            </a:lvl3pPr>
            <a:lvl4pPr marL="2447940" lvl="3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42"/>
            </a:lvl4pPr>
            <a:lvl5pPr marL="3059925" lvl="4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42"/>
            </a:lvl5pPr>
            <a:lvl6pPr marL="3671911" lvl="5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42"/>
            </a:lvl6pPr>
            <a:lvl7pPr marL="4283895" lvl="6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42"/>
            </a:lvl7pPr>
            <a:lvl8pPr marL="4895881" lvl="7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42"/>
            </a:lvl8pPr>
            <a:lvl9pPr marL="5507866" lvl="8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42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6217563" y="1692178"/>
            <a:ext cx="5410084" cy="705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marL="611985" lvl="0" indent="-305993" algn="l">
              <a:spcBef>
                <a:spcPts val="642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212" b="1"/>
            </a:lvl1pPr>
            <a:lvl2pPr marL="1223970" lvl="1" indent="-305993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677" b="1"/>
            </a:lvl2pPr>
            <a:lvl3pPr marL="1835955" lvl="2" indent="-305993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9" b="1"/>
            </a:lvl3pPr>
            <a:lvl4pPr marL="2447940" lvl="3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4pPr>
            <a:lvl5pPr marL="3059925" lvl="4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5pPr>
            <a:lvl6pPr marL="3671911" lvl="5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6pPr>
            <a:lvl7pPr marL="4283895" lvl="6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7pPr>
            <a:lvl8pPr marL="4895881" lvl="7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8pPr>
            <a:lvl9pPr marL="5507866" lvl="8" indent="-305993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142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6217563" y="2397398"/>
            <a:ext cx="5410084" cy="435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11985" lvl="0" indent="-509987" algn="l">
              <a:spcBef>
                <a:spcPts val="64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12"/>
            </a:lvl1pPr>
            <a:lvl2pPr marL="1223970" lvl="1" indent="-475989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77"/>
            </a:lvl2pPr>
            <a:lvl3pPr marL="1835955" lvl="2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9"/>
            </a:lvl3pPr>
            <a:lvl4pPr marL="2447940" lvl="3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2142"/>
            </a:lvl4pPr>
            <a:lvl5pPr marL="3059925" lvl="4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2142"/>
            </a:lvl5pPr>
            <a:lvl6pPr marL="3671911" lvl="5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42"/>
            </a:lvl6pPr>
            <a:lvl7pPr marL="4283895" lvl="6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42"/>
            </a:lvl7pPr>
            <a:lvl8pPr marL="4895881" lvl="7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42"/>
            </a:lvl8pPr>
            <a:lvl9pPr marL="5507866" lvl="8" indent="-441989" algn="l"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2142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61198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4181872" y="7006701"/>
            <a:ext cx="387588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877173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11982" y="302738"/>
            <a:ext cx="110156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61198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181872" y="7006701"/>
            <a:ext cx="387588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77173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61198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181872" y="7006701"/>
            <a:ext cx="387588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77173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611986" y="300986"/>
            <a:ext cx="4026752" cy="1280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7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4785355" y="300988"/>
            <a:ext cx="6842290" cy="64519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11985" lvl="0" indent="-577987" algn="l">
              <a:spcBef>
                <a:spcPts val="857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283"/>
            </a:lvl1pPr>
            <a:lvl2pPr marL="1223970" lvl="1" indent="-543986" algn="l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3748"/>
            </a:lvl2pPr>
            <a:lvl3pPr marL="1835955" lvl="2" indent="-509987" algn="l">
              <a:spcBef>
                <a:spcPts val="642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12"/>
            </a:lvl3pPr>
            <a:lvl4pPr marL="2447940" lvl="3" indent="-475989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677"/>
            </a:lvl4pPr>
            <a:lvl5pPr marL="3059925" lvl="4" indent="-475989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677"/>
            </a:lvl5pPr>
            <a:lvl6pPr marL="3671911" lvl="5" indent="-475989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77"/>
            </a:lvl6pPr>
            <a:lvl7pPr marL="4283895" lvl="6" indent="-475989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77"/>
            </a:lvl7pPr>
            <a:lvl8pPr marL="4895881" lvl="7" indent="-475989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77"/>
            </a:lvl8pPr>
            <a:lvl9pPr marL="5507866" lvl="8" indent="-475989" algn="l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677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611986" y="1581934"/>
            <a:ext cx="4026752" cy="5171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11985" lvl="0" indent="-305993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74"/>
            </a:lvl1pPr>
            <a:lvl2pPr marL="1223970" lvl="1" indent="-305993" algn="l">
              <a:spcBef>
                <a:spcPts val="32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6"/>
            </a:lvl2pPr>
            <a:lvl3pPr marL="1835955" lvl="2" indent="-305993" algn="l">
              <a:spcBef>
                <a:spcPts val="26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9"/>
            </a:lvl3pPr>
            <a:lvl4pPr marL="2447940" lvl="3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4pPr>
            <a:lvl5pPr marL="3059925" lvl="4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5pPr>
            <a:lvl6pPr marL="3671911" lvl="5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6pPr>
            <a:lvl7pPr marL="4283895" lvl="6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7pPr>
            <a:lvl8pPr marL="4895881" lvl="7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8pPr>
            <a:lvl9pPr marL="5507866" lvl="8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61198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181872" y="7006701"/>
            <a:ext cx="387588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77173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2399052" y="5291773"/>
            <a:ext cx="7343775" cy="6247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/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677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2399052" y="675472"/>
            <a:ext cx="7343775" cy="4535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R="0" lvl="0" algn="l" rtl="0">
              <a:spcBef>
                <a:spcPts val="857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4283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74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64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321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53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67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2399052" y="5916496"/>
            <a:ext cx="7343775" cy="88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11985" lvl="0" indent="-305993" algn="l"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74"/>
            </a:lvl1pPr>
            <a:lvl2pPr marL="1223970" lvl="1" indent="-305993" algn="l">
              <a:spcBef>
                <a:spcPts val="321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6"/>
            </a:lvl2pPr>
            <a:lvl3pPr marL="1835955" lvl="2" indent="-305993" algn="l">
              <a:spcBef>
                <a:spcPts val="26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339"/>
            </a:lvl3pPr>
            <a:lvl4pPr marL="2447940" lvl="3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4pPr>
            <a:lvl5pPr marL="3059925" lvl="4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5pPr>
            <a:lvl6pPr marL="3671911" lvl="5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6pPr>
            <a:lvl7pPr marL="4283895" lvl="6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7pPr>
            <a:lvl8pPr marL="4895881" lvl="7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8pPr>
            <a:lvl9pPr marL="5507866" lvl="8" indent="-305993" algn="l">
              <a:spcBef>
                <a:spcPts val="241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5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61198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181872" y="7006701"/>
            <a:ext cx="387588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77173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611982" y="302738"/>
            <a:ext cx="110156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625295" y="-1249388"/>
            <a:ext cx="4989036" cy="1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611985" lvl="0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23970" lvl="1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35955" lvl="2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47940" lvl="3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59925" lvl="4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71911" lvl="5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83895" lvl="6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95881" lvl="7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507866" lvl="8" indent="-458989" algn="l">
              <a:spcBef>
                <a:spcPts val="482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61198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181872" y="7006701"/>
            <a:ext cx="387588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77173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11982" y="302738"/>
            <a:ext cx="11015663" cy="12599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11982" y="1763925"/>
            <a:ext cx="11015663" cy="49890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1198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81872" y="7006701"/>
            <a:ext cx="387588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71732" y="7006701"/>
            <a:ext cx="2855913" cy="402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6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6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6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6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6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6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6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6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606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74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11;p45">
            <a:extLst>
              <a:ext uri="{FF2B5EF4-FFF2-40B4-BE49-F238E27FC236}">
                <a16:creationId xmlns:a16="http://schemas.microsoft.com/office/drawing/2014/main" id="{4124DE0B-387C-4722-9955-CE6BA6EA9AE2}"/>
              </a:ext>
            </a:extLst>
          </p:cNvPr>
          <p:cNvSpPr/>
          <p:nvPr/>
        </p:nvSpPr>
        <p:spPr>
          <a:xfrm>
            <a:off x="0" y="7190869"/>
            <a:ext cx="12239625" cy="36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376" tIns="61171" rIns="122376" bIns="61171" anchor="t" anchorCtr="0">
            <a:noAutofit/>
          </a:bodyPr>
          <a:lstStyle/>
          <a:p>
            <a:pPr algn="ctr"/>
            <a:r>
              <a:rPr lang="en-US" altLang="zh-TW" sz="800" spc="67" dirty="0">
                <a:solidFill>
                  <a:schemeClr val="bg1">
                    <a:lumMod val="50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COPYRIGHT © CAI-YI-CHENG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A5B7F0-6D61-4913-B993-7011BA311F44}"/>
              </a:ext>
            </a:extLst>
          </p:cNvPr>
          <p:cNvSpPr/>
          <p:nvPr/>
        </p:nvSpPr>
        <p:spPr>
          <a:xfrm>
            <a:off x="-5384" y="276922"/>
            <a:ext cx="12245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cap="all" spc="161" dirty="0" smtClean="0">
                <a:solidFill>
                  <a:srgbClr val="C00000"/>
                </a:solidFill>
                <a:latin typeface="+mn-lt"/>
              </a:rPr>
              <a:t>『</a:t>
            </a:r>
            <a:r>
              <a:rPr lang="zh-TW" altLang="en-US" sz="2800" b="1" cap="all" spc="161" dirty="0">
                <a:solidFill>
                  <a:srgbClr val="C00000"/>
                </a:solidFill>
              </a:rPr>
              <a:t>天氣預報心情版</a:t>
            </a:r>
            <a:r>
              <a:rPr lang="en-US" altLang="zh-TW" sz="2800" b="1" cap="all" spc="161" dirty="0">
                <a:solidFill>
                  <a:srgbClr val="C00000"/>
                </a:solidFill>
              </a:rPr>
              <a:t>+</a:t>
            </a:r>
            <a:r>
              <a:rPr lang="zh-TW" altLang="en-US" sz="2800" b="1" cap="all" spc="161" dirty="0">
                <a:solidFill>
                  <a:srgbClr val="C00000"/>
                </a:solidFill>
              </a:rPr>
              <a:t>購物</a:t>
            </a:r>
            <a:r>
              <a:rPr lang="zh-TW" altLang="en-US" sz="2800" b="1" cap="all" spc="161" dirty="0" smtClean="0">
                <a:solidFill>
                  <a:srgbClr val="C00000"/>
                </a:solidFill>
              </a:rPr>
              <a:t>推薦</a:t>
            </a:r>
            <a:r>
              <a:rPr lang="en-US" altLang="zh-TW" sz="2800" b="1" cap="all" spc="161" dirty="0" smtClean="0">
                <a:solidFill>
                  <a:srgbClr val="C00000"/>
                </a:solidFill>
                <a:latin typeface="+mn-lt"/>
              </a:rPr>
              <a:t>』</a:t>
            </a:r>
            <a:endParaRPr lang="en-US" altLang="zh-TW" sz="2000" b="1" cap="all" spc="16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grpSp>
        <p:nvGrpSpPr>
          <p:cNvPr id="13" name="群組 12"/>
          <p:cNvGrpSpPr/>
          <p:nvPr/>
        </p:nvGrpSpPr>
        <p:grpSpPr>
          <a:xfrm>
            <a:off x="597581" y="1220110"/>
            <a:ext cx="4848762" cy="696649"/>
            <a:chOff x="173835" y="1220110"/>
            <a:chExt cx="4848762" cy="696649"/>
          </a:xfrm>
        </p:grpSpPr>
        <p:grpSp>
          <p:nvGrpSpPr>
            <p:cNvPr id="40" name="群組 39"/>
            <p:cNvGrpSpPr/>
            <p:nvPr/>
          </p:nvGrpSpPr>
          <p:grpSpPr>
            <a:xfrm>
              <a:off x="1097221" y="1220110"/>
              <a:ext cx="3925376" cy="696649"/>
              <a:chOff x="7080022" y="5671979"/>
              <a:chExt cx="3925376" cy="696649"/>
            </a:xfrm>
          </p:grpSpPr>
          <p:sp>
            <p:nvSpPr>
              <p:cNvPr id="41" name="圓角矩形 40"/>
              <p:cNvSpPr/>
              <p:nvPr/>
            </p:nvSpPr>
            <p:spPr>
              <a:xfrm>
                <a:off x="7080022" y="5671979"/>
                <a:ext cx="3925376" cy="696649"/>
              </a:xfrm>
              <a:prstGeom prst="roundRect">
                <a:avLst>
                  <a:gd name="adj" fmla="val 9197"/>
                </a:avLst>
              </a:prstGeom>
              <a:solidFill>
                <a:schemeClr val="accent3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rgbClr val="FFFFFF"/>
                  </a:solidFill>
                </a:endParaRPr>
              </a:p>
            </p:txBody>
          </p:sp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8269381-9183-4791-B416-D9FC5BC258D0}"/>
                  </a:ext>
                </a:extLst>
              </p:cNvPr>
              <p:cNvSpPr txBox="1"/>
              <p:nvPr/>
            </p:nvSpPr>
            <p:spPr>
              <a:xfrm>
                <a:off x="7701447" y="5736553"/>
                <a:ext cx="2682525" cy="497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lnSpc>
                    <a:spcPct val="150000"/>
                  </a:lnSpc>
                </a:pPr>
                <a:r>
                  <a:rPr lang="zh-TW" altLang="en-US" sz="2000" b="1" spc="120" dirty="0" smtClean="0">
                    <a:solidFill>
                      <a:schemeClr val="bg1"/>
                    </a:solidFill>
                  </a:rPr>
                  <a:t>服務</a:t>
                </a:r>
                <a:r>
                  <a:rPr lang="en-US" altLang="zh-TW" sz="2000" b="1" spc="120" dirty="0" smtClean="0">
                    <a:solidFill>
                      <a:schemeClr val="bg1"/>
                    </a:solidFill>
                  </a:rPr>
                  <a:t>:</a:t>
                </a:r>
                <a:r>
                  <a:rPr lang="zh-TW" altLang="en-US" sz="2000" b="1" spc="120" dirty="0" smtClean="0">
                    <a:solidFill>
                      <a:schemeClr val="bg1"/>
                    </a:solidFill>
                  </a:rPr>
                  <a:t>推薦</a:t>
                </a:r>
                <a:r>
                  <a:rPr lang="zh-TW" altLang="en-US" sz="2000" b="1" spc="120" dirty="0">
                    <a:solidFill>
                      <a:schemeClr val="bg1"/>
                    </a:solidFill>
                  </a:rPr>
                  <a:t>購物</a:t>
                </a:r>
              </a:p>
            </p:txBody>
          </p:sp>
        </p:grp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98269381-9183-4791-B416-D9FC5BC258D0}"/>
                </a:ext>
              </a:extLst>
            </p:cNvPr>
            <p:cNvSpPr txBox="1"/>
            <p:nvPr/>
          </p:nvSpPr>
          <p:spPr>
            <a:xfrm>
              <a:off x="173835" y="1223355"/>
              <a:ext cx="1098115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zh-TW" altLang="en-US" sz="2000" b="1" spc="1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服務</a:t>
              </a:r>
              <a:r>
                <a:rPr lang="en-US" altLang="zh-TW" sz="2000" b="1" spc="1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</a:t>
              </a:r>
              <a:endParaRPr lang="zh-TW" altLang="en-US" sz="2000" b="1" spc="1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8" name="群組 7"/>
          <p:cNvGrpSpPr/>
          <p:nvPr/>
        </p:nvGrpSpPr>
        <p:grpSpPr>
          <a:xfrm>
            <a:off x="597823" y="3210093"/>
            <a:ext cx="4855438" cy="696649"/>
            <a:chOff x="174077" y="3210093"/>
            <a:chExt cx="4855438" cy="696649"/>
          </a:xfrm>
        </p:grpSpPr>
        <p:grpSp>
          <p:nvGrpSpPr>
            <p:cNvPr id="79" name="群組 78"/>
            <p:cNvGrpSpPr/>
            <p:nvPr/>
          </p:nvGrpSpPr>
          <p:grpSpPr>
            <a:xfrm>
              <a:off x="1104139" y="3210093"/>
              <a:ext cx="3925376" cy="696649"/>
              <a:chOff x="7080022" y="5671979"/>
              <a:chExt cx="3925376" cy="696649"/>
            </a:xfrm>
          </p:grpSpPr>
          <p:sp>
            <p:nvSpPr>
              <p:cNvPr id="85" name="圓角矩形 84"/>
              <p:cNvSpPr/>
              <p:nvPr/>
            </p:nvSpPr>
            <p:spPr>
              <a:xfrm>
                <a:off x="7080022" y="5671979"/>
                <a:ext cx="3925376" cy="696649"/>
              </a:xfrm>
              <a:prstGeom prst="roundRect">
                <a:avLst>
                  <a:gd name="adj" fmla="val 9197"/>
                </a:avLst>
              </a:prstGeom>
              <a:solidFill>
                <a:srgbClr val="C00000"/>
              </a:solidFill>
              <a:ln w="381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6" name="文字方塊 85">
                <a:extLst>
                  <a:ext uri="{FF2B5EF4-FFF2-40B4-BE49-F238E27FC236}">
                    <a16:creationId xmlns:a16="http://schemas.microsoft.com/office/drawing/2014/main" id="{98269381-9183-4791-B416-D9FC5BC258D0}"/>
                  </a:ext>
                </a:extLst>
              </p:cNvPr>
              <p:cNvSpPr txBox="1"/>
              <p:nvPr/>
            </p:nvSpPr>
            <p:spPr>
              <a:xfrm>
                <a:off x="7701447" y="5736553"/>
                <a:ext cx="268252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fontAlgn="base">
                  <a:lnSpc>
                    <a:spcPct val="150000"/>
                  </a:lnSpc>
                </a:pPr>
                <a:r>
                  <a:rPr lang="zh-TW" altLang="en-US" sz="2000" b="1" spc="120" dirty="0" smtClean="0">
                    <a:solidFill>
                      <a:schemeClr val="bg1"/>
                    </a:solidFill>
                  </a:rPr>
                  <a:t>服務基底</a:t>
                </a:r>
                <a:r>
                  <a:rPr lang="en-US" altLang="zh-TW" sz="2000" b="1" spc="120" dirty="0" smtClean="0">
                    <a:solidFill>
                      <a:schemeClr val="bg1"/>
                    </a:solidFill>
                  </a:rPr>
                  <a:t>:</a:t>
                </a:r>
                <a:r>
                  <a:rPr lang="zh-TW" altLang="en-US" sz="2000" b="1" spc="120" dirty="0" smtClean="0">
                    <a:solidFill>
                      <a:schemeClr val="bg1"/>
                    </a:solidFill>
                  </a:rPr>
                  <a:t>天氣</a:t>
                </a:r>
                <a:r>
                  <a:rPr lang="zh-TW" altLang="en-US" sz="2000" b="1" spc="120" dirty="0">
                    <a:solidFill>
                      <a:schemeClr val="bg1"/>
                    </a:solidFill>
                  </a:rPr>
                  <a:t>數據</a:t>
                </a:r>
              </a:p>
            </p:txBody>
          </p:sp>
        </p:grp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8269381-9183-4791-B416-D9FC5BC258D0}"/>
                </a:ext>
              </a:extLst>
            </p:cNvPr>
            <p:cNvSpPr txBox="1"/>
            <p:nvPr/>
          </p:nvSpPr>
          <p:spPr>
            <a:xfrm>
              <a:off x="174077" y="3249269"/>
              <a:ext cx="1097874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zh-TW" altLang="en-US" sz="2000" b="1" spc="1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資料</a:t>
              </a:r>
              <a:r>
                <a:rPr lang="en-US" altLang="zh-TW" sz="2000" b="1" spc="12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:</a:t>
              </a:r>
              <a:endParaRPr lang="zh-TW" altLang="en-US" sz="2000" b="1" spc="12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  <p:grpSp>
        <p:nvGrpSpPr>
          <p:cNvPr id="21" name="群組 20"/>
          <p:cNvGrpSpPr/>
          <p:nvPr/>
        </p:nvGrpSpPr>
        <p:grpSpPr>
          <a:xfrm>
            <a:off x="597822" y="1120962"/>
            <a:ext cx="10875660" cy="2874543"/>
            <a:chOff x="597822" y="1120962"/>
            <a:chExt cx="10875660" cy="2874543"/>
          </a:xfrm>
        </p:grpSpPr>
        <p:grpSp>
          <p:nvGrpSpPr>
            <p:cNvPr id="10" name="群組 9"/>
            <p:cNvGrpSpPr/>
            <p:nvPr/>
          </p:nvGrpSpPr>
          <p:grpSpPr>
            <a:xfrm>
              <a:off x="597822" y="1120962"/>
              <a:ext cx="10875660" cy="2874543"/>
              <a:chOff x="174076" y="1120962"/>
              <a:chExt cx="10875660" cy="2874543"/>
            </a:xfrm>
          </p:grpSpPr>
          <p:grpSp>
            <p:nvGrpSpPr>
              <p:cNvPr id="5" name="群組 4"/>
              <p:cNvGrpSpPr/>
              <p:nvPr/>
            </p:nvGrpSpPr>
            <p:grpSpPr>
              <a:xfrm>
                <a:off x="6314522" y="1120962"/>
                <a:ext cx="4735214" cy="2874543"/>
                <a:chOff x="2345018" y="2619355"/>
                <a:chExt cx="6849633" cy="4158115"/>
              </a:xfrm>
            </p:grpSpPr>
            <p:pic>
              <p:nvPicPr>
                <p:cNvPr id="2" name="圖片 1"/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4892" r="66632"/>
                <a:stretch/>
              </p:blipFill>
              <p:spPr>
                <a:xfrm>
                  <a:off x="2345018" y="2619355"/>
                  <a:ext cx="2593465" cy="4158115"/>
                </a:xfrm>
                <a:prstGeom prst="rect">
                  <a:avLst/>
                </a:prstGeom>
              </p:spPr>
            </p:pic>
            <p:pic>
              <p:nvPicPr>
                <p:cNvPr id="9" name="圖片 8"/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38483" y="2628743"/>
                  <a:ext cx="4256168" cy="4148727"/>
                </a:xfrm>
                <a:prstGeom prst="rect">
                  <a:avLst/>
                </a:prstGeom>
              </p:spPr>
            </p:pic>
          </p:grpSp>
          <p:grpSp>
            <p:nvGrpSpPr>
              <p:cNvPr id="7" name="群組 6"/>
              <p:cNvGrpSpPr/>
              <p:nvPr/>
            </p:nvGrpSpPr>
            <p:grpSpPr>
              <a:xfrm>
                <a:off x="1104139" y="2215101"/>
                <a:ext cx="3900050" cy="696650"/>
                <a:chOff x="1059533" y="4902545"/>
                <a:chExt cx="3900050" cy="696650"/>
              </a:xfrm>
            </p:grpSpPr>
            <p:grpSp>
              <p:nvGrpSpPr>
                <p:cNvPr id="89" name="群組 88"/>
                <p:cNvGrpSpPr/>
                <p:nvPr/>
              </p:nvGrpSpPr>
              <p:grpSpPr>
                <a:xfrm>
                  <a:off x="3431107" y="4902545"/>
                  <a:ext cx="1528476" cy="696649"/>
                  <a:chOff x="7080022" y="5671979"/>
                  <a:chExt cx="1528476" cy="696649"/>
                </a:xfrm>
              </p:grpSpPr>
              <p:sp>
                <p:nvSpPr>
                  <p:cNvPr id="90" name="圓角矩形 89"/>
                  <p:cNvSpPr/>
                  <p:nvPr/>
                </p:nvSpPr>
                <p:spPr>
                  <a:xfrm>
                    <a:off x="7080022" y="5671979"/>
                    <a:ext cx="1528476" cy="696649"/>
                  </a:xfrm>
                  <a:prstGeom prst="roundRect">
                    <a:avLst>
                      <a:gd name="adj" fmla="val 9197"/>
                    </a:avLst>
                  </a:prstGeom>
                  <a:solidFill>
                    <a:schemeClr val="accent5">
                      <a:lumMod val="75000"/>
                    </a:schemeClr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1" name="文字方塊 90">
                    <a:extLst>
                      <a:ext uri="{FF2B5EF4-FFF2-40B4-BE49-F238E27FC236}">
                        <a16:creationId xmlns:a16="http://schemas.microsoft.com/office/drawing/2014/main" id="{98269381-9183-4791-B416-D9FC5BC258D0}"/>
                      </a:ext>
                    </a:extLst>
                  </p:cNvPr>
                  <p:cNvSpPr txBox="1"/>
                  <p:nvPr/>
                </p:nvSpPr>
                <p:spPr>
                  <a:xfrm>
                    <a:off x="7198545" y="5723786"/>
                    <a:ext cx="1305384" cy="55399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r>
                      <a:rPr lang="zh-TW" altLang="en-US" sz="2000" b="1" spc="120" dirty="0" smtClean="0">
                        <a:solidFill>
                          <a:schemeClr val="bg1"/>
                        </a:solidFill>
                      </a:rPr>
                      <a:t>提醒小語</a:t>
                    </a:r>
                    <a:endParaRPr lang="en-US" altLang="zh-TW" sz="2000" b="1" spc="120" dirty="0" smtClean="0">
                      <a:solidFill>
                        <a:schemeClr val="bg1"/>
                      </a:solidFill>
                    </a:endParaRPr>
                  </a:p>
                </p:txBody>
              </p:sp>
            </p:grpSp>
            <p:grpSp>
              <p:nvGrpSpPr>
                <p:cNvPr id="95" name="群組 94"/>
                <p:cNvGrpSpPr/>
                <p:nvPr/>
              </p:nvGrpSpPr>
              <p:grpSpPr>
                <a:xfrm>
                  <a:off x="1059533" y="4902546"/>
                  <a:ext cx="1664648" cy="696649"/>
                  <a:chOff x="7080022" y="5671979"/>
                  <a:chExt cx="1664648" cy="696649"/>
                </a:xfrm>
              </p:grpSpPr>
              <p:sp>
                <p:nvSpPr>
                  <p:cNvPr id="96" name="圓角矩形 95"/>
                  <p:cNvSpPr/>
                  <p:nvPr/>
                </p:nvSpPr>
                <p:spPr>
                  <a:xfrm>
                    <a:off x="7080022" y="5671979"/>
                    <a:ext cx="1664648" cy="696649"/>
                  </a:xfrm>
                  <a:prstGeom prst="roundRect">
                    <a:avLst>
                      <a:gd name="adj" fmla="val 9197"/>
                    </a:avLst>
                  </a:prstGeom>
                  <a:solidFill>
                    <a:srgbClr val="FFC000"/>
                  </a:solidFill>
                  <a:ln w="3810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sp>
                <p:nvSpPr>
                  <p:cNvPr id="97" name="文字方塊 96">
                    <a:extLst>
                      <a:ext uri="{FF2B5EF4-FFF2-40B4-BE49-F238E27FC236}">
                        <a16:creationId xmlns:a16="http://schemas.microsoft.com/office/drawing/2014/main" id="{98269381-9183-4791-B416-D9FC5BC258D0}"/>
                      </a:ext>
                    </a:extLst>
                  </p:cNvPr>
                  <p:cNvSpPr txBox="1"/>
                  <p:nvPr/>
                </p:nvSpPr>
                <p:spPr>
                  <a:xfrm>
                    <a:off x="7146345" y="5740260"/>
                    <a:ext cx="1532001" cy="49738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 fontAlgn="base">
                      <a:lnSpc>
                        <a:spcPct val="150000"/>
                      </a:lnSpc>
                    </a:pPr>
                    <a:r>
                      <a:rPr lang="zh-TW" altLang="en-US" sz="2000" b="1" spc="120" dirty="0">
                        <a:solidFill>
                          <a:schemeClr val="bg1"/>
                        </a:solidFill>
                      </a:rPr>
                      <a:t>色彩日曆</a:t>
                    </a:r>
                    <a:endParaRPr lang="en-US" altLang="zh-TW" sz="2000" b="1" spc="120" dirty="0" smtClean="0">
                      <a:solidFill>
                        <a:schemeClr val="bg1"/>
                      </a:solidFill>
                    </a:endParaRPr>
                  </a:p>
                </p:txBody>
              </p:sp>
            </p:grpSp>
            <p:sp>
              <p:nvSpPr>
                <p:cNvPr id="6" name="加號 5"/>
                <p:cNvSpPr/>
                <p:nvPr/>
              </p:nvSpPr>
              <p:spPr>
                <a:xfrm>
                  <a:off x="2921276" y="5057774"/>
                  <a:ext cx="334537" cy="360948"/>
                </a:xfrm>
                <a:prstGeom prst="mathPlus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</p:grpSp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98269381-9183-4791-B416-D9FC5BC258D0}"/>
                  </a:ext>
                </a:extLst>
              </p:cNvPr>
              <p:cNvSpPr txBox="1"/>
              <p:nvPr/>
            </p:nvSpPr>
            <p:spPr>
              <a:xfrm>
                <a:off x="174076" y="2265558"/>
                <a:ext cx="1098115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fontAlgn="base">
                  <a:lnSpc>
                    <a:spcPct val="150000"/>
                  </a:lnSpc>
                </a:pPr>
                <a:r>
                  <a:rPr lang="zh-TW" altLang="en-US" sz="2000" b="1" spc="12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功能</a:t>
                </a:r>
                <a:r>
                  <a:rPr lang="en-US" altLang="zh-TW" sz="2000" b="1" spc="120" dirty="0" smtClean="0">
                    <a:solidFill>
                      <a:schemeClr val="tx1">
                        <a:lumMod val="50000"/>
                        <a:lumOff val="50000"/>
                      </a:schemeClr>
                    </a:solidFill>
                  </a:rPr>
                  <a:t>:</a:t>
                </a:r>
                <a:endParaRPr lang="zh-TW" altLang="en-US" sz="2000" b="1" spc="120" dirty="0">
                  <a:solidFill>
                    <a:schemeClr val="tx1">
                      <a:lumMod val="50000"/>
                      <a:lumOff val="50000"/>
                    </a:schemeClr>
                  </a:solidFill>
                </a:endParaRPr>
              </a:p>
            </p:txBody>
          </p:sp>
        </p:grpSp>
        <p:cxnSp>
          <p:nvCxnSpPr>
            <p:cNvPr id="19" name="直線接點 18"/>
            <p:cNvCxnSpPr/>
            <p:nvPr/>
          </p:nvCxnSpPr>
          <p:spPr>
            <a:xfrm>
              <a:off x="6055112" y="1449659"/>
              <a:ext cx="0" cy="2141034"/>
            </a:xfrm>
            <a:prstGeom prst="line">
              <a:avLst/>
            </a:prstGeom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grpSp>
        <p:nvGrpSpPr>
          <p:cNvPr id="54" name="群組 53"/>
          <p:cNvGrpSpPr/>
          <p:nvPr/>
        </p:nvGrpSpPr>
        <p:grpSpPr>
          <a:xfrm>
            <a:off x="240636" y="4645022"/>
            <a:ext cx="4613159" cy="2269866"/>
            <a:chOff x="6432525" y="1079445"/>
            <a:chExt cx="4613159" cy="1923681"/>
          </a:xfrm>
        </p:grpSpPr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98269381-9183-4791-B416-D9FC5BC258D0}"/>
                </a:ext>
              </a:extLst>
            </p:cNvPr>
            <p:cNvSpPr txBox="1"/>
            <p:nvPr/>
          </p:nvSpPr>
          <p:spPr>
            <a:xfrm>
              <a:off x="6487209" y="1089040"/>
              <a:ext cx="2339358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zh-TW" altLang="en-US" sz="2000" b="1" spc="120" dirty="0">
                  <a:solidFill>
                    <a:srgbClr val="C00000"/>
                  </a:solidFill>
                </a:rPr>
                <a:t>天氣</a:t>
              </a:r>
              <a:r>
                <a:rPr lang="zh-TW" altLang="en-US" sz="2000" b="1" spc="120" dirty="0" smtClean="0">
                  <a:solidFill>
                    <a:srgbClr val="C00000"/>
                  </a:solidFill>
                </a:rPr>
                <a:t>數據應用</a:t>
              </a:r>
              <a:r>
                <a:rPr lang="en-US" altLang="zh-TW" sz="2000" b="1" spc="120" dirty="0" smtClean="0">
                  <a:solidFill>
                    <a:srgbClr val="C00000"/>
                  </a:solidFill>
                </a:rPr>
                <a:t>:</a:t>
              </a:r>
              <a:endParaRPr lang="en-US" altLang="zh-TW" sz="1600" b="1" spc="120" dirty="0">
                <a:solidFill>
                  <a:srgbClr val="C00000"/>
                </a:solidFill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6509169" y="1664298"/>
              <a:ext cx="4536515" cy="1134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800" b="1" spc="1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降雨率決定</a:t>
              </a:r>
              <a:r>
                <a:rPr lang="zh-TW" altLang="en-US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色系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r>
                <a:rPr lang="zh-TW" altLang="en-US" sz="1800" b="1" spc="120" dirty="0">
                  <a:solidFill>
                    <a:schemeClr val="accent6">
                      <a:lumMod val="75000"/>
                    </a:schemeClr>
                  </a:solidFill>
                </a:rPr>
                <a:t>暖色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or</a:t>
              </a:r>
              <a:r>
                <a:rPr lang="zh-TW" altLang="en-US" sz="1800" b="1" spc="120" dirty="0" smtClean="0">
                  <a:solidFill>
                    <a:srgbClr val="0070C0"/>
                  </a:solidFill>
                </a:rPr>
                <a:t>冷色</a:t>
              </a:r>
              <a:endParaRPr lang="zh-TW" altLang="en-US" sz="1800" b="1" spc="120" dirty="0">
                <a:solidFill>
                  <a:srgbClr val="0070C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氣溫決定色相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: </a:t>
              </a:r>
              <a:endParaRPr lang="en-US" altLang="zh-TW" sz="1800" b="1" spc="12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TW" altLang="en-US" sz="1800" b="1" spc="1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高溫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TW" altLang="en-US" sz="1800" b="1" spc="120" dirty="0">
                  <a:solidFill>
                    <a:srgbClr val="FF0000"/>
                  </a:solidFill>
                </a:rPr>
                <a:t>紅</a:t>
              </a:r>
              <a:r>
                <a:rPr lang="zh-TW" altLang="en-US" sz="1800" b="1" spc="120" dirty="0">
                  <a:solidFill>
                    <a:schemeClr val="accent6">
                      <a:lumMod val="75000"/>
                    </a:schemeClr>
                  </a:solidFill>
                </a:rPr>
                <a:t>橘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)~</a:t>
              </a:r>
              <a:r>
                <a:rPr lang="zh-TW" altLang="en-US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常溫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TW" altLang="en-US" sz="1800" b="1" spc="120" dirty="0">
                  <a:solidFill>
                    <a:schemeClr val="bg1">
                      <a:lumMod val="75000"/>
                    </a:schemeClr>
                  </a:solidFill>
                </a:rPr>
                <a:t>白</a:t>
              </a:r>
              <a:r>
                <a:rPr lang="zh-TW" altLang="en-US" sz="1800" b="1" spc="120" dirty="0">
                  <a:solidFill>
                    <a:srgbClr val="FFFF00"/>
                  </a:solidFill>
                </a:rPr>
                <a:t>黃</a:t>
              </a:r>
              <a:r>
                <a:rPr lang="zh-TW" altLang="en-US" sz="1800" b="1" spc="120" dirty="0">
                  <a:solidFill>
                    <a:schemeClr val="accent3"/>
                  </a:solidFill>
                </a:rPr>
                <a:t>綠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)~</a:t>
              </a:r>
              <a:r>
                <a:rPr lang="zh-TW" altLang="en-US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低溫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TW" altLang="en-US" sz="1800" b="1" spc="120" dirty="0">
                  <a:solidFill>
                    <a:schemeClr val="accent1">
                      <a:lumMod val="75000"/>
                    </a:schemeClr>
                  </a:solidFill>
                </a:rPr>
                <a:t>藍</a:t>
              </a:r>
              <a:r>
                <a:rPr lang="zh-TW" altLang="en-US" sz="1800" b="1" spc="120" dirty="0">
                  <a:solidFill>
                    <a:srgbClr val="7030A0"/>
                  </a:solidFill>
                </a:rPr>
                <a:t>紫</a:t>
              </a:r>
              <a:r>
                <a:rPr lang="zh-TW" altLang="en-US" sz="1800" b="1" spc="120" dirty="0">
                  <a:solidFill>
                    <a:schemeClr val="tx1"/>
                  </a:solidFill>
                </a:rPr>
                <a:t>黑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zh-TW" altLang="en-US" sz="1800" b="1" spc="12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圓角矩形 56"/>
            <p:cNvSpPr/>
            <p:nvPr/>
          </p:nvSpPr>
          <p:spPr>
            <a:xfrm>
              <a:off x="6432525" y="1079445"/>
              <a:ext cx="4583286" cy="1923681"/>
            </a:xfrm>
            <a:prstGeom prst="roundRect">
              <a:avLst>
                <a:gd name="adj" fmla="val 9197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58" name="群組 57"/>
          <p:cNvGrpSpPr/>
          <p:nvPr/>
        </p:nvGrpSpPr>
        <p:grpSpPr>
          <a:xfrm>
            <a:off x="5112577" y="4668350"/>
            <a:ext cx="6694718" cy="1063377"/>
            <a:chOff x="6432525" y="1079445"/>
            <a:chExt cx="5982181" cy="1063377"/>
          </a:xfrm>
        </p:grpSpPr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98269381-9183-4791-B416-D9FC5BC258D0}"/>
                </a:ext>
              </a:extLst>
            </p:cNvPr>
            <p:cNvSpPr txBox="1"/>
            <p:nvPr/>
          </p:nvSpPr>
          <p:spPr>
            <a:xfrm>
              <a:off x="6487209" y="1089040"/>
              <a:ext cx="2339358" cy="497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zh-TW" altLang="en-US" sz="2000" b="1" spc="120" dirty="0">
                  <a:solidFill>
                    <a:srgbClr val="C00000"/>
                  </a:solidFill>
                </a:rPr>
                <a:t>應用技能</a:t>
              </a:r>
              <a:r>
                <a:rPr lang="en-US" altLang="zh-TW" sz="2000" b="1" spc="120" dirty="0">
                  <a:solidFill>
                    <a:srgbClr val="C00000"/>
                  </a:solidFill>
                </a:rPr>
                <a:t>:</a:t>
              </a:r>
              <a:endParaRPr lang="en-US" altLang="zh-TW" sz="1600" b="1" spc="120" dirty="0">
                <a:solidFill>
                  <a:srgbClr val="C00000"/>
                </a:solidFill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6487209" y="1540838"/>
              <a:ext cx="5927497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前端技術、後端功能、資料分析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zh-TW" altLang="en-US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應用、購物推薦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(</a:t>
              </a:r>
              <a:r>
                <a:rPr lang="zh-TW" altLang="en-US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機器學習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)</a:t>
              </a:r>
              <a:endParaRPr lang="zh-TW" altLang="en-US" sz="1800" b="1" spc="12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61" name="圓角矩形 60"/>
            <p:cNvSpPr/>
            <p:nvPr/>
          </p:nvSpPr>
          <p:spPr>
            <a:xfrm>
              <a:off x="6432525" y="1079445"/>
              <a:ext cx="5982181" cy="1063377"/>
            </a:xfrm>
            <a:prstGeom prst="roundRect">
              <a:avLst>
                <a:gd name="adj" fmla="val 9197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63" name="群組 62"/>
          <p:cNvGrpSpPr/>
          <p:nvPr/>
        </p:nvGrpSpPr>
        <p:grpSpPr>
          <a:xfrm>
            <a:off x="5112577" y="5851511"/>
            <a:ext cx="6694718" cy="1063377"/>
            <a:chOff x="6432525" y="1079445"/>
            <a:chExt cx="5982181" cy="1063377"/>
          </a:xfrm>
        </p:grpSpPr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98269381-9183-4791-B416-D9FC5BC258D0}"/>
                </a:ext>
              </a:extLst>
            </p:cNvPr>
            <p:cNvSpPr txBox="1"/>
            <p:nvPr/>
          </p:nvSpPr>
          <p:spPr>
            <a:xfrm>
              <a:off x="6487209" y="1089040"/>
              <a:ext cx="2339358" cy="4973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fontAlgn="base">
                <a:lnSpc>
                  <a:spcPct val="150000"/>
                </a:lnSpc>
              </a:pPr>
              <a:r>
                <a:rPr lang="zh-TW" altLang="en-US" sz="2000" b="1" spc="120" dirty="0">
                  <a:solidFill>
                    <a:srgbClr val="C00000"/>
                  </a:solidFill>
                </a:rPr>
                <a:t>應用方式</a:t>
              </a:r>
              <a:r>
                <a:rPr lang="en-US" altLang="zh-TW" sz="2000" b="1" spc="120" dirty="0">
                  <a:solidFill>
                    <a:srgbClr val="C00000"/>
                  </a:solidFill>
                </a:rPr>
                <a:t>:</a:t>
              </a:r>
              <a:endParaRPr lang="en-US" altLang="zh-TW" sz="1600" b="1" spc="120" dirty="0">
                <a:solidFill>
                  <a:srgbClr val="C00000"/>
                </a:solidFill>
              </a:endParaRPr>
            </a:p>
          </p:txBody>
        </p:sp>
        <p:sp>
          <p:nvSpPr>
            <p:cNvPr id="65" name="矩形 64"/>
            <p:cNvSpPr/>
            <p:nvPr/>
          </p:nvSpPr>
          <p:spPr>
            <a:xfrm>
              <a:off x="6487209" y="1540838"/>
              <a:ext cx="5759753" cy="5078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TW" altLang="en-US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獨立自成平台、崁</a:t>
              </a:r>
              <a:r>
                <a:rPr lang="zh-TW" altLang="en-US" sz="1800" b="1" spc="12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入新聞網</a:t>
              </a:r>
              <a:r>
                <a:rPr lang="en-US" altLang="zh-TW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/</a:t>
              </a:r>
              <a:r>
                <a:rPr lang="zh-TW" altLang="en-US" sz="1800" b="1" spc="12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購物網首頁、崁入社群平台。</a:t>
              </a:r>
            </a:p>
          </p:txBody>
        </p:sp>
        <p:sp>
          <p:nvSpPr>
            <p:cNvPr id="66" name="圓角矩形 65"/>
            <p:cNvSpPr/>
            <p:nvPr/>
          </p:nvSpPr>
          <p:spPr>
            <a:xfrm>
              <a:off x="6432525" y="1079445"/>
              <a:ext cx="5982181" cy="1063377"/>
            </a:xfrm>
            <a:prstGeom prst="roundRect">
              <a:avLst>
                <a:gd name="adj" fmla="val 9197"/>
              </a:avLst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16519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311;p45">
            <a:extLst>
              <a:ext uri="{FF2B5EF4-FFF2-40B4-BE49-F238E27FC236}">
                <a16:creationId xmlns:a16="http://schemas.microsoft.com/office/drawing/2014/main" id="{4124DE0B-387C-4722-9955-CE6BA6EA9AE2}"/>
              </a:ext>
            </a:extLst>
          </p:cNvPr>
          <p:cNvSpPr/>
          <p:nvPr/>
        </p:nvSpPr>
        <p:spPr>
          <a:xfrm>
            <a:off x="0" y="7190869"/>
            <a:ext cx="12239625" cy="3688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2376" tIns="61171" rIns="122376" bIns="61171" anchor="t" anchorCtr="0">
            <a:noAutofit/>
          </a:bodyPr>
          <a:lstStyle/>
          <a:p>
            <a:pPr algn="ctr"/>
            <a:r>
              <a:rPr lang="en-US" altLang="zh-TW" sz="800" spc="67" dirty="0">
                <a:solidFill>
                  <a:schemeClr val="bg1">
                    <a:lumMod val="50000"/>
                  </a:schemeClr>
                </a:solidFill>
                <a:latin typeface="Arimo"/>
                <a:ea typeface="Arimo"/>
                <a:cs typeface="Arimo"/>
                <a:sym typeface="Arimo"/>
              </a:rPr>
              <a:t>COPYRIGHT © CAI-YI-CHENG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6A5B7F0-6D61-4913-B993-7011BA311F44}"/>
              </a:ext>
            </a:extLst>
          </p:cNvPr>
          <p:cNvSpPr/>
          <p:nvPr/>
        </p:nvSpPr>
        <p:spPr>
          <a:xfrm>
            <a:off x="-5384" y="276922"/>
            <a:ext cx="122450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800" b="1" cap="all" spc="161" smtClean="0">
                <a:solidFill>
                  <a:srgbClr val="C00000"/>
                </a:solidFill>
                <a:latin typeface="+mn-lt"/>
              </a:rPr>
              <a:t>『</a:t>
            </a:r>
            <a:r>
              <a:rPr lang="zh-TW" altLang="en-US" sz="2800" b="1" cap="all" spc="161" smtClean="0">
                <a:solidFill>
                  <a:srgbClr val="C00000"/>
                </a:solidFill>
                <a:latin typeface="+mn-lt"/>
              </a:rPr>
              <a:t>功能結構</a:t>
            </a:r>
            <a:r>
              <a:rPr lang="en-US" altLang="zh-TW" sz="2800" b="1" cap="all" spc="161" smtClean="0">
                <a:solidFill>
                  <a:srgbClr val="C00000"/>
                </a:solidFill>
                <a:latin typeface="+mn-lt"/>
              </a:rPr>
              <a:t>』</a:t>
            </a:r>
            <a:endParaRPr lang="en-US" altLang="zh-TW" sz="2000" b="1" cap="all" spc="161" dirty="0">
              <a:solidFill>
                <a:schemeClr val="tx1">
                  <a:lumMod val="65000"/>
                  <a:lumOff val="35000"/>
                </a:schemeClr>
              </a:solidFill>
              <a:latin typeface="+mn-lt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7758" y="1157982"/>
            <a:ext cx="2315183" cy="5010637"/>
          </a:xfrm>
          <a:prstGeom prst="rect">
            <a:avLst/>
          </a:prstGeom>
          <a:effectLst>
            <a:reflection blurRad="6350" stA="50000" endA="300" endPos="38500" dist="50800" dir="5400000" sy="-100000" algn="bl" rotWithShape="0"/>
          </a:effectLst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5716" y="1157982"/>
            <a:ext cx="2315183" cy="5010638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0688" y="1157982"/>
            <a:ext cx="2315183" cy="5010638"/>
          </a:xfrm>
          <a:prstGeom prst="rect">
            <a:avLst/>
          </a:prstGeom>
        </p:spPr>
      </p:pic>
      <p:cxnSp>
        <p:nvCxnSpPr>
          <p:cNvPr id="34" name="直線接點 33"/>
          <p:cNvCxnSpPr/>
          <p:nvPr/>
        </p:nvCxnSpPr>
        <p:spPr>
          <a:xfrm>
            <a:off x="6459166" y="5447489"/>
            <a:ext cx="23707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接點 36"/>
          <p:cNvCxnSpPr/>
          <p:nvPr/>
        </p:nvCxnSpPr>
        <p:spPr>
          <a:xfrm>
            <a:off x="8829948" y="2295728"/>
            <a:ext cx="0" cy="31517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8829948" y="2295728"/>
            <a:ext cx="118954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>
            <a:off x="7539464" y="4985824"/>
            <a:ext cx="12904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spc="120" dirty="0" smtClean="0">
                <a:solidFill>
                  <a:schemeClr val="tx1"/>
                </a:solidFill>
              </a:rPr>
              <a:t>點選</a:t>
            </a:r>
            <a:r>
              <a:rPr lang="en-US" altLang="zh-TW" sz="1200" spc="120" dirty="0" smtClean="0">
                <a:solidFill>
                  <a:schemeClr val="tx1"/>
                </a:solidFill>
              </a:rPr>
              <a:t>More</a:t>
            </a:r>
            <a:r>
              <a:rPr lang="zh-TW" altLang="en-US" sz="1200" spc="120" dirty="0" smtClean="0">
                <a:solidFill>
                  <a:schemeClr val="tx1"/>
                </a:solidFill>
              </a:rPr>
              <a:t>看後</a:t>
            </a:r>
            <a:r>
              <a:rPr lang="en-US" altLang="zh-TW" sz="1200" spc="120" dirty="0" smtClean="0">
                <a:solidFill>
                  <a:schemeClr val="tx1"/>
                </a:solidFill>
              </a:rPr>
              <a:t>3</a:t>
            </a:r>
            <a:r>
              <a:rPr lang="zh-TW" altLang="en-US" sz="1200" spc="120" dirty="0" smtClean="0">
                <a:solidFill>
                  <a:schemeClr val="tx1"/>
                </a:solidFill>
              </a:rPr>
              <a:t>日天氣預報</a:t>
            </a:r>
            <a:endParaRPr lang="zh-TW" altLang="en-US" sz="1200" spc="120" dirty="0">
              <a:solidFill>
                <a:schemeClr val="tx1"/>
              </a:solidFill>
            </a:endParaRPr>
          </a:p>
        </p:txBody>
      </p:sp>
      <p:sp>
        <p:nvSpPr>
          <p:cNvPr id="52" name="向下箭號 51"/>
          <p:cNvSpPr/>
          <p:nvPr/>
        </p:nvSpPr>
        <p:spPr>
          <a:xfrm>
            <a:off x="4693898" y="3900781"/>
            <a:ext cx="285766" cy="1329542"/>
          </a:xfrm>
          <a:prstGeom prst="down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/>
        </p:nvSpPr>
        <p:spPr>
          <a:xfrm>
            <a:off x="4616408" y="1668363"/>
            <a:ext cx="456535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000" b="1" spc="120" dirty="0" smtClean="0">
                <a:solidFill>
                  <a:schemeClr val="bg1">
                    <a:lumMod val="50000"/>
                  </a:schemeClr>
                </a:solidFill>
              </a:rPr>
              <a:t>下</a:t>
            </a:r>
            <a:endParaRPr lang="en-US" altLang="zh-TW" sz="2000" b="1" spc="12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2000" b="1" spc="120" dirty="0" smtClean="0">
                <a:solidFill>
                  <a:schemeClr val="bg1">
                    <a:lumMod val="50000"/>
                  </a:schemeClr>
                </a:solidFill>
              </a:rPr>
              <a:t>拉</a:t>
            </a:r>
            <a:endParaRPr lang="en-US" altLang="zh-TW" sz="2000" b="1" spc="12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2000" b="1" spc="120" dirty="0" smtClean="0">
                <a:solidFill>
                  <a:schemeClr val="bg1">
                    <a:lumMod val="50000"/>
                  </a:schemeClr>
                </a:solidFill>
              </a:rPr>
              <a:t>看</a:t>
            </a:r>
            <a:endParaRPr lang="en-US" altLang="zh-TW" sz="2000" b="1" spc="12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2000" b="1" spc="120" dirty="0" smtClean="0">
                <a:solidFill>
                  <a:schemeClr val="bg1">
                    <a:lumMod val="50000"/>
                  </a:schemeClr>
                </a:solidFill>
              </a:rPr>
              <a:t>購</a:t>
            </a:r>
            <a:endParaRPr lang="en-US" altLang="zh-TW" sz="2000" b="1" spc="12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2000" b="1" spc="120" dirty="0" smtClean="0">
                <a:solidFill>
                  <a:schemeClr val="bg1">
                    <a:lumMod val="50000"/>
                  </a:schemeClr>
                </a:solidFill>
              </a:rPr>
              <a:t>物</a:t>
            </a:r>
            <a:endParaRPr lang="en-US" altLang="zh-TW" sz="2000" b="1" spc="12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2000" b="1" spc="120" dirty="0" smtClean="0">
                <a:solidFill>
                  <a:schemeClr val="bg1">
                    <a:lumMod val="50000"/>
                  </a:schemeClr>
                </a:solidFill>
              </a:rPr>
              <a:t>推</a:t>
            </a:r>
            <a:endParaRPr lang="en-US" altLang="zh-TW" sz="2000" b="1" spc="120" dirty="0" smtClean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TW" altLang="en-US" sz="2000" b="1" spc="120" dirty="0" smtClean="0">
                <a:solidFill>
                  <a:schemeClr val="bg1">
                    <a:lumMod val="50000"/>
                  </a:schemeClr>
                </a:solidFill>
              </a:rPr>
              <a:t>薦</a:t>
            </a:r>
            <a:endParaRPr lang="zh-TW" alt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68" name="直線單箭頭接點 67"/>
          <p:cNvCxnSpPr/>
          <p:nvPr/>
        </p:nvCxnSpPr>
        <p:spPr>
          <a:xfrm flipH="1">
            <a:off x="1596701" y="1668363"/>
            <a:ext cx="68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矩形 79"/>
          <p:cNvSpPr/>
          <p:nvPr/>
        </p:nvSpPr>
        <p:spPr>
          <a:xfrm>
            <a:off x="813681" y="1545392"/>
            <a:ext cx="9000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spc="120" dirty="0" smtClean="0">
                <a:solidFill>
                  <a:schemeClr val="tx1"/>
                </a:solidFill>
              </a:rPr>
              <a:t>品項搜尋</a:t>
            </a:r>
            <a:endParaRPr lang="zh-TW" altLang="en-US" sz="1200" spc="120" dirty="0">
              <a:solidFill>
                <a:schemeClr val="tx1"/>
              </a:solidFill>
            </a:endParaRPr>
          </a:p>
        </p:txBody>
      </p:sp>
      <p:cxnSp>
        <p:nvCxnSpPr>
          <p:cNvPr id="81" name="直線單箭頭接點 80"/>
          <p:cNvCxnSpPr/>
          <p:nvPr/>
        </p:nvCxnSpPr>
        <p:spPr>
          <a:xfrm flipH="1">
            <a:off x="1596701" y="2397207"/>
            <a:ext cx="6839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矩形 81"/>
          <p:cNvSpPr/>
          <p:nvPr/>
        </p:nvSpPr>
        <p:spPr>
          <a:xfrm>
            <a:off x="369651" y="2274236"/>
            <a:ext cx="13440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spc="120" dirty="0" smtClean="0">
                <a:solidFill>
                  <a:schemeClr val="tx1"/>
                </a:solidFill>
              </a:rPr>
              <a:t>依照顏色挑選</a:t>
            </a:r>
            <a:r>
              <a:rPr lang="zh-TW" altLang="en-US" sz="1200" b="1" spc="120" dirty="0" smtClean="0">
                <a:solidFill>
                  <a:srgbClr val="C00000"/>
                </a:solidFill>
              </a:rPr>
              <a:t>相近色衣服</a:t>
            </a:r>
            <a:endParaRPr lang="zh-TW" altLang="en-US" sz="1200" b="1" spc="120" dirty="0">
              <a:solidFill>
                <a:srgbClr val="C00000"/>
              </a:solidFill>
            </a:endParaRPr>
          </a:p>
        </p:txBody>
      </p:sp>
      <p:sp>
        <p:nvSpPr>
          <p:cNvPr id="69" name="圓角矩形 68"/>
          <p:cNvSpPr/>
          <p:nvPr/>
        </p:nvSpPr>
        <p:spPr>
          <a:xfrm>
            <a:off x="2367280" y="2169700"/>
            <a:ext cx="2117371" cy="982494"/>
          </a:xfrm>
          <a:prstGeom prst="roundRect">
            <a:avLst>
              <a:gd name="adj" fmla="val 10463"/>
            </a:avLst>
          </a:prstGeom>
          <a:solidFill>
            <a:srgbClr val="FFC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圓角矩形 82"/>
          <p:cNvSpPr/>
          <p:nvPr/>
        </p:nvSpPr>
        <p:spPr>
          <a:xfrm>
            <a:off x="2367281" y="3251740"/>
            <a:ext cx="1005840" cy="898620"/>
          </a:xfrm>
          <a:prstGeom prst="roundRect">
            <a:avLst>
              <a:gd name="adj" fmla="val 10463"/>
            </a:avLst>
          </a:prstGeom>
          <a:solidFill>
            <a:srgbClr val="EF7011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圓角矩形 83"/>
          <p:cNvSpPr/>
          <p:nvPr/>
        </p:nvSpPr>
        <p:spPr>
          <a:xfrm>
            <a:off x="3479801" y="3251740"/>
            <a:ext cx="1005840" cy="898620"/>
          </a:xfrm>
          <a:prstGeom prst="roundRect">
            <a:avLst>
              <a:gd name="adj" fmla="val 10463"/>
            </a:avLst>
          </a:prstGeom>
          <a:solidFill>
            <a:srgbClr val="FFC000">
              <a:alpha val="83922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圓角矩形 86"/>
          <p:cNvSpPr/>
          <p:nvPr/>
        </p:nvSpPr>
        <p:spPr>
          <a:xfrm>
            <a:off x="2362201" y="4699540"/>
            <a:ext cx="1005840" cy="898620"/>
          </a:xfrm>
          <a:prstGeom prst="roundRect">
            <a:avLst>
              <a:gd name="adj" fmla="val 10463"/>
            </a:avLst>
          </a:prstGeom>
          <a:solidFill>
            <a:srgbClr val="FAC09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圓角矩形 87"/>
          <p:cNvSpPr/>
          <p:nvPr/>
        </p:nvSpPr>
        <p:spPr>
          <a:xfrm>
            <a:off x="3472181" y="4699540"/>
            <a:ext cx="1005840" cy="898620"/>
          </a:xfrm>
          <a:prstGeom prst="roundRect">
            <a:avLst>
              <a:gd name="adj" fmla="val 10463"/>
            </a:avLst>
          </a:prstGeom>
          <a:solidFill>
            <a:srgbClr val="F1EAD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文字方塊 69"/>
          <p:cNvSpPr txBox="1"/>
          <p:nvPr/>
        </p:nvSpPr>
        <p:spPr>
          <a:xfrm>
            <a:off x="5726904" y="3701050"/>
            <a:ext cx="956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TW" altLang="en-US" sz="18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rPr>
              <a:t>宜出遊</a:t>
            </a:r>
            <a:endParaRPr lang="zh-TW" altLang="en-US" sz="1800" b="1" dirty="0">
              <a:solidFill>
                <a:schemeClr val="tx1">
                  <a:lumMod val="50000"/>
                  <a:lumOff val="50000"/>
                </a:schemeClr>
              </a:solidFill>
              <a:latin typeface="+mn-lt"/>
            </a:endParaRPr>
          </a:p>
        </p:txBody>
      </p:sp>
      <p:cxnSp>
        <p:nvCxnSpPr>
          <p:cNvPr id="92" name="直線單箭頭接點 91"/>
          <p:cNvCxnSpPr/>
          <p:nvPr/>
        </p:nvCxnSpPr>
        <p:spPr>
          <a:xfrm flipH="1">
            <a:off x="6678956" y="3860564"/>
            <a:ext cx="8266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3" name="矩形 92"/>
          <p:cNvSpPr/>
          <p:nvPr/>
        </p:nvSpPr>
        <p:spPr>
          <a:xfrm>
            <a:off x="7455537" y="3730697"/>
            <a:ext cx="14244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200" spc="120" dirty="0" smtClean="0">
                <a:solidFill>
                  <a:schemeClr val="tx1"/>
                </a:solidFill>
              </a:rPr>
              <a:t>思考中</a:t>
            </a:r>
            <a:r>
              <a:rPr lang="en-US" altLang="zh-TW" sz="1200" spc="120" dirty="0" smtClean="0">
                <a:solidFill>
                  <a:schemeClr val="tx1"/>
                </a:solidFill>
              </a:rPr>
              <a:t>:</a:t>
            </a:r>
          </a:p>
          <a:p>
            <a:r>
              <a:rPr lang="en-US" altLang="zh-TW" sz="1200" spc="120" dirty="0" smtClean="0">
                <a:solidFill>
                  <a:schemeClr val="tx1"/>
                </a:solidFill>
              </a:rPr>
              <a:t>1.</a:t>
            </a:r>
            <a:r>
              <a:rPr lang="zh-TW" altLang="en-US" sz="1200" spc="120" dirty="0" smtClean="0">
                <a:solidFill>
                  <a:schemeClr val="tx1"/>
                </a:solidFill>
              </a:rPr>
              <a:t>天氣提醒語</a:t>
            </a:r>
            <a:endParaRPr lang="en-US" altLang="zh-TW" sz="1200" spc="120" dirty="0" smtClean="0">
              <a:solidFill>
                <a:schemeClr val="tx1"/>
              </a:solidFill>
            </a:endParaRPr>
          </a:p>
          <a:p>
            <a:r>
              <a:rPr lang="en-US" altLang="zh-TW" sz="1200" spc="120" dirty="0" smtClean="0">
                <a:solidFill>
                  <a:schemeClr val="tx1"/>
                </a:solidFill>
              </a:rPr>
              <a:t>2.</a:t>
            </a:r>
            <a:r>
              <a:rPr lang="zh-TW" altLang="en-US" sz="1200" spc="120" dirty="0" smtClean="0">
                <a:solidFill>
                  <a:schemeClr val="tx1"/>
                </a:solidFill>
              </a:rPr>
              <a:t>自然語言模型</a:t>
            </a:r>
            <a:endParaRPr lang="zh-TW" altLang="en-US" sz="1200" spc="12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61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18759</TotalTime>
  <Words>152</Words>
  <Application>Microsoft Office PowerPoint</Application>
  <PresentationFormat>自訂</PresentationFormat>
  <Paragraphs>33</Paragraphs>
  <Slides>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Arial</vt:lpstr>
      <vt:lpstr>Arimo</vt:lpstr>
      <vt:lpstr>Calibri</vt:lpstr>
      <vt:lpstr>新細明體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faifaiku</dc:creator>
  <cp:lastModifiedBy>desig</cp:lastModifiedBy>
  <cp:revision>896</cp:revision>
  <cp:lastPrinted>2021-01-21T08:11:19Z</cp:lastPrinted>
  <dcterms:modified xsi:type="dcterms:W3CDTF">2022-05-18T08:56:40Z</dcterms:modified>
</cp:coreProperties>
</file>