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39" d="100"/>
          <a:sy n="39" d="100"/>
        </p:scale>
        <p:origin x="7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3E8A-F762-4088-8958-D0794096FDF2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83305-DEB6-4E94-9281-3169421EF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14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3E8A-F762-4088-8958-D0794096FDF2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83305-DEB6-4E94-9281-3169421EF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28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3E8A-F762-4088-8958-D0794096FDF2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83305-DEB6-4E94-9281-3169421EF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181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3E8A-F762-4088-8958-D0794096FDF2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83305-DEB6-4E94-9281-3169421EF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945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3E8A-F762-4088-8958-D0794096FDF2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83305-DEB6-4E94-9281-3169421EF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66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3E8A-F762-4088-8958-D0794096FDF2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83305-DEB6-4E94-9281-3169421EF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875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3E8A-F762-4088-8958-D0794096FDF2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83305-DEB6-4E94-9281-3169421EF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677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3E8A-F762-4088-8958-D0794096FDF2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83305-DEB6-4E94-9281-3169421EF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014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3E8A-F762-4088-8958-D0794096FDF2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83305-DEB6-4E94-9281-3169421EF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16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3E8A-F762-4088-8958-D0794096FDF2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83305-DEB6-4E94-9281-3169421EF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1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3E8A-F762-4088-8958-D0794096FDF2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83305-DEB6-4E94-9281-3169421EF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1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3E8A-F762-4088-8958-D0794096FDF2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83305-DEB6-4E94-9281-3169421EF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5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3E8A-F762-4088-8958-D0794096FDF2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83305-DEB6-4E94-9281-3169421EF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69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3E8A-F762-4088-8958-D0794096FDF2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83305-DEB6-4E94-9281-3169421EF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180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3E8A-F762-4088-8958-D0794096FDF2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83305-DEB6-4E94-9281-3169421EF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91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3E8A-F762-4088-8958-D0794096FDF2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83305-DEB6-4E94-9281-3169421EF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7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B073E8A-F762-4088-8958-D0794096FDF2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C083305-DEB6-4E94-9281-3169421EF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80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B073E8A-F762-4088-8958-D0794096FDF2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C083305-DEB6-4E94-9281-3169421EF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640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55762" y="1854199"/>
            <a:ext cx="8676222" cy="914401"/>
          </a:xfrm>
        </p:spPr>
        <p:txBody>
          <a:bodyPr/>
          <a:lstStyle/>
          <a:p>
            <a:r>
              <a:rPr lang="en-US" altLang="ko-KR" dirty="0" smtClean="0"/>
              <a:t>Wizard adventure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31246" y="4229100"/>
            <a:ext cx="3125254" cy="81280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2014180019 </a:t>
            </a:r>
            <a:r>
              <a:rPr lang="ko-KR" altLang="en-US" dirty="0" err="1" smtClean="0"/>
              <a:t>박상윤</a:t>
            </a:r>
            <a:endParaRPr lang="en-US" altLang="ko-KR" dirty="0" smtClean="0"/>
          </a:p>
          <a:p>
            <a:r>
              <a:rPr lang="en-US" altLang="ko-KR" dirty="0" smtClean="0"/>
              <a:t>2014180041 </a:t>
            </a:r>
            <a:r>
              <a:rPr lang="ko-KR" altLang="en-US" dirty="0" err="1" smtClean="0"/>
              <a:t>조정운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0291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94944"/>
          </a:xfrm>
        </p:spPr>
        <p:txBody>
          <a:bodyPr/>
          <a:lstStyle/>
          <a:p>
            <a:r>
              <a:rPr lang="ko-KR" altLang="en-US" dirty="0" smtClean="0"/>
              <a:t> 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1569719"/>
            <a:ext cx="9905998" cy="418853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게임 소개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게임 실행 화면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프로젝트 진행 사항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err="1" smtClean="0"/>
              <a:t>팀원간</a:t>
            </a:r>
            <a:r>
              <a:rPr lang="en-US" altLang="ko-KR" dirty="0" smtClean="0"/>
              <a:t> </a:t>
            </a:r>
            <a:r>
              <a:rPr lang="ko-KR" altLang="en-US" dirty="0" smtClean="0"/>
              <a:t>역할 분담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2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92200"/>
          </a:xfrm>
        </p:spPr>
        <p:txBody>
          <a:bodyPr/>
          <a:lstStyle/>
          <a:p>
            <a:r>
              <a:rPr lang="ko-KR" altLang="en-US" dirty="0" smtClean="0"/>
              <a:t>게임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1701800"/>
            <a:ext cx="9905998" cy="3454400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Leelawadee UI Semilight" panose="020B0402040204020203" pitchFamily="34" charset="-34"/>
                <a:ea typeface="HY그래픽M" panose="02030600000101010101" pitchFamily="18" charset="-127"/>
                <a:cs typeface="Leelawadee UI Semilight" panose="020B0402040204020203" pitchFamily="34" charset="-34"/>
              </a:rPr>
              <a:t>O</a:t>
            </a:r>
            <a:r>
              <a:rPr lang="en-US" altLang="ko-KR" dirty="0" err="1" smtClean="0">
                <a:latin typeface="Leelawadee UI Semilight" panose="020B0402040204020203" pitchFamily="34" charset="-34"/>
                <a:ea typeface="HY그래픽M" panose="02030600000101010101" pitchFamily="18" charset="-127"/>
                <a:cs typeface="Leelawadee UI Semilight" panose="020B0402040204020203" pitchFamily="34" charset="-34"/>
              </a:rPr>
              <a:t>pen_GL</a:t>
            </a:r>
            <a:r>
              <a:rPr lang="ko-KR" altLang="en-US" dirty="0" smtClean="0">
                <a:latin typeface="Leelawadee UI Semilight" panose="020B0402040204020203" pitchFamily="34" charset="-34"/>
                <a:ea typeface="HY그래픽M" panose="02030600000101010101" pitchFamily="18" charset="-127"/>
                <a:cs typeface="Leelawadee UI Semilight" panose="020B0402040204020203" pitchFamily="34" charset="-34"/>
              </a:rPr>
              <a:t>을 사용한 </a:t>
            </a:r>
            <a:r>
              <a:rPr lang="en-US" altLang="ko-KR" dirty="0" smtClean="0">
                <a:latin typeface="Leelawadee UI Semilight" panose="020B0402040204020203" pitchFamily="34" charset="-34"/>
                <a:ea typeface="HY그래픽M" panose="02030600000101010101" pitchFamily="18" charset="-127"/>
                <a:cs typeface="Leelawadee UI Semilight" panose="020B0402040204020203" pitchFamily="34" charset="-34"/>
              </a:rPr>
              <a:t>3D RPG</a:t>
            </a:r>
            <a:r>
              <a:rPr lang="ko-KR" altLang="en-US" dirty="0" smtClean="0">
                <a:latin typeface="Leelawadee UI Semilight" panose="020B0402040204020203" pitchFamily="34" charset="-34"/>
                <a:ea typeface="HY그래픽M" panose="02030600000101010101" pitchFamily="18" charset="-127"/>
                <a:cs typeface="Leelawadee UI Semilight" panose="020B0402040204020203" pitchFamily="34" charset="-34"/>
              </a:rPr>
              <a:t>게임</a:t>
            </a:r>
            <a:endParaRPr lang="en-US" altLang="ko-KR" dirty="0" smtClean="0">
              <a:latin typeface="Leelawadee UI Semilight" panose="020B0402040204020203" pitchFamily="34" charset="-34"/>
              <a:ea typeface="HY그래픽M" panose="02030600000101010101" pitchFamily="18" charset="-127"/>
              <a:cs typeface="Leelawadee UI Semilight" panose="020B0402040204020203" pitchFamily="34" charset="-34"/>
            </a:endParaRPr>
          </a:p>
          <a:p>
            <a:r>
              <a:rPr lang="ko-KR" altLang="en-US" dirty="0" smtClean="0">
                <a:latin typeface="Leelawadee UI Semilight" panose="020B0402040204020203" pitchFamily="34" charset="-34"/>
                <a:ea typeface="HY그래픽M" panose="02030600000101010101" pitchFamily="18" charset="-127"/>
                <a:cs typeface="Leelawadee UI Semilight" panose="020B0402040204020203" pitchFamily="34" charset="-34"/>
              </a:rPr>
              <a:t>모든 객체를 큐브</a:t>
            </a:r>
            <a:r>
              <a:rPr lang="en-US" altLang="ko-KR" dirty="0" smtClean="0">
                <a:latin typeface="Leelawadee UI Semilight" panose="020B0402040204020203" pitchFamily="34" charset="-34"/>
                <a:ea typeface="HY그래픽M" panose="02030600000101010101" pitchFamily="18" charset="-127"/>
                <a:cs typeface="Leelawadee UI Semilight" panose="020B0402040204020203" pitchFamily="34" charset="-34"/>
              </a:rPr>
              <a:t>(</a:t>
            </a:r>
            <a:r>
              <a:rPr lang="ko-KR" altLang="en-US" dirty="0" smtClean="0">
                <a:latin typeface="Leelawadee UI Semilight" panose="020B0402040204020203" pitchFamily="34" charset="-34"/>
                <a:ea typeface="HY그래픽M" panose="02030600000101010101" pitchFamily="18" charset="-127"/>
                <a:cs typeface="Leelawadee UI Semilight" panose="020B0402040204020203" pitchFamily="34" charset="-34"/>
              </a:rPr>
              <a:t>육면체</a:t>
            </a:r>
            <a:r>
              <a:rPr lang="en-US" altLang="ko-KR" dirty="0" smtClean="0">
                <a:latin typeface="Leelawadee UI Semilight" panose="020B0402040204020203" pitchFamily="34" charset="-34"/>
                <a:ea typeface="HY그래픽M" panose="02030600000101010101" pitchFamily="18" charset="-127"/>
                <a:cs typeface="Leelawadee UI Semilight" panose="020B0402040204020203" pitchFamily="34" charset="-34"/>
              </a:rPr>
              <a:t>)</a:t>
            </a:r>
            <a:r>
              <a:rPr lang="ko-KR" altLang="en-US" dirty="0" smtClean="0">
                <a:latin typeface="Leelawadee UI Semilight" panose="020B0402040204020203" pitchFamily="34" charset="-34"/>
                <a:ea typeface="HY그래픽M" panose="02030600000101010101" pitchFamily="18" charset="-127"/>
                <a:cs typeface="Leelawadee UI Semilight" panose="020B0402040204020203" pitchFamily="34" charset="-34"/>
              </a:rPr>
              <a:t>를 이용해 구현</a:t>
            </a:r>
            <a:endParaRPr lang="en-US" altLang="ko-KR" dirty="0" smtClean="0">
              <a:latin typeface="Leelawadee UI Semilight" panose="020B0402040204020203" pitchFamily="34" charset="-34"/>
              <a:ea typeface="HY그래픽M" panose="02030600000101010101" pitchFamily="18" charset="-127"/>
              <a:cs typeface="Leelawadee UI Semilight" panose="020B0402040204020203" pitchFamily="34" charset="-34"/>
            </a:endParaRPr>
          </a:p>
          <a:p>
            <a:r>
              <a:rPr lang="ko-KR" altLang="en-US" dirty="0" smtClean="0">
                <a:latin typeface="Leelawadee UI Semilight" panose="020B0402040204020203" pitchFamily="34" charset="-34"/>
                <a:ea typeface="HY그래픽M" panose="02030600000101010101" pitchFamily="18" charset="-127"/>
                <a:cs typeface="Leelawadee UI Semilight" panose="020B0402040204020203" pitchFamily="34" charset="-34"/>
              </a:rPr>
              <a:t>기본 공격</a:t>
            </a:r>
            <a:r>
              <a:rPr lang="en-US" altLang="ko-KR" dirty="0" smtClean="0">
                <a:latin typeface="Leelawadee UI Semilight" panose="020B0402040204020203" pitchFamily="34" charset="-34"/>
                <a:ea typeface="HY그래픽M" panose="02030600000101010101" pitchFamily="18" charset="-127"/>
                <a:cs typeface="Leelawadee UI Semilight" panose="020B0402040204020203" pitchFamily="34" charset="-34"/>
              </a:rPr>
              <a:t>(</a:t>
            </a:r>
            <a:r>
              <a:rPr lang="ko-KR" altLang="en-US" dirty="0" smtClean="0">
                <a:latin typeface="Leelawadee UI Semilight" panose="020B0402040204020203" pitchFamily="34" charset="-34"/>
                <a:ea typeface="HY그래픽M" panose="02030600000101010101" pitchFamily="18" charset="-127"/>
                <a:cs typeface="Leelawadee UI Semilight" panose="020B0402040204020203" pitchFamily="34" charset="-34"/>
              </a:rPr>
              <a:t>파이어볼</a:t>
            </a:r>
            <a:r>
              <a:rPr lang="en-US" altLang="ko-KR" dirty="0" smtClean="0">
                <a:latin typeface="Leelawadee UI Semilight" panose="020B0402040204020203" pitchFamily="34" charset="-34"/>
                <a:ea typeface="HY그래픽M" panose="02030600000101010101" pitchFamily="18" charset="-127"/>
                <a:cs typeface="Leelawadee UI Semilight" panose="020B0402040204020203" pitchFamily="34" charset="-34"/>
              </a:rPr>
              <a:t>)</a:t>
            </a:r>
            <a:r>
              <a:rPr lang="ko-KR" altLang="en-US" dirty="0" smtClean="0">
                <a:latin typeface="Leelawadee UI Semilight" panose="020B0402040204020203" pitchFamily="34" charset="-34"/>
                <a:ea typeface="HY그래픽M" panose="02030600000101010101" pitchFamily="18" charset="-127"/>
                <a:cs typeface="Leelawadee UI Semilight" panose="020B0402040204020203" pitchFamily="34" charset="-34"/>
              </a:rPr>
              <a:t>과 아이스 스트라이크 총 두 종류의 스킬을 사용 할 수 있다</a:t>
            </a:r>
            <a:r>
              <a:rPr lang="en-US" altLang="ko-KR" dirty="0" smtClean="0">
                <a:latin typeface="Leelawadee UI Semilight" panose="020B0402040204020203" pitchFamily="34" charset="-34"/>
                <a:ea typeface="HY그래픽M" panose="02030600000101010101" pitchFamily="18" charset="-127"/>
                <a:cs typeface="Leelawadee UI Semilight" panose="020B0402040204020203" pitchFamily="34" charset="-34"/>
              </a:rPr>
              <a:t>.</a:t>
            </a:r>
          </a:p>
          <a:p>
            <a:r>
              <a:rPr lang="ko-KR" altLang="en-US" dirty="0" smtClean="0">
                <a:latin typeface="Leelawadee UI Semilight" panose="020B0402040204020203" pitchFamily="34" charset="-34"/>
                <a:ea typeface="HY그래픽M" panose="02030600000101010101" pitchFamily="18" charset="-127"/>
                <a:cs typeface="Leelawadee UI Semilight" panose="020B0402040204020203" pitchFamily="34" charset="-34"/>
              </a:rPr>
              <a:t>스킬을 사용해 몬스터를 잡아 </a:t>
            </a:r>
            <a:r>
              <a:rPr lang="ko-KR" altLang="en-US" dirty="0" err="1" smtClean="0">
                <a:latin typeface="Leelawadee UI Semilight" panose="020B0402040204020203" pitchFamily="34" charset="-34"/>
                <a:ea typeface="HY그래픽M" panose="02030600000101010101" pitchFamily="18" charset="-127"/>
                <a:cs typeface="Leelawadee UI Semilight" panose="020B0402040204020203" pitchFamily="34" charset="-34"/>
              </a:rPr>
              <a:t>레벨업을</a:t>
            </a:r>
            <a:r>
              <a:rPr lang="ko-KR" altLang="en-US" dirty="0" smtClean="0">
                <a:latin typeface="Leelawadee UI Semilight" panose="020B0402040204020203" pitchFamily="34" charset="-34"/>
                <a:ea typeface="HY그래픽M" panose="02030600000101010101" pitchFamily="18" charset="-127"/>
                <a:cs typeface="Leelawadee UI Semilight" panose="020B0402040204020203" pitchFamily="34" charset="-34"/>
              </a:rPr>
              <a:t> 통해 강해질 수 있다</a:t>
            </a:r>
            <a:r>
              <a:rPr lang="en-US" altLang="ko-KR" dirty="0" smtClean="0">
                <a:latin typeface="Leelawadee UI Semilight" panose="020B0402040204020203" pitchFamily="34" charset="-34"/>
                <a:ea typeface="HY그래픽M" panose="02030600000101010101" pitchFamily="18" charset="-127"/>
                <a:cs typeface="Leelawadee UI Semilight" panose="020B0402040204020203" pitchFamily="34" charset="-34"/>
              </a:rPr>
              <a:t>.</a:t>
            </a:r>
            <a:endParaRPr lang="ko-KR" altLang="en-US" dirty="0">
              <a:latin typeface="Leelawadee UI Semilight" panose="020B0402040204020203" pitchFamily="34" charset="-34"/>
              <a:ea typeface="HY그래픽M" panose="02030600000101010101" pitchFamily="18" charset="-127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9544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444500"/>
            <a:ext cx="9905998" cy="749643"/>
          </a:xfrm>
        </p:spPr>
        <p:txBody>
          <a:bodyPr/>
          <a:lstStyle/>
          <a:p>
            <a:r>
              <a:rPr lang="ko-KR" altLang="en-US" dirty="0" smtClean="0"/>
              <a:t>게임 실행 화면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359243"/>
            <a:ext cx="6958868" cy="52021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46592" y="5986272"/>
            <a:ext cx="298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 시작 시 보이는 화면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46592" y="1835881"/>
            <a:ext cx="304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■ 조작법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마우스와 </a:t>
            </a:r>
            <a:r>
              <a:rPr lang="en-US" altLang="ko-KR" dirty="0" smtClean="0"/>
              <a:t>A,D : </a:t>
            </a:r>
            <a:r>
              <a:rPr lang="ko-KR" altLang="en-US" dirty="0" smtClean="0"/>
              <a:t>화면 회전</a:t>
            </a:r>
            <a:r>
              <a:rPr lang="en-US" altLang="ko-KR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W :</a:t>
            </a:r>
            <a:r>
              <a:rPr lang="ko-KR" altLang="en-US" dirty="0" smtClean="0"/>
              <a:t>직진</a:t>
            </a:r>
            <a:r>
              <a:rPr lang="en-US" altLang="ko-KR" dirty="0" smtClean="0"/>
              <a:t>,  S: </a:t>
            </a:r>
            <a:r>
              <a:rPr lang="ko-KR" altLang="en-US" dirty="0" smtClean="0"/>
              <a:t>후진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X : </a:t>
            </a:r>
            <a:r>
              <a:rPr lang="ko-KR" altLang="en-US" dirty="0" smtClean="0"/>
              <a:t>파이어볼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R : </a:t>
            </a:r>
            <a:r>
              <a:rPr lang="ko-KR" altLang="en-US" dirty="0" smtClean="0"/>
              <a:t>아이스스트라이크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Q : </a:t>
            </a:r>
            <a:r>
              <a:rPr lang="ko-KR" altLang="en-US" dirty="0" err="1" smtClean="0"/>
              <a:t>게임종료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6987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97" y="1079815"/>
            <a:ext cx="5355518" cy="40035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53" y="1079815"/>
            <a:ext cx="5355518" cy="40035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60448" y="5620512"/>
            <a:ext cx="275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파이어볼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기본공격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41836" y="5620512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아이스스트라이크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52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53440"/>
          </a:xfrm>
        </p:spPr>
        <p:txBody>
          <a:bodyPr/>
          <a:lstStyle/>
          <a:p>
            <a:r>
              <a:rPr lang="ko-KR" altLang="en-US" dirty="0" smtClean="0"/>
              <a:t>프로젝트 진행 사항</a:t>
            </a:r>
            <a:endParaRPr lang="ko-KR" altLang="en-US" dirty="0"/>
          </a:p>
        </p:txBody>
      </p:sp>
      <p:pic>
        <p:nvPicPr>
          <p:cNvPr id="1027" name="_x384958272" descr="DRW00003cf8a6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834008"/>
            <a:ext cx="9258442" cy="434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80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23784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팀원과 역할 분담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235664"/>
              </p:ext>
            </p:extLst>
          </p:nvPr>
        </p:nvGraphicFramePr>
        <p:xfrm>
          <a:off x="1141413" y="2150077"/>
          <a:ext cx="9906000" cy="322016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1472405788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109837093"/>
                    </a:ext>
                  </a:extLst>
                </a:gridCol>
              </a:tblGrid>
              <a:tr h="568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박상윤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조정운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211382"/>
                  </a:ext>
                </a:extLst>
              </a:tr>
              <a:tr h="26122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큐브 클래스 구현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ko-KR" altLang="en-US" sz="2400" dirty="0" smtClean="0"/>
                        <a:t>카메라 구현 및 위치 설정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ko-KR" altLang="en-US" sz="2400" dirty="0" smtClean="0"/>
                        <a:t>캐릭터와 </a:t>
                      </a:r>
                      <a:r>
                        <a:rPr lang="ko-KR" altLang="en-US" sz="2400" dirty="0" err="1" smtClean="0"/>
                        <a:t>맵의</a:t>
                      </a:r>
                      <a:r>
                        <a:rPr lang="ko-KR" altLang="en-US" sz="2400" dirty="0" smtClean="0"/>
                        <a:t> </a:t>
                      </a:r>
                      <a:r>
                        <a:rPr lang="ko-KR" altLang="en-US" sz="2400" dirty="0" err="1" smtClean="0"/>
                        <a:t>충돌체크</a:t>
                      </a:r>
                      <a:r>
                        <a:rPr lang="ko-KR" altLang="en-US" sz="2400" dirty="0" smtClean="0"/>
                        <a:t> 구현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ko-KR" altLang="en-US" sz="2400" dirty="0" smtClean="0"/>
                        <a:t>중력가속도 설정 및 구현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ko-KR" altLang="en-US" sz="2400" dirty="0" smtClean="0"/>
                        <a:t>조명 구현 및 배치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ko-KR" altLang="en-US" sz="2400" dirty="0" smtClean="0"/>
                        <a:t>캐릭터 스킬과 몬스터의 </a:t>
                      </a:r>
                      <a:r>
                        <a:rPr lang="ko-KR" altLang="en-US" sz="2400" dirty="0" err="1" smtClean="0"/>
                        <a:t>충돌체크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캐릭터</a:t>
                      </a:r>
                      <a:r>
                        <a:rPr lang="ko-KR" altLang="en-US" sz="2400" baseline="0" dirty="0" smtClean="0"/>
                        <a:t> 클래스 구현</a:t>
                      </a:r>
                      <a:r>
                        <a:rPr lang="en-US" altLang="ko-KR" sz="2400" baseline="0" dirty="0" smtClean="0"/>
                        <a:t>(</a:t>
                      </a:r>
                      <a:r>
                        <a:rPr lang="ko-KR" altLang="en-US" sz="2400" baseline="0" dirty="0" smtClean="0"/>
                        <a:t>형태</a:t>
                      </a:r>
                      <a:r>
                        <a:rPr lang="en-US" altLang="ko-KR" sz="2400" baseline="0" dirty="0" smtClean="0"/>
                        <a:t>,</a:t>
                      </a:r>
                      <a:r>
                        <a:rPr lang="ko-KR" altLang="en-US" sz="2400" baseline="0" dirty="0" smtClean="0"/>
                        <a:t>이동</a:t>
                      </a:r>
                      <a:r>
                        <a:rPr lang="en-US" altLang="ko-KR" sz="2400" baseline="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2400" baseline="0" dirty="0" smtClean="0"/>
                        <a:t>몬스터 클래스 구현</a:t>
                      </a:r>
                      <a:endParaRPr lang="en-US" altLang="ko-KR" sz="2400" baseline="0" dirty="0" smtClean="0"/>
                    </a:p>
                    <a:p>
                      <a:pPr latinLnBrk="1"/>
                      <a:r>
                        <a:rPr lang="ko-KR" altLang="en-US" sz="2400" dirty="0" smtClean="0"/>
                        <a:t>캐릭터 점프 구현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ko-KR" altLang="en-US" sz="2400" dirty="0" smtClean="0"/>
                        <a:t>캐릭터</a:t>
                      </a:r>
                      <a:r>
                        <a:rPr lang="en-US" altLang="ko-KR" sz="2400" dirty="0" smtClean="0"/>
                        <a:t>,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ko-KR" altLang="en-US" sz="2400" baseline="0" dirty="0" smtClean="0"/>
                        <a:t>몬스터 </a:t>
                      </a:r>
                      <a:r>
                        <a:rPr lang="ko-KR" altLang="en-US" sz="2400" baseline="0" dirty="0" err="1" smtClean="0"/>
                        <a:t>스탯</a:t>
                      </a:r>
                      <a:r>
                        <a:rPr lang="ko-KR" altLang="en-US" sz="2400" baseline="0" dirty="0" smtClean="0"/>
                        <a:t> 설정</a:t>
                      </a:r>
                      <a:endParaRPr lang="en-US" altLang="ko-KR" sz="2400" baseline="0" dirty="0" smtClean="0"/>
                    </a:p>
                    <a:p>
                      <a:pPr latinLnBrk="1"/>
                      <a:r>
                        <a:rPr lang="ko-KR" altLang="en-US" sz="2400" baseline="0" dirty="0" smtClean="0"/>
                        <a:t>맵 구현 과 디자인 구성</a:t>
                      </a:r>
                      <a:endParaRPr lang="en-US" altLang="ko-KR" sz="2400" baseline="0" dirty="0" smtClean="0"/>
                    </a:p>
                    <a:p>
                      <a:pPr latinLnBrk="1"/>
                      <a:r>
                        <a:rPr lang="ko-KR" altLang="en-US" sz="2400" baseline="0" dirty="0" smtClean="0"/>
                        <a:t>캐릭터 스킬 구현</a:t>
                      </a:r>
                      <a:endParaRPr lang="en-US" altLang="ko-KR" sz="2400" baseline="0" dirty="0" smtClean="0"/>
                    </a:p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558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62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1986" y="1777313"/>
            <a:ext cx="9905998" cy="3124201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6600" dirty="0" smtClean="0"/>
              <a:t>감사합니다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00543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1906</TotalTime>
  <Words>168</Words>
  <Application>Microsoft Office PowerPoint</Application>
  <PresentationFormat>와이드스크린</PresentationFormat>
  <Paragraphs>43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HY그래픽M</vt:lpstr>
      <vt:lpstr>맑은 고딕</vt:lpstr>
      <vt:lpstr>Arial</vt:lpstr>
      <vt:lpstr>Century Gothic</vt:lpstr>
      <vt:lpstr>Leelawadee UI Semilight</vt:lpstr>
      <vt:lpstr>그물</vt:lpstr>
      <vt:lpstr>Wizard adventure</vt:lpstr>
      <vt:lpstr> 목차</vt:lpstr>
      <vt:lpstr>게임 소개</vt:lpstr>
      <vt:lpstr>게임 실행 화면</vt:lpstr>
      <vt:lpstr>PowerPoint 프레젠테이션</vt:lpstr>
      <vt:lpstr>프로젝트 진행 사항</vt:lpstr>
      <vt:lpstr> 팀원과 역할 분담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Wizard adventure</dc:title>
  <dc:creator>JU J</dc:creator>
  <cp:lastModifiedBy>JU J</cp:lastModifiedBy>
  <cp:revision>5</cp:revision>
  <dcterms:created xsi:type="dcterms:W3CDTF">2015-12-15T13:16:15Z</dcterms:created>
  <dcterms:modified xsi:type="dcterms:W3CDTF">2015-12-16T21:02:44Z</dcterms:modified>
</cp:coreProperties>
</file>