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3369908-3B3A-4E81-BADF-9DC8447D887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DCF11BA-94E4-4AB3-89AE-7719F139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7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9908-3B3A-4E81-BADF-9DC8447D887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11BA-94E4-4AB3-89AE-7719F139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7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9908-3B3A-4E81-BADF-9DC8447D887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11BA-94E4-4AB3-89AE-7719F139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9908-3B3A-4E81-BADF-9DC8447D887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11BA-94E4-4AB3-89AE-7719F139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9908-3B3A-4E81-BADF-9DC8447D887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11BA-94E4-4AB3-89AE-7719F139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1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9908-3B3A-4E81-BADF-9DC8447D887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11BA-94E4-4AB3-89AE-7719F139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8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9908-3B3A-4E81-BADF-9DC8447D887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11BA-94E4-4AB3-89AE-7719F139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5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9908-3B3A-4E81-BADF-9DC8447D887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11BA-94E4-4AB3-89AE-7719F139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3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9908-3B3A-4E81-BADF-9DC8447D887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11BA-94E4-4AB3-89AE-7719F139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9908-3B3A-4E81-BADF-9DC8447D887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DCF11BA-94E4-4AB3-89AE-7719F139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3369908-3B3A-4E81-BADF-9DC8447D887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DCF11BA-94E4-4AB3-89AE-7719F139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75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3369908-3B3A-4E81-BADF-9DC8447D887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DCF11BA-94E4-4AB3-89AE-7719F139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4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598-6269-4B9B-9B04-39824E4AD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Project Time Tracker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6F154-667A-43A2-AF45-647857090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Stewart Locke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4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9CE1-4A8F-49B6-BD11-EAC6A19B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Month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B3B7-5D82-45BC-A7D0-B62465C6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Displays the hours against each project in a given month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BAF16-DFBB-46C3-9F1C-7B4194E9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44" y="2521198"/>
            <a:ext cx="7356711" cy="37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5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04A1-F25E-445E-A80E-0B2260CD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Hours entered 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83EE-65EF-4CE4-8D73-C5E25279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Displays the Hours entered into the system between dates.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92A37-8AC0-41B9-9072-5B192414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08" y="2395660"/>
            <a:ext cx="7496199" cy="37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4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C353-1335-46A9-ADE4-7A770C40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closeouts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7EB8-4C05-4560-A6B8-8AD2B2B2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Shows all project closeout details between 2 dates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088BE-5181-44C6-AAF2-05A3D00F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740" y="2361460"/>
            <a:ext cx="7618520" cy="41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6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6CD8-C0AB-4AC5-AB35-92061AF4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B962-FBDE-47FF-8D51-18B79561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Project deliverables met</a:t>
            </a:r>
          </a:p>
          <a:p>
            <a:r>
              <a:rPr lang="en-IE" dirty="0"/>
              <a:t>Experienced smooth development with minor difficulties</a:t>
            </a:r>
          </a:p>
          <a:p>
            <a:r>
              <a:rPr lang="en-IE" dirty="0"/>
              <a:t>Developed my skills with </a:t>
            </a:r>
            <a:r>
              <a:rPr lang="en-IE" dirty="0" err="1"/>
              <a:t>Blazor</a:t>
            </a:r>
            <a:r>
              <a:rPr lang="en-IE" dirty="0"/>
              <a:t>, </a:t>
            </a:r>
            <a:r>
              <a:rPr lang="en-IE" dirty="0" err="1"/>
              <a:t>.Net</a:t>
            </a:r>
            <a:r>
              <a:rPr lang="en-IE" dirty="0"/>
              <a:t> Core and design</a:t>
            </a:r>
          </a:p>
          <a:p>
            <a:r>
              <a:rPr lang="en-IE" dirty="0"/>
              <a:t>System deemed complete further development needed</a:t>
            </a:r>
          </a:p>
          <a:p>
            <a:pPr marL="0" indent="0">
              <a:buNone/>
            </a:pPr>
            <a:endParaRPr lang="en-IE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Any Questions!</a:t>
            </a:r>
          </a:p>
        </p:txBody>
      </p:sp>
    </p:spTree>
    <p:extLst>
      <p:ext uri="{BB962C8B-B14F-4D97-AF65-F5344CB8AC3E}">
        <p14:creationId xmlns:p14="http://schemas.microsoft.com/office/powerpoint/2010/main" val="319203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13EB-EEAD-425A-A850-EA1E12C2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7FED-859F-433E-807F-EE487E06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Stewart Locke</a:t>
            </a:r>
          </a:p>
          <a:p>
            <a:r>
              <a:rPr lang="en-IE" dirty="0"/>
              <a:t>Work for MAPS (Management And Professional Services)</a:t>
            </a:r>
          </a:p>
          <a:p>
            <a:r>
              <a:rPr lang="en-IE" dirty="0"/>
              <a:t>Work as a software developer at MAPS since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8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05D0-4FC6-43FA-BA4D-6A1E53F9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About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FCCBE-6D5D-43A9-8955-504C7D4C9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Improve upon existing system</a:t>
            </a:r>
          </a:p>
          <a:p>
            <a:pPr lvl="1"/>
            <a:r>
              <a:rPr lang="en-IE" dirty="0"/>
              <a:t>Tracks time against project tasks</a:t>
            </a:r>
          </a:p>
          <a:p>
            <a:pPr lvl="1"/>
            <a:r>
              <a:rPr lang="en-IE" dirty="0"/>
              <a:t>Built in:</a:t>
            </a:r>
          </a:p>
          <a:p>
            <a:pPr lvl="2"/>
            <a:r>
              <a:rPr lang="en-IE" dirty="0"/>
              <a:t>C#</a:t>
            </a:r>
          </a:p>
          <a:p>
            <a:pPr lvl="2"/>
            <a:r>
              <a:rPr lang="en-IE" dirty="0" err="1"/>
              <a:t>Blazor</a:t>
            </a:r>
            <a:endParaRPr lang="en-IE" dirty="0"/>
          </a:p>
          <a:p>
            <a:pPr lvl="2"/>
            <a:r>
              <a:rPr lang="en-IE" dirty="0" err="1"/>
              <a:t>.Net</a:t>
            </a:r>
            <a:r>
              <a:rPr lang="en-IE" dirty="0"/>
              <a:t> Core</a:t>
            </a:r>
          </a:p>
          <a:p>
            <a:pPr lvl="2"/>
            <a:r>
              <a:rPr lang="en-IE" dirty="0"/>
              <a:t>Entity Framework Core</a:t>
            </a:r>
          </a:p>
          <a:p>
            <a:pPr lvl="2"/>
            <a:r>
              <a:rPr lang="en-IE" dirty="0"/>
              <a:t>SQL server </a:t>
            </a:r>
          </a:p>
          <a:p>
            <a:r>
              <a:rPr lang="en-IE" dirty="0"/>
              <a:t>Aim to improve usability</a:t>
            </a:r>
          </a:p>
          <a:p>
            <a:pPr lvl="1"/>
            <a:r>
              <a:rPr lang="en-IE" dirty="0"/>
              <a:t>Add reports</a:t>
            </a:r>
          </a:p>
          <a:p>
            <a:pPr lvl="1"/>
            <a:r>
              <a:rPr lang="en-IE" dirty="0"/>
              <a:t>Add other useful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3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7A5D-3DF8-440A-A3D9-E5537AFF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Current System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86115-5779-4A90-915C-09BA0DE1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User management</a:t>
            </a:r>
          </a:p>
          <a:p>
            <a:r>
              <a:rPr lang="en-IE" dirty="0"/>
              <a:t>Create projects</a:t>
            </a:r>
          </a:p>
          <a:p>
            <a:r>
              <a:rPr lang="en-IE" dirty="0"/>
              <a:t>Edit projects</a:t>
            </a:r>
          </a:p>
          <a:p>
            <a:r>
              <a:rPr lang="en-IE" dirty="0"/>
              <a:t>Add tasks to projects</a:t>
            </a:r>
          </a:p>
          <a:p>
            <a:r>
              <a:rPr lang="en-IE" dirty="0"/>
              <a:t>Add time against project tasks</a:t>
            </a:r>
          </a:p>
          <a:p>
            <a:r>
              <a:rPr lang="en-IE" dirty="0"/>
              <a:t>View Personal time spent</a:t>
            </a:r>
          </a:p>
          <a:p>
            <a:r>
              <a:rPr lang="en-IE" dirty="0"/>
              <a:t>Edit time spent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DB10574-457E-459D-9821-300AB7B9410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35" y="681037"/>
            <a:ext cx="5612056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8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DFF4-55B1-4FD4-BDF5-F6004F45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Planned Changes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0A9B8-4E02-4213-9A60-6CD4A17D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Add project templates</a:t>
            </a:r>
          </a:p>
          <a:p>
            <a:r>
              <a:rPr lang="en-IE" dirty="0"/>
              <a:t>Add project dashboard</a:t>
            </a:r>
          </a:p>
          <a:p>
            <a:pPr lvl="1"/>
            <a:r>
              <a:rPr lang="en-IE" dirty="0"/>
              <a:t>Project summary</a:t>
            </a:r>
          </a:p>
          <a:p>
            <a:pPr lvl="1"/>
            <a:r>
              <a:rPr lang="en-IE" dirty="0"/>
              <a:t>Project history</a:t>
            </a:r>
          </a:p>
          <a:p>
            <a:pPr lvl="1"/>
            <a:r>
              <a:rPr lang="en-IE" dirty="0"/>
              <a:t>Comments</a:t>
            </a:r>
          </a:p>
          <a:p>
            <a:r>
              <a:rPr lang="en-IE" dirty="0"/>
              <a:t>Add project closeouts</a:t>
            </a:r>
          </a:p>
          <a:p>
            <a:r>
              <a:rPr lang="en-IE" dirty="0"/>
              <a:t>Add reports</a:t>
            </a:r>
          </a:p>
          <a:p>
            <a:pPr lvl="1"/>
            <a:r>
              <a:rPr lang="en-IE" dirty="0"/>
              <a:t>Month summary</a:t>
            </a:r>
          </a:p>
          <a:p>
            <a:pPr lvl="1"/>
            <a:r>
              <a:rPr lang="en-IE" dirty="0"/>
              <a:t>Hours entered</a:t>
            </a:r>
          </a:p>
          <a:p>
            <a:pPr lvl="1"/>
            <a:r>
              <a:rPr lang="en-IE" dirty="0"/>
              <a:t>Project closeouts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F0CA8-4B4E-4614-A2AF-366A8960BD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60" y="365125"/>
            <a:ext cx="3819172" cy="621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4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B32E-3467-42CA-A60A-56F24CD5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4A2F-6301-4CC6-BA2C-425B4D99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Add ability to select a project template type which automatically sets up default tasks.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08901-3335-44BB-A17E-9DC3EC01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43774"/>
            <a:ext cx="5656976" cy="2857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94FDDC-0395-420B-AF21-142BC45C2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22" y="3143775"/>
            <a:ext cx="5656977" cy="28432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8FEB06-BEC8-46B7-BF1C-478A06400E80}"/>
              </a:ext>
            </a:extLst>
          </p:cNvPr>
          <p:cNvSpPr/>
          <p:nvPr/>
        </p:nvSpPr>
        <p:spPr>
          <a:xfrm>
            <a:off x="1224793" y="3951215"/>
            <a:ext cx="662730" cy="394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453F-685F-4FFC-A829-B7B96CA6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D1E1-BFA6-4C50-94A9-DB788DAB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The project dashboard shows all current projects and give access to the project summary, project history and 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C08D6-255E-4C57-8C5C-D4C5F5F0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19" y="2798212"/>
            <a:ext cx="7079928" cy="35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0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6F89-4B2A-412C-9B73-7C116369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Closeouts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96B5-180D-4764-BC4F-80AA56D2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At the end of projects lifecycle it goes through the closeout process.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353E3-B95C-475F-86BB-CF588597A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50" y="2515676"/>
            <a:ext cx="7350899" cy="37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4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5F05-2314-4006-BBC3-FDD86BAD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9436-18A1-4621-B880-B2221CF2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updated system added three new reports</a:t>
            </a:r>
          </a:p>
          <a:p>
            <a:pPr lvl="1"/>
            <a:r>
              <a:rPr lang="en-IE" dirty="0"/>
              <a:t>Month summary</a:t>
            </a:r>
          </a:p>
          <a:p>
            <a:pPr lvl="1"/>
            <a:r>
              <a:rPr lang="en-IE" dirty="0"/>
              <a:t>Hours entered</a:t>
            </a:r>
          </a:p>
          <a:p>
            <a:pPr lvl="1"/>
            <a:r>
              <a:rPr lang="en-IE" dirty="0"/>
              <a:t>Project closeouts</a:t>
            </a:r>
            <a:endParaRPr lang="en-US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75DDF-435E-42A9-8018-87A2D145A0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20" y="3429000"/>
            <a:ext cx="549656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654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239</TotalTime>
  <Words>244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 Light</vt:lpstr>
      <vt:lpstr>Metropolitan</vt:lpstr>
      <vt:lpstr>Project Time Tracker</vt:lpstr>
      <vt:lpstr>About me</vt:lpstr>
      <vt:lpstr>About the project</vt:lpstr>
      <vt:lpstr>Current System</vt:lpstr>
      <vt:lpstr>Planned Changes</vt:lpstr>
      <vt:lpstr>Project Templates</vt:lpstr>
      <vt:lpstr>Project Dashboard</vt:lpstr>
      <vt:lpstr>Project Closeouts</vt:lpstr>
      <vt:lpstr>Reports</vt:lpstr>
      <vt:lpstr>Month summary</vt:lpstr>
      <vt:lpstr>Hours entered Report</vt:lpstr>
      <vt:lpstr>Project closeouts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 Tracker</dc:title>
  <dc:creator>Stewart Locke</dc:creator>
  <cp:lastModifiedBy>Stewart Locke</cp:lastModifiedBy>
  <cp:revision>12</cp:revision>
  <dcterms:created xsi:type="dcterms:W3CDTF">2021-04-13T09:35:35Z</dcterms:created>
  <dcterms:modified xsi:type="dcterms:W3CDTF">2021-04-13T18:06:03Z</dcterms:modified>
</cp:coreProperties>
</file>