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309" r:id="rId4"/>
    <p:sldId id="260" r:id="rId5"/>
    <p:sldId id="310" r:id="rId6"/>
    <p:sldId id="297" r:id="rId7"/>
    <p:sldId id="286" r:id="rId8"/>
    <p:sldId id="287" r:id="rId9"/>
    <p:sldId id="288" r:id="rId10"/>
    <p:sldId id="290" r:id="rId11"/>
    <p:sldId id="311" r:id="rId12"/>
    <p:sldId id="312" r:id="rId13"/>
    <p:sldId id="313" r:id="rId14"/>
    <p:sldId id="31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70760" autoAdjust="0"/>
  </p:normalViewPr>
  <p:slideViewPr>
    <p:cSldViewPr snapToGrid="0">
      <p:cViewPr varScale="1">
        <p:scale>
          <a:sx n="81" d="100"/>
          <a:sy n="81" d="100"/>
        </p:scale>
        <p:origin x="16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726C5-E9E1-4D32-B4E8-1E7CD7F45721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DA4F9-57E5-4DFF-9B1E-F0CFF4753A4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1334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DA4F9-57E5-4DFF-9B1E-F0CFF4753A42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3740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DA4F9-57E5-4DFF-9B1E-F0CFF4753A42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38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DA4F9-57E5-4DFF-9B1E-F0CFF4753A42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033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D7E3-C6FB-860D-64ED-8491A089D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3E358-F8EB-2810-E27F-766BE463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97DA3-5A09-2634-621A-8BB3700C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AD89-286C-E180-FBA8-88C3B0C3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4C95-86B3-E9C6-1C15-79C56444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772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BEA1-67FE-B318-E348-237ABACD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52BBB-E93D-DAE5-4B8E-2CEE35DA1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3A9F-3D94-7B9F-3CFD-905D266D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1C8B3-B1F8-09A5-9469-CC44D757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177C-F7DF-6DCE-F703-457C69C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371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AA4F0-7720-2CC2-0B35-BD0F53F42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39951-393C-07D9-DF95-71576279D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1D00-7370-5D4B-4153-940182F4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5069-2F13-8398-FF5C-C9517579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7415-523B-B481-3BD8-5B40F68E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221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B7A0-86E8-6F41-6E1E-4AF7A668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1D51-42FC-CEE5-E71C-E422ACD6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A878D-00BA-2D6B-007D-BFA2D049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C437-DCFE-97FF-AD7B-89D915F1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143C4-2AE9-DDC4-F5F8-B5DF1DC5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927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DFD2-1988-10B8-A081-0C00B8F9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E9897-759E-94CB-0421-63CDF9EFC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4D803-B3E8-93C6-BC57-0EE84521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CC01-5C47-920E-275B-F2835C91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7707-465B-51AC-174E-1D3D52E6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66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E8D3-A677-B495-B20A-7DDC4D1D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BEBB-440B-A852-63F7-25F45488E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E69BB-A6EC-25F7-C6E4-87485C854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5481D-C604-0BAF-B9CB-2C0AD50F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483DD-ABD8-F01E-4000-FDA6818F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7E8AE-24CB-3ED6-283C-CAF9CCC0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06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38B5-4DBB-AD7B-C2EA-406E9C79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2878D-06E0-7802-B28E-1D892751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CC903-C775-17CA-2D05-71007657D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D1FEF-C957-6BB8-5662-FA0437955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27A6F-E734-F460-086D-31AFF764E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FAD29-001D-33B7-20CE-E5F134C9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49C31-C2ED-2F76-7DF6-26DD96E5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3E861-1770-224B-90A8-B7545268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546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A95A-4779-89FF-489C-83586A1D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16B16-07DF-487C-1EAE-AFAEF745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85F94-91A4-E123-A9FD-8452C042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27C0F-8ACE-5E8A-F162-CAD3C43A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273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270E5-C846-96F8-6344-92311711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862F7-BAFE-380C-941E-70DA65EA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9B5E4-9EC0-D4DE-1E66-FCC540E5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757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03D6-7024-EC99-9BB8-E7811D99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6891-AE74-E7B4-B878-22032F335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BB68F-2AE2-FAB0-17AB-C4551B31C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0C57F-39DA-249E-577C-1E4A1611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FD8DE-E260-06B0-822C-F88F43A1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E05B2-EA53-27DE-93CE-68BD9959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33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C3EE-393E-C26D-079D-EBA97F12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6E389-B7BE-EBB3-7216-87F1F37E4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6D321-FF83-0D71-8966-0DF05C9A5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01287-3E7C-7C2F-3AC3-5C9B95D9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C16A-FBE1-4C8A-AACF-CF7AC5BBB409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8880-3105-6983-FD6E-632D33FE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81206-4332-D127-CEC5-8618C02B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192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A9911-CC04-A508-4696-6934AE3D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062AB-E09D-AC93-7F96-719D946F8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BEB2A-EF27-21D6-B669-A2C345D57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5C16A-FBE1-4C8A-AACF-CF7AC5BBB409}" type="datetimeFigureOut">
              <a:rPr lang="en-IE" smtClean="0"/>
              <a:t>25/09/2023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0F27-10CB-A0F9-F2F3-03985B9A1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2400D-2918-732F-04A0-3CD6CD22B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B25E4-737A-4720-BF15-6F02C0C1D0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414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9329"/>
            <a:ext cx="10515600" cy="3274744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GB" sz="8000" dirty="0"/>
              <a:t>Web Development 3</a:t>
            </a:r>
          </a:p>
          <a:p>
            <a:pPr marL="0" indent="0" algn="ctr">
              <a:buNone/>
            </a:pPr>
            <a:endParaRPr lang="en-GB" sz="8000" dirty="0"/>
          </a:p>
          <a:p>
            <a:pPr marL="0" indent="0" algn="ctr">
              <a:buNone/>
            </a:pPr>
            <a:r>
              <a:rPr lang="en-GB" sz="8000" dirty="0"/>
              <a:t>PHP &amp; MySQL </a:t>
            </a:r>
          </a:p>
          <a:p>
            <a:pPr marL="0" indent="0" algn="ctr">
              <a:buNone/>
            </a:pPr>
            <a:r>
              <a:rPr lang="en-GB" sz="8000" dirty="0"/>
              <a:t>Part 1(a)</a:t>
            </a:r>
          </a:p>
          <a:p>
            <a:pPr marL="0" indent="0" algn="ctr">
              <a:buNone/>
            </a:pPr>
            <a:endParaRPr lang="en-IE" sz="8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8F2DC-6D5B-301B-BB23-BBA2B3119BED}"/>
              </a:ext>
            </a:extLst>
          </p:cNvPr>
          <p:cNvSpPr txBox="1"/>
          <p:nvPr/>
        </p:nvSpPr>
        <p:spPr>
          <a:xfrm>
            <a:off x="0" y="499456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Ashley Cahill</a:t>
            </a:r>
          </a:p>
          <a:p>
            <a:pPr algn="ctr"/>
            <a:r>
              <a:rPr lang="en-GB" sz="2800" dirty="0"/>
              <a:t>ashley.cahill@tus.ie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88563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Database Installations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0515600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Software available on the Software Centre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MySQL Community Edition (sometimes called Community Server)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MySQL Workbench</a:t>
            </a:r>
            <a:br>
              <a:rPr lang="en-GB" dirty="0"/>
            </a:b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Also available at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https://dev.mysql.com/downloads/mysql/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https://www.mysql.com/products/workbench/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6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Database Setup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29"/>
            <a:ext cx="10515600" cy="581297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Run XAMPP</a:t>
            </a:r>
          </a:p>
          <a:p>
            <a:pPr>
              <a:lnSpc>
                <a:spcPct val="150000"/>
              </a:lnSpc>
            </a:pPr>
            <a:r>
              <a:rPr lang="en-GB" dirty="0"/>
              <a:t>Start the Apache Service</a:t>
            </a:r>
          </a:p>
          <a:p>
            <a:pPr>
              <a:lnSpc>
                <a:spcPct val="150000"/>
              </a:lnSpc>
            </a:pPr>
            <a:r>
              <a:rPr lang="en-GB" dirty="0"/>
              <a:t>Start the MySQL Service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MySQL defaults to Port 3306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If the service fails to start (red text error message in XAMPP, </a:t>
            </a:r>
            <a:br>
              <a:rPr lang="en-GB" dirty="0"/>
            </a:br>
            <a:r>
              <a:rPr lang="en-GB" dirty="0"/>
              <a:t>update the my.ini config file to Port 3307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Must be updated in 2 places in the config file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See next slide!</a:t>
            </a:r>
          </a:p>
          <a:p>
            <a:pPr>
              <a:lnSpc>
                <a:spcPct val="150000"/>
              </a:lnSpc>
            </a:pPr>
            <a:r>
              <a:rPr lang="en-GB" dirty="0"/>
              <a:t>If 3306 works … Hurray, we can run it from there.</a:t>
            </a:r>
          </a:p>
        </p:txBody>
      </p:sp>
    </p:spTree>
    <p:extLst>
      <p:ext uri="{BB962C8B-B14F-4D97-AF65-F5344CB8AC3E}">
        <p14:creationId xmlns:p14="http://schemas.microsoft.com/office/powerpoint/2010/main" val="204148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6894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Database Setup</a:t>
            </a:r>
            <a:endParaRPr lang="en-IE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D25936-0328-44A9-8AC9-9AE264EE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6894"/>
            <a:ext cx="5725303" cy="3847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2CFCBB-BAC0-4C5D-A099-E7397D4A0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878" y="2671948"/>
            <a:ext cx="6210866" cy="4186052"/>
          </a:xfrm>
          <a:prstGeom prst="rect">
            <a:avLst/>
          </a:prstGeom>
        </p:spPr>
      </p:pic>
      <p:sp>
        <p:nvSpPr>
          <p:cNvPr id="9" name="Arrow: Circular 8">
            <a:extLst>
              <a:ext uri="{FF2B5EF4-FFF2-40B4-BE49-F238E27FC236}">
                <a16:creationId xmlns:a16="http://schemas.microsoft.com/office/drawing/2014/main" id="{0A5FD82C-6474-4F5E-A020-108B7DA1664F}"/>
              </a:ext>
            </a:extLst>
          </p:cNvPr>
          <p:cNvSpPr/>
          <p:nvPr/>
        </p:nvSpPr>
        <p:spPr>
          <a:xfrm rot="2047635">
            <a:off x="5403271" y="1163666"/>
            <a:ext cx="2339439" cy="1968335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2825A-7F66-4B98-9391-FFB0CC166BAC}"/>
              </a:ext>
            </a:extLst>
          </p:cNvPr>
          <p:cNvSpPr txBox="1"/>
          <p:nvPr/>
        </p:nvSpPr>
        <p:spPr>
          <a:xfrm>
            <a:off x="581891" y="4878227"/>
            <a:ext cx="4144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* Must be updated in 2 places in my.ini so do a Find/Search for port=3306 and update if needed</a:t>
            </a:r>
          </a:p>
        </p:txBody>
      </p:sp>
    </p:spTree>
    <p:extLst>
      <p:ext uri="{BB962C8B-B14F-4D97-AF65-F5344CB8AC3E}">
        <p14:creationId xmlns:p14="http://schemas.microsoft.com/office/powerpoint/2010/main" val="690047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646406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Creating Database Connection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29"/>
            <a:ext cx="10515600" cy="58129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Run XAMPP</a:t>
            </a:r>
          </a:p>
          <a:p>
            <a:pPr>
              <a:lnSpc>
                <a:spcPct val="150000"/>
              </a:lnSpc>
            </a:pPr>
            <a:r>
              <a:rPr lang="en-GB" dirty="0"/>
              <a:t>Start the Apache Service </a:t>
            </a:r>
          </a:p>
          <a:p>
            <a:pPr>
              <a:lnSpc>
                <a:spcPct val="150000"/>
              </a:lnSpc>
            </a:pPr>
            <a:r>
              <a:rPr lang="en-GB" dirty="0"/>
              <a:t>Start the MySQL Service</a:t>
            </a:r>
          </a:p>
          <a:p>
            <a:pPr>
              <a:lnSpc>
                <a:spcPct val="150000"/>
              </a:lnSpc>
            </a:pPr>
            <a:r>
              <a:rPr lang="en-GB" dirty="0"/>
              <a:t>Open MySQL Workbench</a:t>
            </a:r>
          </a:p>
          <a:p>
            <a:pPr>
              <a:lnSpc>
                <a:spcPct val="150000"/>
              </a:lnSpc>
            </a:pPr>
            <a:r>
              <a:rPr lang="en-GB" dirty="0"/>
              <a:t>Create New Connection</a:t>
            </a:r>
          </a:p>
          <a:p>
            <a:pPr>
              <a:lnSpc>
                <a:spcPct val="150000"/>
              </a:lnSpc>
            </a:pPr>
            <a:r>
              <a:rPr lang="en-GB" dirty="0"/>
              <a:t>See next slide….</a:t>
            </a:r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EE76526F-32E0-4D7C-853B-815B8BAE8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8635" y="1873127"/>
            <a:ext cx="628650" cy="574675"/>
          </a:xfrm>
          <a:prstGeom prst="rect">
            <a:avLst/>
          </a:prstGeom>
        </p:spPr>
      </p:pic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FA081D7E-493C-4FCD-8B08-042941236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8635" y="2538144"/>
            <a:ext cx="628650" cy="574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CEF24A-7369-4188-8079-4939B222A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098" y="4251366"/>
            <a:ext cx="6510585" cy="260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30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646406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Creating Database Connection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1897"/>
            <a:ext cx="10515600" cy="60861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Give your Connection a meaningful name</a:t>
            </a:r>
          </a:p>
          <a:p>
            <a:pPr>
              <a:lnSpc>
                <a:spcPct val="150000"/>
              </a:lnSpc>
            </a:pPr>
            <a:r>
              <a:rPr lang="en-GB" dirty="0"/>
              <a:t>Check the Port setting … if 3306 in XAMPP worked, set this to 3306</a:t>
            </a:r>
          </a:p>
          <a:p>
            <a:pPr>
              <a:lnSpc>
                <a:spcPct val="150000"/>
              </a:lnSpc>
            </a:pPr>
            <a:r>
              <a:rPr lang="en-GB" dirty="0"/>
              <a:t>If you had to update to 3307 … set 3307 here too</a:t>
            </a:r>
          </a:p>
          <a:p>
            <a:pPr>
              <a:lnSpc>
                <a:spcPct val="150000"/>
              </a:lnSpc>
            </a:pPr>
            <a:r>
              <a:rPr lang="en-GB" dirty="0"/>
              <a:t>No need for username/password so leave as default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AD7C07-4C77-4784-BADF-1890A8F26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917" y="3814949"/>
            <a:ext cx="7771039" cy="407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3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Recap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Exercise 1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Discount Calculator</a:t>
            </a:r>
          </a:p>
          <a:p>
            <a:pPr>
              <a:lnSpc>
                <a:spcPct val="150000"/>
              </a:lnSpc>
            </a:pPr>
            <a:r>
              <a:rPr lang="en-GB" dirty="0"/>
              <a:t>Exercise 2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Discount Calculator with Validation</a:t>
            </a:r>
          </a:p>
        </p:txBody>
      </p:sp>
    </p:spTree>
    <p:extLst>
      <p:ext uri="{BB962C8B-B14F-4D97-AF65-F5344CB8AC3E}">
        <p14:creationId xmlns:p14="http://schemas.microsoft.com/office/powerpoint/2010/main" val="142170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Learning Outcomes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History of MySQL.</a:t>
            </a:r>
          </a:p>
          <a:p>
            <a:pPr>
              <a:lnSpc>
                <a:spcPct val="150000"/>
              </a:lnSpc>
            </a:pPr>
            <a:r>
              <a:rPr lang="en-GB" dirty="0"/>
              <a:t>MySQL Installations</a:t>
            </a:r>
          </a:p>
        </p:txBody>
      </p:sp>
    </p:spTree>
    <p:extLst>
      <p:ext uri="{BB962C8B-B14F-4D97-AF65-F5344CB8AC3E}">
        <p14:creationId xmlns:p14="http://schemas.microsoft.com/office/powerpoint/2010/main" val="219145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Installation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441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XAMPP </a:t>
            </a:r>
          </a:p>
          <a:p>
            <a:pPr>
              <a:lnSpc>
                <a:spcPct val="150000"/>
              </a:lnSpc>
            </a:pPr>
            <a:r>
              <a:rPr lang="en-GB" dirty="0"/>
              <a:t>NetBeans</a:t>
            </a:r>
          </a:p>
          <a:p>
            <a:pPr>
              <a:lnSpc>
                <a:spcPct val="150000"/>
              </a:lnSpc>
            </a:pPr>
            <a:r>
              <a:rPr lang="en-GB" dirty="0"/>
              <a:t>MySQL Community Edition</a:t>
            </a:r>
          </a:p>
          <a:p>
            <a:pPr>
              <a:lnSpc>
                <a:spcPct val="150000"/>
              </a:lnSpc>
            </a:pPr>
            <a:r>
              <a:rPr lang="en-GB" dirty="0"/>
              <a:t>MySQL Workbench</a:t>
            </a:r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2CD91C5D-398B-4F4A-848C-DFC277B28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7950" y="1825625"/>
            <a:ext cx="628650" cy="574675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6A83C74B-3E97-44FE-96D7-7B8C7F833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7950" y="2751341"/>
            <a:ext cx="628650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2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</p:spPr>
        <p:txBody>
          <a:bodyPr/>
          <a:lstStyle/>
          <a:p>
            <a:pPr algn="ctr"/>
            <a:r>
              <a:rPr lang="en-GB" b="1" dirty="0"/>
              <a:t>NetBeans Configuration Reminder…</a:t>
            </a:r>
            <a:endParaRPr lang="en-IE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40AF29-2BC9-410E-AA1B-866C4B0D4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3527" y="2246803"/>
            <a:ext cx="6994173" cy="46111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A91142-B756-4850-85A2-7D83676BC059}"/>
              </a:ext>
            </a:extLst>
          </p:cNvPr>
          <p:cNvSpPr txBox="1"/>
          <p:nvPr/>
        </p:nvSpPr>
        <p:spPr>
          <a:xfrm>
            <a:off x="114300" y="838200"/>
            <a:ext cx="9353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/>
              <a:t>NetBeans needs to know where the PHP Interpreter is before executing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/>
              <a:t>Also specify you want the output to be sent to the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000" dirty="0"/>
              <a:t>On your computer, when XAMPP is running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000" dirty="0"/>
              <a:t>The folder “C:\xampp\</a:t>
            </a:r>
            <a:r>
              <a:rPr lang="en-IE" sz="2000" dirty="0" err="1"/>
              <a:t>httdocs</a:t>
            </a:r>
            <a:r>
              <a:rPr lang="en-IE" sz="2000" dirty="0"/>
              <a:t>” is your local host root folder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000" dirty="0"/>
              <a:t>Save/copy your files to this folder to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339143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History of MySQL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1104418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MySQL is one of the most widely used open source relational database management systems in the world.</a:t>
            </a:r>
          </a:p>
          <a:p>
            <a:pPr>
              <a:lnSpc>
                <a:spcPct val="150000"/>
              </a:lnSpc>
            </a:pPr>
            <a:r>
              <a:rPr lang="en-GB" dirty="0"/>
              <a:t>Developed in 1994 by a Swedish company, MySQL AB.</a:t>
            </a:r>
          </a:p>
          <a:p>
            <a:pPr>
              <a:lnSpc>
                <a:spcPct val="150000"/>
              </a:lnSpc>
            </a:pPr>
            <a:r>
              <a:rPr lang="en-GB" dirty="0"/>
              <a:t>Founded by David </a:t>
            </a:r>
            <a:r>
              <a:rPr lang="en-GB" dirty="0" err="1"/>
              <a:t>Axmark</a:t>
            </a:r>
            <a:r>
              <a:rPr lang="en-GB" dirty="0"/>
              <a:t>, Allan Larsson &amp; Michael "Monty" </a:t>
            </a:r>
            <a:r>
              <a:rPr lang="en-GB" dirty="0" err="1"/>
              <a:t>Widenius</a:t>
            </a:r>
            <a:r>
              <a:rPr lang="en-GB" dirty="0"/>
              <a:t>.</a:t>
            </a:r>
          </a:p>
          <a:p>
            <a:pPr>
              <a:lnSpc>
                <a:spcPct val="150000"/>
              </a:lnSpc>
            </a:pPr>
            <a:r>
              <a:rPr lang="en-GB" dirty="0"/>
              <a:t>Named after co-founder Monty </a:t>
            </a:r>
            <a:r>
              <a:rPr lang="en-GB" dirty="0" err="1"/>
              <a:t>Widenius's</a:t>
            </a:r>
            <a:r>
              <a:rPr lang="en-GB" dirty="0"/>
              <a:t> daughter, My.</a:t>
            </a:r>
          </a:p>
          <a:p>
            <a:pPr>
              <a:lnSpc>
                <a:spcPct val="150000"/>
              </a:lnSpc>
            </a:pPr>
            <a:r>
              <a:rPr lang="en-GB" dirty="0"/>
              <a:t>First version internally released in 1995.</a:t>
            </a:r>
          </a:p>
        </p:txBody>
      </p:sp>
    </p:spTree>
    <p:extLst>
      <p:ext uri="{BB962C8B-B14F-4D97-AF65-F5344CB8AC3E}">
        <p14:creationId xmlns:p14="http://schemas.microsoft.com/office/powerpoint/2010/main" val="349686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History of MySQL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1104418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1996, version 3.18 released.</a:t>
            </a:r>
          </a:p>
          <a:p>
            <a:pPr>
              <a:lnSpc>
                <a:spcPct val="150000"/>
              </a:lnSpc>
            </a:pPr>
            <a:r>
              <a:rPr lang="en-GB" dirty="0"/>
              <a:t>1998, version 3.20 released for Windows.</a:t>
            </a:r>
          </a:p>
          <a:p>
            <a:pPr>
              <a:lnSpc>
                <a:spcPct val="150000"/>
              </a:lnSpc>
            </a:pPr>
            <a:r>
              <a:rPr lang="en-GB" dirty="0"/>
              <a:t>2000, changed to Open Source.</a:t>
            </a:r>
          </a:p>
          <a:p>
            <a:pPr>
              <a:lnSpc>
                <a:spcPct val="150000"/>
              </a:lnSpc>
            </a:pPr>
            <a:r>
              <a:rPr lang="en-GB" dirty="0"/>
              <a:t>2003 version 4.0 released.</a:t>
            </a:r>
          </a:p>
        </p:txBody>
      </p:sp>
    </p:spTree>
    <p:extLst>
      <p:ext uri="{BB962C8B-B14F-4D97-AF65-F5344CB8AC3E}">
        <p14:creationId xmlns:p14="http://schemas.microsoft.com/office/powerpoint/2010/main" val="148013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History of MySQL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1104418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2005,  Oracle purchased </a:t>
            </a:r>
            <a:r>
              <a:rPr lang="en-GB" dirty="0" err="1"/>
              <a:t>Innobase</a:t>
            </a:r>
            <a:r>
              <a:rPr lang="en-GB" dirty="0"/>
              <a:t>, the company which managed MySQL’s </a:t>
            </a:r>
            <a:r>
              <a:rPr lang="en-GB" dirty="0" err="1"/>
              <a:t>Innobase</a:t>
            </a:r>
            <a:r>
              <a:rPr lang="en-GB" dirty="0"/>
              <a:t> storage backend.</a:t>
            </a:r>
          </a:p>
          <a:p>
            <a:pPr>
              <a:lnSpc>
                <a:spcPct val="150000"/>
              </a:lnSpc>
            </a:pPr>
            <a:r>
              <a:rPr lang="en-GB" dirty="0"/>
              <a:t>2005, version 5.0 released.</a:t>
            </a:r>
          </a:p>
          <a:p>
            <a:pPr>
              <a:lnSpc>
                <a:spcPct val="150000"/>
              </a:lnSpc>
            </a:pPr>
            <a:r>
              <a:rPr lang="en-GB" dirty="0"/>
              <a:t>2006, Oracle purchased </a:t>
            </a:r>
            <a:r>
              <a:rPr lang="en-GB" dirty="0" err="1"/>
              <a:t>Sleepycat</a:t>
            </a:r>
            <a:r>
              <a:rPr lang="en-GB" dirty="0"/>
              <a:t>, the company that manages the Berkeley DB transactional storage engine of MySQL.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32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8475-7652-4C58-B051-CF970EBF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5490"/>
            <a:ext cx="12192000" cy="1061756"/>
          </a:xfrm>
        </p:spPr>
        <p:txBody>
          <a:bodyPr/>
          <a:lstStyle/>
          <a:p>
            <a:pPr algn="ctr"/>
            <a:r>
              <a:rPr lang="en-GB" b="1" dirty="0"/>
              <a:t>History of MySQL</a:t>
            </a:r>
            <a:endParaRPr lang="en-I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3D43-6664-7703-3D0F-BC3CDDF1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46"/>
            <a:ext cx="11104418" cy="4989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2008, MySQL was acquired by Sun Microsystems.</a:t>
            </a:r>
          </a:p>
          <a:p>
            <a:pPr>
              <a:lnSpc>
                <a:spcPct val="150000"/>
              </a:lnSpc>
            </a:pPr>
            <a:r>
              <a:rPr lang="en-GB" dirty="0"/>
              <a:t>2009, Oracle purchased Sun Microsystems along with MySQL copyrights and trademarks.</a:t>
            </a:r>
          </a:p>
          <a:p>
            <a:pPr>
              <a:lnSpc>
                <a:spcPct val="150000"/>
              </a:lnSpc>
            </a:pPr>
            <a:r>
              <a:rPr lang="en-GB" dirty="0"/>
              <a:t>2010, version 5.5 released.</a:t>
            </a:r>
          </a:p>
          <a:p>
            <a:pPr>
              <a:lnSpc>
                <a:spcPct val="150000"/>
              </a:lnSpc>
            </a:pPr>
            <a:r>
              <a:rPr lang="en-GB" dirty="0"/>
              <a:t>2018, version 8.0 released.</a:t>
            </a:r>
          </a:p>
        </p:txBody>
      </p:sp>
    </p:spTree>
    <p:extLst>
      <p:ext uri="{BB962C8B-B14F-4D97-AF65-F5344CB8AC3E}">
        <p14:creationId xmlns:p14="http://schemas.microsoft.com/office/powerpoint/2010/main" val="111901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494</Words>
  <Application>Microsoft Office PowerPoint</Application>
  <PresentationFormat>Widescreen</PresentationFormat>
  <Paragraphs>78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Recap</vt:lpstr>
      <vt:lpstr>Learning Outcomes</vt:lpstr>
      <vt:lpstr>Installation</vt:lpstr>
      <vt:lpstr>NetBeans Configuration Reminder…</vt:lpstr>
      <vt:lpstr>History of MySQL</vt:lpstr>
      <vt:lpstr>History of MySQL</vt:lpstr>
      <vt:lpstr>History of MySQL</vt:lpstr>
      <vt:lpstr>History of MySQL</vt:lpstr>
      <vt:lpstr>Database Installations</vt:lpstr>
      <vt:lpstr>Database Setup</vt:lpstr>
      <vt:lpstr>Database Setup</vt:lpstr>
      <vt:lpstr>Creating Database Connection</vt:lpstr>
      <vt:lpstr>Creating Database Connection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</dc:creator>
  <cp:lastModifiedBy>Ashley Cahill</cp:lastModifiedBy>
  <cp:revision>122</cp:revision>
  <dcterms:created xsi:type="dcterms:W3CDTF">2022-07-07T18:13:36Z</dcterms:created>
  <dcterms:modified xsi:type="dcterms:W3CDTF">2023-09-25T10:21:24Z</dcterms:modified>
</cp:coreProperties>
</file>