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09" r:id="rId3"/>
    <p:sldId id="260" r:id="rId4"/>
    <p:sldId id="296" r:id="rId5"/>
    <p:sldId id="289" r:id="rId6"/>
    <p:sldId id="261" r:id="rId7"/>
    <p:sldId id="293" r:id="rId8"/>
    <p:sldId id="295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0760" autoAdjust="0"/>
  </p:normalViewPr>
  <p:slideViewPr>
    <p:cSldViewPr snapToGrid="0">
      <p:cViewPr varScale="1">
        <p:scale>
          <a:sx n="51" d="100"/>
          <a:sy n="51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26C5-E9E1-4D32-B4E8-1E7CD7F45721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DA4F9-57E5-4DFF-9B1E-F0CFF4753A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33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14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29/09/2023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PHP &amp; MySQL (Part 1b)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Connecting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21914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4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XAMPP </a:t>
            </a:r>
          </a:p>
          <a:p>
            <a:pPr>
              <a:lnSpc>
                <a:spcPct val="150000"/>
              </a:lnSpc>
            </a:pPr>
            <a:r>
              <a:rPr lang="en-GB" dirty="0"/>
              <a:t>NetBeans </a:t>
            </a:r>
          </a:p>
          <a:p>
            <a:pPr>
              <a:lnSpc>
                <a:spcPct val="150000"/>
              </a:lnSpc>
            </a:pPr>
            <a:r>
              <a:rPr lang="en-GB" dirty="0"/>
              <a:t>MySQL Community Edition/Server</a:t>
            </a:r>
          </a:p>
          <a:p>
            <a:pPr>
              <a:lnSpc>
                <a:spcPct val="150000"/>
              </a:lnSpc>
            </a:pPr>
            <a:r>
              <a:rPr lang="en-GB" dirty="0"/>
              <a:t>MySQL Workbench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7A0600A8-1308-4CC4-B61D-CAD5039DC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9850" y="1768475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4A0AEBF8-4767-4926-A905-CD247511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951" y="2632869"/>
            <a:ext cx="914400" cy="91440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364AAA0-A0CA-4E80-9F14-A49836A0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409" y="3246438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A5A2FDF-38D8-46FF-8664-8D634D54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480" y="40822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Creating a Database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dirty="0"/>
              <a:t>Create Database and tables based on the </a:t>
            </a:r>
            <a:r>
              <a:rPr lang="en-IE" dirty="0" err="1"/>
              <a:t>car_setup</a:t>
            </a:r>
            <a:r>
              <a:rPr lang="en-IE" dirty="0"/>
              <a:t> file on Moodle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17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Connecting To A Database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Connecting to a database makes use of the PHP Data Object (PDO)  interface.</a:t>
            </a:r>
          </a:p>
          <a:p>
            <a:pPr>
              <a:lnSpc>
                <a:spcPct val="150000"/>
              </a:lnSpc>
            </a:pPr>
            <a:r>
              <a:rPr lang="en-GB" dirty="0"/>
              <a:t>Defines a lightweight, consistent interface for accessing databases.</a:t>
            </a:r>
          </a:p>
          <a:p>
            <a:pPr>
              <a:lnSpc>
                <a:spcPct val="150000"/>
              </a:lnSpc>
            </a:pPr>
            <a:r>
              <a:rPr lang="en-GB" dirty="0"/>
              <a:t>Must use a database-specific PDO driver to access a database  server.</a:t>
            </a:r>
          </a:p>
          <a:p>
            <a:pPr>
              <a:lnSpc>
                <a:spcPct val="150000"/>
              </a:lnSpc>
            </a:pPr>
            <a:r>
              <a:rPr lang="en-GB" dirty="0"/>
              <a:t>PDO provides a data-access abstraction layer, which means that,  regardless of the database, you use the same functions to issue  queries and fetch data.</a:t>
            </a:r>
          </a:p>
        </p:txBody>
      </p:sp>
    </p:spTree>
    <p:extLst>
      <p:ext uri="{BB962C8B-B14F-4D97-AF65-F5344CB8AC3E}">
        <p14:creationId xmlns:p14="http://schemas.microsoft.com/office/powerpoint/2010/main" val="34881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Connecting To A Database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connect to a MySQL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</a:t>
            </a:r>
            <a:r>
              <a:rPr lang="en-GB" dirty="0" err="1"/>
              <a:t>dsn</a:t>
            </a:r>
            <a:r>
              <a:rPr lang="en-GB" dirty="0"/>
              <a:t> = '</a:t>
            </a:r>
            <a:r>
              <a:rPr lang="en-GB" dirty="0" err="1"/>
              <a:t>mysql:host</a:t>
            </a:r>
            <a:r>
              <a:rPr lang="en-GB" dirty="0"/>
              <a:t>=</a:t>
            </a:r>
            <a:r>
              <a:rPr lang="en-GB" b="1" dirty="0" err="1"/>
              <a:t>localhost</a:t>
            </a:r>
            <a:r>
              <a:rPr lang="en-GB" dirty="0" err="1"/>
              <a:t>;dbname</a:t>
            </a:r>
            <a:r>
              <a:rPr lang="en-GB" dirty="0"/>
              <a:t>=cars’;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$username = ‘root’;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$password = ‘’;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// create PDO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</a:t>
            </a:r>
            <a:r>
              <a:rPr lang="en-GB" dirty="0" err="1"/>
              <a:t>db</a:t>
            </a:r>
            <a:r>
              <a:rPr lang="en-GB" dirty="0"/>
              <a:t> = new PDO($</a:t>
            </a:r>
            <a:r>
              <a:rPr lang="en-GB" dirty="0" err="1"/>
              <a:t>dsn</a:t>
            </a:r>
            <a:r>
              <a:rPr lang="en-GB" dirty="0"/>
              <a:t>, $username, $password);</a:t>
            </a:r>
          </a:p>
        </p:txBody>
      </p:sp>
    </p:spTree>
    <p:extLst>
      <p:ext uri="{BB962C8B-B14F-4D97-AF65-F5344CB8AC3E}">
        <p14:creationId xmlns:p14="http://schemas.microsoft.com/office/powerpoint/2010/main" val="39967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Connecting To A Database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connect to a MySQL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</a:t>
            </a:r>
            <a:r>
              <a:rPr lang="en-GB" dirty="0" err="1"/>
              <a:t>dsn</a:t>
            </a:r>
            <a:r>
              <a:rPr lang="en-GB" dirty="0"/>
              <a:t> = '</a:t>
            </a:r>
            <a:r>
              <a:rPr lang="en-GB" dirty="0" err="1"/>
              <a:t>mysql:host</a:t>
            </a:r>
            <a:r>
              <a:rPr lang="en-GB" dirty="0"/>
              <a:t>=127.0.0.1:3307;dbname=cars’;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$username = ‘root’;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$password = ‘’;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// creates PDO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</a:t>
            </a:r>
            <a:r>
              <a:rPr lang="en-GB" dirty="0" err="1"/>
              <a:t>db</a:t>
            </a:r>
            <a:r>
              <a:rPr lang="en-GB" dirty="0"/>
              <a:t> = new PDO($</a:t>
            </a:r>
            <a:r>
              <a:rPr lang="en-GB" dirty="0" err="1"/>
              <a:t>dsn</a:t>
            </a:r>
            <a:r>
              <a:rPr lang="en-GB" dirty="0"/>
              <a:t>, $username, $password);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C227B20-FA31-41D6-8FC7-7AC1B5094F4E}"/>
              </a:ext>
            </a:extLst>
          </p:cNvPr>
          <p:cNvSpPr/>
          <p:nvPr/>
        </p:nvSpPr>
        <p:spPr>
          <a:xfrm rot="20828400">
            <a:off x="7334250" y="1562101"/>
            <a:ext cx="9144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9C1FA-51D5-49AC-9E9A-0316ED4AC3D8}"/>
              </a:ext>
            </a:extLst>
          </p:cNvPr>
          <p:cNvSpPr txBox="1"/>
          <p:nvPr/>
        </p:nvSpPr>
        <p:spPr>
          <a:xfrm>
            <a:off x="6553200" y="1141278"/>
            <a:ext cx="59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Your local IP address and port number set in XAMPP/MySQL</a:t>
            </a:r>
          </a:p>
        </p:txBody>
      </p:sp>
    </p:spTree>
    <p:extLst>
      <p:ext uri="{BB962C8B-B14F-4D97-AF65-F5344CB8AC3E}">
        <p14:creationId xmlns:p14="http://schemas.microsoft.com/office/powerpoint/2010/main" val="193219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Write a PHP file named “</a:t>
            </a:r>
            <a:r>
              <a:rPr lang="en-GB" dirty="0" err="1"/>
              <a:t>connect.php</a:t>
            </a:r>
            <a:r>
              <a:rPr lang="en-GB" dirty="0"/>
              <a:t>” to connect to the cars database.</a:t>
            </a:r>
          </a:p>
          <a:p>
            <a:pPr>
              <a:lnSpc>
                <a:spcPct val="150000"/>
              </a:lnSpc>
            </a:pPr>
            <a:r>
              <a:rPr lang="en-GB" dirty="0"/>
              <a:t>Print out a message “Connected to the Database!”</a:t>
            </a:r>
          </a:p>
        </p:txBody>
      </p:sp>
    </p:spTree>
    <p:extLst>
      <p:ext uri="{BB962C8B-B14F-4D97-AF65-F5344CB8AC3E}">
        <p14:creationId xmlns:p14="http://schemas.microsoft.com/office/powerpoint/2010/main" val="16294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Solution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8"/>
            <a:ext cx="10515600" cy="568748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&lt;?php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//$</a:t>
            </a:r>
            <a:r>
              <a:rPr lang="en-GB" dirty="0" err="1"/>
              <a:t>dsn</a:t>
            </a:r>
            <a:r>
              <a:rPr lang="en-GB" dirty="0"/>
              <a:t>='</a:t>
            </a:r>
            <a:r>
              <a:rPr lang="en-GB" dirty="0" err="1"/>
              <a:t>mysql:host</a:t>
            </a:r>
            <a:r>
              <a:rPr lang="en-GB" dirty="0"/>
              <a:t>=</a:t>
            </a:r>
            <a:r>
              <a:rPr lang="en-GB" dirty="0" err="1"/>
              <a:t>localhost;dbname</a:t>
            </a:r>
            <a:r>
              <a:rPr lang="en-GB" dirty="0"/>
              <a:t>=cars';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dsn</a:t>
            </a:r>
            <a:r>
              <a:rPr lang="en-GB" dirty="0"/>
              <a:t>='</a:t>
            </a:r>
            <a:r>
              <a:rPr lang="en-GB" dirty="0" err="1"/>
              <a:t>mysql:host</a:t>
            </a:r>
            <a:r>
              <a:rPr lang="en-GB" dirty="0"/>
              <a:t>=127.0.0.1:3307;dbname=cars';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$username = 'root';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   	$password = '';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</a:t>
            </a:r>
            <a:r>
              <a:rPr lang="en-GB" dirty="0" err="1"/>
              <a:t>db</a:t>
            </a:r>
            <a:r>
              <a:rPr lang="en-GB" dirty="0"/>
              <a:t> = new PDO($</a:t>
            </a:r>
            <a:r>
              <a:rPr lang="en-GB" dirty="0" err="1"/>
              <a:t>dsn</a:t>
            </a:r>
            <a:r>
              <a:rPr lang="en-GB" dirty="0"/>
              <a:t>, $username, $password);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echo "Connected to Database!";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10447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364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Learning Outcomes</vt:lpstr>
      <vt:lpstr>Installation</vt:lpstr>
      <vt:lpstr>Creating a Database</vt:lpstr>
      <vt:lpstr>Connecting To A Database</vt:lpstr>
      <vt:lpstr>Connecting To A Database (contd.)</vt:lpstr>
      <vt:lpstr>Connecting To A Database (contd.)</vt:lpstr>
      <vt:lpstr>Lab</vt:lpstr>
      <vt:lpstr>Lab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122</cp:revision>
  <dcterms:created xsi:type="dcterms:W3CDTF">2022-07-07T18:13:36Z</dcterms:created>
  <dcterms:modified xsi:type="dcterms:W3CDTF">2023-09-29T10:55:25Z</dcterms:modified>
</cp:coreProperties>
</file>